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heme/themeOverride1.xml" ContentType="application/vnd.openxmlformats-officedocument.themeOverr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omments/comment1.xml" ContentType="application/vnd.openxmlformats-officedocument.presentationml.comment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3"/>
  </p:notesMasterIdLst>
  <p:handoutMasterIdLst>
    <p:handoutMasterId r:id="rId14"/>
  </p:handoutMasterIdLst>
  <p:sldIdLst>
    <p:sldId id="256" r:id="rId2"/>
    <p:sldId id="269" r:id="rId3"/>
    <p:sldId id="257" r:id="rId4"/>
    <p:sldId id="263" r:id="rId5"/>
    <p:sldId id="259" r:id="rId6"/>
    <p:sldId id="260" r:id="rId7"/>
    <p:sldId id="261" r:id="rId8"/>
    <p:sldId id="262" r:id="rId9"/>
    <p:sldId id="266" r:id="rId10"/>
    <p:sldId id="267" r:id="rId11"/>
    <p:sldId id="268" r:id="rId12"/>
  </p:sldIdLst>
  <p:sldSz cx="9144000" cy="6858000" type="screen4x3"/>
  <p:notesSz cx="6858000" cy="9144000"/>
  <p:embeddedFontLst>
    <p:embeddedFont>
      <p:font typeface="Calibri" panose="020F0502020204030204" pitchFamily="34" charset="0"/>
      <p:regular r:id="rId15"/>
      <p:bold r:id="rId16"/>
      <p:italic r:id="rId17"/>
      <p:bold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4" roundtripDataSignature="AMtx7miHO5yls63ktvCoeB5RSXFwj9j88w=="/>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onya Kupka" initials="" lastIdx="4" clrIdx="0"/>
  <p:cmAuthor id="1" name="Audrey W" initials="" lastIdx="2" clrIdx="1"/>
  <p:cmAuthor id="2" name="Sutton Eaves" initials="" lastIdx="6" clrIdx="2"/>
  <p:cmAuthor id="3" name="Yi Wen Shao" initials="" lastIdx="3" clrIdx="3"/>
  <p:cmAuthor id="4" name="Audrey Wubbenhorst" initials="" lastIdx="1" clrIdx="4"/>
  <p:cmAuthor id="5" name="jfbourdon" initials="j" lastIdx="1" clrIdx="4">
    <p:extLst>
      <p:ext uri="{19B8F6BF-5375-455C-9EA6-DF929625EA0E}">
        <p15:presenceInfo xmlns:p15="http://schemas.microsoft.com/office/powerpoint/2012/main" userId="jfbourdo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75" autoAdjust="0"/>
    <p:restoredTop sz="94663"/>
  </p:normalViewPr>
  <p:slideViewPr>
    <p:cSldViewPr snapToGrid="0">
      <p:cViewPr varScale="1">
        <p:scale>
          <a:sx n="108" d="100"/>
          <a:sy n="108" d="100"/>
        </p:scale>
        <p:origin x="1710"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94" d="100"/>
          <a:sy n="94" d="100"/>
        </p:scale>
        <p:origin x="375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4.fntdata"/><Relationship Id="rId26"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font" Target="fonts/font2.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customschemas.google.com/relationships/presentationmetadata" Target="metadata"/><Relationship Id="rId5" Type="http://schemas.openxmlformats.org/officeDocument/2006/relationships/slide" Target="slides/slide4.xml"/><Relationship Id="rId15" Type="http://schemas.openxmlformats.org/officeDocument/2006/relationships/font" Target="fonts/font1.fntdata"/><Relationship Id="rId28"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 Id="rId27"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5" dt="2021-04-19T19:36:19.563" idx="1">
    <p:pos x="10" y="202"/>
    <p:text>mémoire</p:text>
    <p:extLst>
      <p:ext uri="{C676402C-5697-4E1C-873F-D02D1690AC5C}">
        <p15:threadingInfo xmlns:p15="http://schemas.microsoft.com/office/powerpoint/2012/main" timeZoneBias="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C48F993-19F0-43EA-8954-9B75E27BDE3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a:extLst>
              <a:ext uri="{FF2B5EF4-FFF2-40B4-BE49-F238E27FC236}">
                <a16:creationId xmlns:a16="http://schemas.microsoft.com/office/drawing/2014/main" id="{D405BE55-82C5-416B-8E3C-02E962B0DC8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EC73F1F-D90B-4081-9CE3-3C4FE7EFACBD}" type="datetimeFigureOut">
              <a:rPr lang="en-CA" smtClean="0"/>
              <a:t>2021-04-20</a:t>
            </a:fld>
            <a:endParaRPr lang="en-CA"/>
          </a:p>
        </p:txBody>
      </p:sp>
      <p:sp>
        <p:nvSpPr>
          <p:cNvPr id="4" name="Footer Placeholder 3">
            <a:extLst>
              <a:ext uri="{FF2B5EF4-FFF2-40B4-BE49-F238E27FC236}">
                <a16:creationId xmlns:a16="http://schemas.microsoft.com/office/drawing/2014/main" id="{35FCCEFC-CF94-4943-B1F7-25345C2658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a:extLst>
              <a:ext uri="{FF2B5EF4-FFF2-40B4-BE49-F238E27FC236}">
                <a16:creationId xmlns:a16="http://schemas.microsoft.com/office/drawing/2014/main" id="{FB39083B-DB99-4487-B173-2DD4907192C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5FE50D6-49AE-4FD5-8551-2EE01650E78D}" type="slidenum">
              <a:rPr lang="en-CA" smtClean="0"/>
              <a:t>‹#›</a:t>
            </a:fld>
            <a:endParaRPr lang="en-CA"/>
          </a:p>
        </p:txBody>
      </p:sp>
    </p:spTree>
    <p:extLst>
      <p:ext uri="{BB962C8B-B14F-4D97-AF65-F5344CB8AC3E}">
        <p14:creationId xmlns:p14="http://schemas.microsoft.com/office/powerpoint/2010/main" val="37158191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CA"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native-land.ca/"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CA" dirty="0"/>
              <a:t>On screen as participants sign in</a:t>
            </a:r>
            <a:endParaRPr dirty="0"/>
          </a:p>
        </p:txBody>
      </p:sp>
      <p:sp>
        <p:nvSpPr>
          <p:cNvPr id="98" name="Google Shape;98;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p1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2" name="Google Shape;182;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CA"/>
              <a:t>Stays on screen at end</a:t>
            </a:r>
            <a:endParaRPr/>
          </a:p>
        </p:txBody>
      </p:sp>
      <p:sp>
        <p:nvSpPr>
          <p:cNvPr id="183" name="Google Shape;183;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CA"/>
              <a:t>11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4" name="Google Shape;104;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algn="l" rtl="0">
              <a:spcBef>
                <a:spcPts val="0"/>
              </a:spcBef>
              <a:spcAft>
                <a:spcPts val="0"/>
              </a:spcAft>
            </a:pPr>
            <a:r>
              <a:rPr lang="en-CA" dirty="0"/>
              <a:t>Leena to provide land acknowledgment. </a:t>
            </a:r>
            <a:r>
              <a:rPr lang="en-US" sz="1200" b="0" i="0" dirty="0">
                <a:solidFill>
                  <a:srgbClr val="000000"/>
                </a:solidFill>
                <a:effectLst/>
                <a:latin typeface="Calibri" panose="020F0502020204030204" pitchFamily="34" charset="0"/>
              </a:rPr>
              <a:t>Burlington is located on Head of the Lake Treaty Number 14 (1806), Brant Tract, Treaty 8 (1797), and Brant Tract 3 3/4 Treaty territory. </a:t>
            </a:r>
            <a:endParaRPr lang="en-US" sz="1050" b="0" i="0" dirty="0">
              <a:solidFill>
                <a:srgbClr val="1D2228"/>
              </a:solidFill>
              <a:effectLst/>
              <a:latin typeface="Helvetica Neue"/>
            </a:endParaRPr>
          </a:p>
          <a:p>
            <a:pPr marL="0" algn="l" rtl="0">
              <a:spcBef>
                <a:spcPts val="0"/>
              </a:spcBef>
              <a:spcAft>
                <a:spcPts val="0"/>
              </a:spcAft>
            </a:pPr>
            <a:r>
              <a:rPr lang="en-US" sz="1200" b="0" i="0" dirty="0">
                <a:solidFill>
                  <a:srgbClr val="000000"/>
                </a:solidFill>
                <a:effectLst/>
                <a:latin typeface="Calibri" panose="020F0502020204030204" pitchFamily="34" charset="0"/>
              </a:rPr>
              <a:t>We hold deep gratitude for the Anishinaabe, the Haudenosaunee, the </a:t>
            </a:r>
            <a:r>
              <a:rPr lang="en-US" sz="1200" b="0" i="0" dirty="0" err="1">
                <a:solidFill>
                  <a:srgbClr val="000000"/>
                </a:solidFill>
                <a:effectLst/>
                <a:latin typeface="Calibri" panose="020F0502020204030204" pitchFamily="34" charset="0"/>
              </a:rPr>
              <a:t>Mississaugas</a:t>
            </a:r>
            <a:r>
              <a:rPr lang="en-US" sz="1200" b="0" i="0" dirty="0">
                <a:solidFill>
                  <a:srgbClr val="000000"/>
                </a:solidFill>
                <a:effectLst/>
                <a:latin typeface="Calibri" panose="020F0502020204030204" pitchFamily="34" charset="0"/>
              </a:rPr>
              <a:t> of the Credit, the </a:t>
            </a:r>
            <a:r>
              <a:rPr lang="en-US" sz="1200" b="0" i="0" dirty="0" err="1">
                <a:solidFill>
                  <a:srgbClr val="000000"/>
                </a:solidFill>
                <a:effectLst/>
                <a:latin typeface="Calibri" panose="020F0502020204030204" pitchFamily="34" charset="0"/>
              </a:rPr>
              <a:t>Attiwonderonk</a:t>
            </a:r>
            <a:r>
              <a:rPr lang="en-US" sz="1200" b="0" i="0" dirty="0">
                <a:solidFill>
                  <a:srgbClr val="000000"/>
                </a:solidFill>
                <a:effectLst/>
                <a:latin typeface="Calibri" panose="020F0502020204030204" pitchFamily="34" charset="0"/>
              </a:rPr>
              <a:t>, the Métis, and the many Indigenous communities who have lived on Turtle Island for thousands of years, and whose land you and I have the privilege of earning a living, playing and working on.</a:t>
            </a:r>
            <a:endParaRPr lang="en-US" sz="1050" b="0" i="0" dirty="0">
              <a:solidFill>
                <a:srgbClr val="1D2228"/>
              </a:solidFill>
              <a:effectLst/>
              <a:latin typeface="Helvetica Neue"/>
            </a:endParaRPr>
          </a:p>
          <a:p>
            <a:pPr marL="0" algn="l" rtl="0">
              <a:spcBef>
                <a:spcPts val="0"/>
              </a:spcBef>
              <a:spcAft>
                <a:spcPts val="0"/>
              </a:spcAft>
            </a:pPr>
            <a:br>
              <a:rPr lang="en-US" sz="1200" b="0" i="0" dirty="0">
                <a:solidFill>
                  <a:srgbClr val="000000"/>
                </a:solidFill>
                <a:effectLst/>
                <a:latin typeface="Calibri" panose="020F0502020204030204" pitchFamily="34" charset="0"/>
              </a:rPr>
            </a:br>
            <a:endParaRPr lang="en-US" sz="1050" b="0" i="0" dirty="0">
              <a:solidFill>
                <a:srgbClr val="1D2228"/>
              </a:solidFill>
              <a:effectLst/>
              <a:latin typeface="Helvetica Neue"/>
            </a:endParaRPr>
          </a:p>
          <a:p>
            <a:pPr marL="0" algn="l" rtl="0">
              <a:spcBef>
                <a:spcPts val="0"/>
              </a:spcBef>
              <a:spcAft>
                <a:spcPts val="0"/>
              </a:spcAft>
            </a:pPr>
            <a:r>
              <a:rPr lang="en-US" sz="1200" b="0" i="0" dirty="0">
                <a:solidFill>
                  <a:srgbClr val="000000"/>
                </a:solidFill>
                <a:effectLst/>
                <a:latin typeface="Calibri" panose="020F0502020204030204" pitchFamily="34" charset="0"/>
              </a:rPr>
              <a:t>This territory is also understood to be mutually covered by the Dish with One Spoon Wampum Belt Covenant, an agreement between the Iroquois Confederacy, the Ojibway and other allied Nations to peaceably share and care for the resources around the Great Lakes.</a:t>
            </a:r>
            <a:endParaRPr lang="en-US" sz="1050" b="0" i="0" dirty="0">
              <a:solidFill>
                <a:srgbClr val="1D2228"/>
              </a:solidFill>
              <a:effectLst/>
              <a:latin typeface="Helvetica Neue"/>
            </a:endParaRPr>
          </a:p>
          <a:p>
            <a:pPr marL="0" algn="l" rtl="0">
              <a:spcBef>
                <a:spcPts val="0"/>
              </a:spcBef>
              <a:spcAft>
                <a:spcPts val="0"/>
              </a:spcAft>
            </a:pPr>
            <a:br>
              <a:rPr lang="en-US" sz="1200" b="0" i="0" dirty="0">
                <a:solidFill>
                  <a:srgbClr val="000000"/>
                </a:solidFill>
                <a:effectLst/>
                <a:latin typeface="Calibri" panose="020F0502020204030204" pitchFamily="34" charset="0"/>
              </a:rPr>
            </a:br>
            <a:endParaRPr lang="en-US" sz="1050" b="0" i="0" dirty="0">
              <a:solidFill>
                <a:srgbClr val="1D2228"/>
              </a:solidFill>
              <a:effectLst/>
              <a:latin typeface="Helvetica Neue"/>
            </a:endParaRPr>
          </a:p>
          <a:p>
            <a:pPr marL="0" algn="l" rtl="0">
              <a:spcBef>
                <a:spcPts val="0"/>
              </a:spcBef>
              <a:spcAft>
                <a:spcPts val="0"/>
              </a:spcAft>
            </a:pPr>
            <a:r>
              <a:rPr lang="en-US" sz="1200" b="0" i="0" dirty="0">
                <a:solidFill>
                  <a:srgbClr val="000000"/>
                </a:solidFill>
                <a:effectLst/>
                <a:latin typeface="Calibri" panose="020F0502020204030204" pitchFamily="34" charset="0"/>
              </a:rPr>
              <a:t>As we gather on these treaty lands we have the responsibility to </a:t>
            </a:r>
            <a:r>
              <a:rPr lang="en-US" sz="1200" b="0" i="0" dirty="0" err="1">
                <a:solidFill>
                  <a:srgbClr val="000000"/>
                </a:solidFill>
                <a:effectLst/>
                <a:latin typeface="Calibri" panose="020F0502020204030204" pitchFamily="34" charset="0"/>
              </a:rPr>
              <a:t>honour</a:t>
            </a:r>
            <a:r>
              <a:rPr lang="en-US" sz="1200" b="0" i="0" dirty="0">
                <a:solidFill>
                  <a:srgbClr val="000000"/>
                </a:solidFill>
                <a:effectLst/>
                <a:latin typeface="Calibri" panose="020F0502020204030204" pitchFamily="34" charset="0"/>
              </a:rPr>
              <a:t> and respect the four directions, land, waters, plants, animals, ancestors that walked before us, and all of the wonderful elements of creation that exist.</a:t>
            </a:r>
            <a:endParaRPr lang="en-US" sz="1050" b="0" i="0" dirty="0">
              <a:solidFill>
                <a:srgbClr val="1D2228"/>
              </a:solidFill>
              <a:effectLst/>
              <a:latin typeface="Helvetica Neue"/>
            </a:endParaRPr>
          </a:p>
          <a:p>
            <a:pPr marL="0" algn="l" rtl="0">
              <a:spcBef>
                <a:spcPts val="0"/>
              </a:spcBef>
              <a:spcAft>
                <a:spcPts val="0"/>
              </a:spcAft>
            </a:pPr>
            <a:r>
              <a:rPr lang="en-US" sz="1200" b="0" i="0" dirty="0">
                <a:solidFill>
                  <a:srgbClr val="000000"/>
                </a:solidFill>
                <a:effectLst/>
                <a:latin typeface="Calibri" panose="020F0502020204030204" pitchFamily="34" charset="0"/>
              </a:rPr>
              <a:t> </a:t>
            </a:r>
            <a:endParaRPr lang="en-US" sz="1050" b="0" i="0" dirty="0">
              <a:solidFill>
                <a:srgbClr val="1D2228"/>
              </a:solidFill>
              <a:effectLst/>
              <a:latin typeface="Helvetica Neue"/>
            </a:endParaRPr>
          </a:p>
          <a:p>
            <a:pPr marL="0" algn="l" rtl="0">
              <a:spcBef>
                <a:spcPts val="0"/>
              </a:spcBef>
              <a:spcAft>
                <a:spcPts val="0"/>
              </a:spcAft>
            </a:pPr>
            <a:r>
              <a:rPr lang="en-US" sz="1200" b="0" i="0" dirty="0">
                <a:solidFill>
                  <a:srgbClr val="000000"/>
                </a:solidFill>
                <a:effectLst/>
                <a:latin typeface="Calibri" panose="020F0502020204030204" pitchFamily="34" charset="0"/>
              </a:rPr>
              <a:t>May you use this moment in reflection to consider:</a:t>
            </a:r>
            <a:endParaRPr lang="en-US" sz="1050" b="0" i="0" dirty="0">
              <a:solidFill>
                <a:srgbClr val="1D2228"/>
              </a:solidFill>
              <a:effectLst/>
              <a:latin typeface="Helvetica Neue"/>
            </a:endParaRPr>
          </a:p>
          <a:p>
            <a:pPr marL="0" algn="l" rtl="0">
              <a:spcBef>
                <a:spcPts val="0"/>
              </a:spcBef>
              <a:spcAft>
                <a:spcPts val="0"/>
              </a:spcAft>
            </a:pPr>
            <a:r>
              <a:rPr lang="en-US" sz="1200" b="0" i="0" dirty="0">
                <a:solidFill>
                  <a:srgbClr val="000000"/>
                </a:solidFill>
                <a:effectLst/>
                <a:latin typeface="Calibri" panose="020F0502020204030204" pitchFamily="34" charset="0"/>
              </a:rPr>
              <a:t>Whose land you live on</a:t>
            </a:r>
            <a:endParaRPr lang="en-US" sz="1050" b="0" i="0" dirty="0">
              <a:solidFill>
                <a:srgbClr val="1D2228"/>
              </a:solidFill>
              <a:effectLst/>
              <a:latin typeface="Helvetica Neue"/>
            </a:endParaRPr>
          </a:p>
          <a:p>
            <a:pPr marL="0" algn="l" rtl="0">
              <a:spcBef>
                <a:spcPts val="0"/>
              </a:spcBef>
              <a:spcAft>
                <a:spcPts val="0"/>
              </a:spcAft>
            </a:pPr>
            <a:r>
              <a:rPr lang="en-US" sz="1200" b="0" i="0" dirty="0">
                <a:solidFill>
                  <a:srgbClr val="000000"/>
                </a:solidFill>
                <a:effectLst/>
                <a:latin typeface="Calibri" panose="020F0502020204030204" pitchFamily="34" charset="0"/>
              </a:rPr>
              <a:t>Your relationship with our Indigenous brothers and sisters</a:t>
            </a:r>
            <a:endParaRPr lang="en-US" sz="1050" b="0" i="0" dirty="0">
              <a:solidFill>
                <a:srgbClr val="1D2228"/>
              </a:solidFill>
              <a:effectLst/>
              <a:latin typeface="Helvetica Neue"/>
            </a:endParaRPr>
          </a:p>
          <a:p>
            <a:pPr marL="0" algn="l" rtl="0">
              <a:spcBef>
                <a:spcPts val="0"/>
              </a:spcBef>
              <a:spcAft>
                <a:spcPts val="0"/>
              </a:spcAft>
            </a:pPr>
            <a:r>
              <a:rPr lang="en-US" sz="1200" b="0" i="0" dirty="0">
                <a:solidFill>
                  <a:srgbClr val="000000"/>
                </a:solidFill>
                <a:effectLst/>
                <a:latin typeface="Calibri" panose="020F0502020204030204" pitchFamily="34" charset="0"/>
              </a:rPr>
              <a:t>How you engage with your responsibility for Truth and Reconciliation</a:t>
            </a:r>
            <a:endParaRPr lang="en-US" sz="1050" b="0" i="0" dirty="0">
              <a:solidFill>
                <a:srgbClr val="1D2228"/>
              </a:solidFill>
              <a:effectLst/>
              <a:latin typeface="Helvetica Neue"/>
            </a:endParaRPr>
          </a:p>
          <a:p>
            <a:pPr marL="0" algn="l" rtl="0">
              <a:spcBef>
                <a:spcPts val="0"/>
              </a:spcBef>
              <a:spcAft>
                <a:spcPts val="0"/>
              </a:spcAft>
            </a:pPr>
            <a:r>
              <a:rPr lang="en-US" sz="1200" b="0" i="0" dirty="0">
                <a:solidFill>
                  <a:srgbClr val="000000"/>
                </a:solidFill>
                <a:effectLst/>
                <a:latin typeface="Calibri" panose="020F0502020204030204" pitchFamily="34" charset="0"/>
              </a:rPr>
              <a:t>If you would like to  locate yourself, and to understand the Indigenous history of the territory you’re on, please feel free to visit </a:t>
            </a:r>
            <a:r>
              <a:rPr lang="en-US" sz="1200" b="0" i="0" u="sng" dirty="0">
                <a:solidFill>
                  <a:srgbClr val="196AD4"/>
                </a:solidFill>
                <a:effectLst/>
                <a:latin typeface="Calibri" panose="020F0502020204030204" pitchFamily="34" charset="0"/>
                <a:hlinkClick r:id="rId3"/>
              </a:rPr>
              <a:t>native-land.ca</a:t>
            </a:r>
            <a:r>
              <a:rPr lang="en-US" sz="1200" b="0" i="0" dirty="0">
                <a:solidFill>
                  <a:srgbClr val="000000"/>
                </a:solidFill>
                <a:effectLst/>
                <a:latin typeface="Calibri" panose="020F0502020204030204" pitchFamily="34" charset="0"/>
              </a:rPr>
              <a:t>. Leena passes to Audrey.</a:t>
            </a:r>
            <a:endParaRPr lang="en-US" sz="1050" b="0" i="0" dirty="0">
              <a:solidFill>
                <a:srgbClr val="1D2228"/>
              </a:solidFill>
              <a:effectLst/>
              <a:latin typeface="Helvetica Neue"/>
            </a:endParaRPr>
          </a:p>
          <a:p>
            <a:pPr marL="0" lvl="0" indent="0" algn="l" rtl="0">
              <a:spcBef>
                <a:spcPts val="0"/>
              </a:spcBef>
              <a:spcAft>
                <a:spcPts val="0"/>
              </a:spcAft>
              <a:buNone/>
            </a:pPr>
            <a:endParaRPr dirty="0"/>
          </a:p>
        </p:txBody>
      </p:sp>
      <p:sp>
        <p:nvSpPr>
          <p:cNvPr id="105" name="Google Shape;105;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CA"/>
              <a:t>3</a:t>
            </a:fld>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7" name="Google Shape;147;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CA" dirty="0"/>
              <a:t>Welcome to the Community Conversation on Autism!</a:t>
            </a:r>
          </a:p>
          <a:p>
            <a:pPr marL="0" lvl="0" indent="0" algn="l" rtl="0">
              <a:spcBef>
                <a:spcPts val="0"/>
              </a:spcBef>
              <a:spcAft>
                <a:spcPts val="0"/>
              </a:spcAft>
              <a:buNone/>
            </a:pPr>
            <a:endParaRPr lang="en-CA" dirty="0"/>
          </a:p>
          <a:p>
            <a:pPr marL="0" lvl="0" indent="0" algn="l" rtl="0">
              <a:spcBef>
                <a:spcPts val="0"/>
              </a:spcBef>
              <a:spcAft>
                <a:spcPts val="0"/>
              </a:spcAft>
              <a:buNone/>
            </a:pPr>
            <a:r>
              <a:rPr lang="en-CA" dirty="0"/>
              <a:t>Today, we will cover three topics….</a:t>
            </a:r>
          </a:p>
          <a:p>
            <a:pPr marL="0" lvl="0" indent="0" algn="l" rtl="0">
              <a:spcBef>
                <a:spcPts val="0"/>
              </a:spcBef>
              <a:spcAft>
                <a:spcPts val="0"/>
              </a:spcAft>
              <a:buNone/>
            </a:pPr>
            <a:endParaRPr lang="en-CA" dirty="0"/>
          </a:p>
          <a:p>
            <a:pPr marL="0" lvl="0" indent="0" algn="l" rtl="0">
              <a:spcBef>
                <a:spcPts val="0"/>
              </a:spcBef>
              <a:spcAft>
                <a:spcPts val="0"/>
              </a:spcAft>
              <a:buNone/>
            </a:pPr>
            <a:r>
              <a:rPr lang="en-CA" dirty="0"/>
              <a:t>Part 1: We will speak briefly about how today’s session fits into the overall assessment process.  </a:t>
            </a:r>
          </a:p>
          <a:p>
            <a:pPr marL="0" lvl="0" indent="0" algn="l" rtl="0">
              <a:spcBef>
                <a:spcPts val="0"/>
              </a:spcBef>
              <a:spcAft>
                <a:spcPts val="0"/>
              </a:spcAft>
              <a:buNone/>
            </a:pPr>
            <a:endParaRPr lang="en-CA" dirty="0"/>
          </a:p>
          <a:p>
            <a:pPr marL="0" lvl="0" indent="0" algn="l" rtl="0">
              <a:spcBef>
                <a:spcPts val="0"/>
              </a:spcBef>
              <a:spcAft>
                <a:spcPts val="0"/>
              </a:spcAft>
              <a:buNone/>
            </a:pPr>
            <a:r>
              <a:rPr lang="en-CA" dirty="0"/>
              <a:t>Part 2: We will break out into two groups for a more intimate conversation focused on two questions: </a:t>
            </a:r>
          </a:p>
          <a:p>
            <a:pPr marL="0" lvl="0" indent="0" algn="l" rtl="0">
              <a:spcBef>
                <a:spcPts val="0"/>
              </a:spcBef>
              <a:spcAft>
                <a:spcPts val="0"/>
              </a:spcAft>
              <a:buNone/>
            </a:pPr>
            <a:endParaRPr lang="en-CA" dirty="0"/>
          </a:p>
          <a:p>
            <a:pPr marL="0" lvl="0" indent="0" algn="l" rtl="0">
              <a:spcBef>
                <a:spcPts val="0"/>
              </a:spcBef>
              <a:spcAft>
                <a:spcPts val="0"/>
              </a:spcAft>
              <a:buNone/>
            </a:pPr>
            <a:r>
              <a:rPr lang="en-CA" dirty="0"/>
              <a:t>Lastly, we will reconvene for closing comments </a:t>
            </a:r>
          </a:p>
          <a:p>
            <a:pPr marL="0" lvl="0" indent="0" algn="l" rtl="0">
              <a:spcBef>
                <a:spcPts val="0"/>
              </a:spcBef>
              <a:spcAft>
                <a:spcPts val="0"/>
              </a:spcAft>
              <a:buNone/>
            </a:pPr>
            <a:r>
              <a:rPr lang="en-CA" dirty="0"/>
              <a:t>.</a:t>
            </a:r>
          </a:p>
          <a:p>
            <a:pPr marL="0" lvl="0" indent="0" algn="l" rtl="0">
              <a:spcBef>
                <a:spcPts val="0"/>
              </a:spcBef>
              <a:spcAft>
                <a:spcPts val="0"/>
              </a:spcAft>
              <a:buNone/>
            </a:pPr>
            <a:r>
              <a:rPr lang="en-CA" dirty="0"/>
              <a:t> Now I would like to ask XXX to provide a word of welcome.</a:t>
            </a:r>
            <a:endParaRPr dirty="0"/>
          </a:p>
        </p:txBody>
      </p:sp>
      <p:sp>
        <p:nvSpPr>
          <p:cNvPr id="148" name="Google Shape;148;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CA"/>
              <a:t>4</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8" name="Google Shape;118;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r>
              <a:rPr lang="en-CA" sz="1100" dirty="0">
                <a:latin typeface="Arial"/>
                <a:ea typeface="Arial"/>
                <a:cs typeface="Arial"/>
                <a:sym typeface="Arial"/>
              </a:rPr>
              <a:t>Thanks Aaron… </a:t>
            </a:r>
          </a:p>
          <a:p>
            <a:pPr marL="0" lvl="0" indent="0" algn="l" rtl="0">
              <a:lnSpc>
                <a:spcPct val="115000"/>
              </a:lnSpc>
              <a:spcBef>
                <a:spcPts val="0"/>
              </a:spcBef>
              <a:spcAft>
                <a:spcPts val="0"/>
              </a:spcAft>
              <a:buNone/>
            </a:pPr>
            <a:r>
              <a:rPr lang="en-CA" sz="1100" dirty="0">
                <a:latin typeface="Arial"/>
                <a:ea typeface="Arial"/>
                <a:cs typeface="Arial"/>
                <a:sym typeface="Arial"/>
              </a:rPr>
              <a:t>Here is what the assessment is all about…. </a:t>
            </a:r>
          </a:p>
          <a:p>
            <a:pPr marL="0" lvl="0" indent="0" algn="l" rtl="0">
              <a:lnSpc>
                <a:spcPct val="115000"/>
              </a:lnSpc>
              <a:spcBef>
                <a:spcPts val="0"/>
              </a:spcBef>
              <a:spcAft>
                <a:spcPts val="0"/>
              </a:spcAft>
              <a:buNone/>
            </a:pPr>
            <a:endParaRPr lang="en-CA" sz="1100" dirty="0">
              <a:latin typeface="Arial"/>
              <a:ea typeface="Arial"/>
              <a:cs typeface="Arial"/>
              <a:sym typeface="Arial"/>
            </a:endParaRPr>
          </a:p>
          <a:p>
            <a:pPr marL="91440" lvl="0" indent="-127000" algn="l" rtl="0">
              <a:spcBef>
                <a:spcPts val="0"/>
              </a:spcBef>
              <a:spcAft>
                <a:spcPts val="0"/>
              </a:spcAft>
              <a:buSzPts val="2000"/>
              <a:buFont typeface="Arial"/>
              <a:buChar char="•"/>
            </a:pPr>
            <a:r>
              <a:rPr lang="en-US" sz="1800"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lc="http://schemas.openxmlformats.org/drawingml/2006/lockedCanvas" textRoundtripDataId="2"/>
                  </a:ext>
                </a:extLst>
              </a:rPr>
              <a:t>The Canadian government selected the Canadian Academy of Health Sciences (CAHS) to do an assessment on autism. </a:t>
            </a:r>
            <a:endParaRPr lang="en-US" sz="1800" dirty="0"/>
          </a:p>
          <a:p>
            <a:pPr marL="91440" lvl="0" indent="-127000" algn="l" rtl="0">
              <a:spcBef>
                <a:spcPts val="1400"/>
              </a:spcBef>
              <a:spcAft>
                <a:spcPts val="0"/>
              </a:spcAft>
              <a:buSzPts val="2000"/>
              <a:buFont typeface="Arial"/>
              <a:buChar char="•"/>
            </a:pPr>
            <a:r>
              <a:rPr lang="en-US" sz="1800" dirty="0"/>
              <a:t> It will inform policy makers as they consider how to develop a National Autism Strategy. </a:t>
            </a:r>
          </a:p>
          <a:p>
            <a:pPr marL="91440" lvl="0" indent="-127000" algn="l" rtl="0">
              <a:spcBef>
                <a:spcPts val="1400"/>
              </a:spcBef>
              <a:spcAft>
                <a:spcPts val="0"/>
              </a:spcAft>
              <a:buSzPts val="2000"/>
              <a:buFont typeface="Arial"/>
              <a:buChar char="•"/>
            </a:pPr>
            <a:r>
              <a:rPr lang="en-US" sz="1800" dirty="0"/>
              <a:t> This assessment is examining scientific information, and also informed by a public engagement process.</a:t>
            </a:r>
            <a:endParaRPr lang="en-US" sz="800" dirty="0">
              <a:solidFill>
                <a:schemeClr val="dk1"/>
              </a:solidFill>
              <a:latin typeface="Arial"/>
              <a:ea typeface="Arial"/>
              <a:cs typeface="Arial"/>
              <a:sym typeface="Arial"/>
            </a:endParaRPr>
          </a:p>
          <a:p>
            <a:pPr marL="91440" lvl="0" indent="-127000" algn="l" rtl="0">
              <a:spcBef>
                <a:spcPts val="1400"/>
              </a:spcBef>
              <a:spcAft>
                <a:spcPts val="0"/>
              </a:spcAft>
              <a:buSzPts val="2000"/>
              <a:buFont typeface="Arial"/>
              <a:buChar char="•"/>
            </a:pPr>
            <a:r>
              <a:rPr lang="en-US" sz="1800" b="1" dirty="0"/>
              <a:t> Input from Autistic people, family members, and others who support them is a key part and why you are here today – thank you.</a:t>
            </a:r>
            <a:endParaRPr lang="en-US" sz="1800" dirty="0"/>
          </a:p>
          <a:p>
            <a:pPr marL="0" lvl="0" indent="0" algn="l" rtl="0">
              <a:lnSpc>
                <a:spcPct val="115000"/>
              </a:lnSpc>
              <a:spcBef>
                <a:spcPts val="0"/>
              </a:spcBef>
              <a:spcAft>
                <a:spcPts val="0"/>
              </a:spcAft>
              <a:buNone/>
            </a:pPr>
            <a:endParaRPr sz="1100" dirty="0">
              <a:latin typeface="Arial"/>
              <a:ea typeface="Arial"/>
              <a:cs typeface="Arial"/>
              <a:sym typeface="Arial"/>
            </a:endParaRPr>
          </a:p>
          <a:p>
            <a:pPr marL="0" lvl="0" indent="0" algn="l" rtl="0">
              <a:spcBef>
                <a:spcPts val="0"/>
              </a:spcBef>
              <a:spcAft>
                <a:spcPts val="0"/>
              </a:spcAft>
              <a:buNone/>
            </a:pPr>
            <a:endParaRPr dirty="0"/>
          </a:p>
        </p:txBody>
      </p:sp>
      <p:sp>
        <p:nvSpPr>
          <p:cNvPr id="119" name="Google Shape;119;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CA"/>
              <a:t>5</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cf23cb64d1_3_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cf23cb64d1_3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90000"/>
              </a:lnSpc>
              <a:spcBef>
                <a:spcPts val="1400"/>
              </a:spcBef>
              <a:spcAft>
                <a:spcPts val="0"/>
              </a:spcAft>
              <a:buNone/>
            </a:pPr>
            <a:r>
              <a:rPr lang="en-CA" sz="1400" dirty="0">
                <a:solidFill>
                  <a:srgbClr val="3F3F3F"/>
                </a:solidFill>
              </a:rPr>
              <a:t>CAHS has created a public engagement process that includes </a:t>
            </a:r>
            <a:r>
              <a:rPr lang="en-CA" sz="1400" dirty="0"/>
              <a:t>different ways for people to give input, depending on their needs and interests.</a:t>
            </a:r>
          </a:p>
          <a:p>
            <a:pPr marL="0" lvl="0" indent="0" algn="l" rtl="0">
              <a:lnSpc>
                <a:spcPct val="90000"/>
              </a:lnSpc>
              <a:spcBef>
                <a:spcPts val="1400"/>
              </a:spcBef>
              <a:spcAft>
                <a:spcPts val="0"/>
              </a:spcAft>
              <a:buNone/>
            </a:pPr>
            <a:br>
              <a:rPr lang="en-CA" sz="1400" dirty="0"/>
            </a:br>
            <a:r>
              <a:rPr lang="en-CA" sz="1400" dirty="0"/>
              <a:t>- Engagement Hub, a website where Autistic adults, family members and others who support them including service providers, educators and others can share their views. The site includes a survey as well as discussion forums and other features. It’s open until May 31.</a:t>
            </a:r>
          </a:p>
          <a:p>
            <a:pPr marL="0" lvl="0" indent="0" algn="l" rtl="0">
              <a:lnSpc>
                <a:spcPct val="90000"/>
              </a:lnSpc>
              <a:spcBef>
                <a:spcPts val="1400"/>
              </a:spcBef>
              <a:spcAft>
                <a:spcPts val="0"/>
              </a:spcAft>
              <a:buNone/>
            </a:pPr>
            <a:br>
              <a:rPr lang="en-CA" sz="1400" dirty="0"/>
            </a:br>
            <a:r>
              <a:rPr lang="en-CA" sz="1400" dirty="0"/>
              <a:t>- These community conversations. 21 in total, are </a:t>
            </a:r>
            <a:r>
              <a:rPr lang="en-CA" sz="1400" dirty="0">
                <a:latin typeface="Arial"/>
                <a:ea typeface="Arial"/>
                <a:cs typeface="Arial"/>
                <a:sym typeface="Arial"/>
              </a:rPr>
              <a:t>designed to meet the needs of different people and organizations, based on their identity or location. These are taking place until mid May.</a:t>
            </a:r>
          </a:p>
          <a:p>
            <a:pPr marL="0" lvl="0" indent="0" algn="l" rtl="0">
              <a:lnSpc>
                <a:spcPct val="90000"/>
              </a:lnSpc>
              <a:spcBef>
                <a:spcPts val="1400"/>
              </a:spcBef>
              <a:spcAft>
                <a:spcPts val="0"/>
              </a:spcAft>
              <a:buNone/>
            </a:pPr>
            <a:br>
              <a:rPr lang="en-CA" sz="1400" dirty="0"/>
            </a:br>
            <a:r>
              <a:rPr lang="en-CA" sz="1400" dirty="0"/>
              <a:t>- It’s also important to acknowledge and thank many autistic people and parents are in leadership positions within the assessment team. They hold positions on the Oversight Panel and Working Groups, and are integral in helping set the direction for the assessment and participate in decision-making.</a:t>
            </a:r>
            <a:endParaRPr sz="1400" dirty="0"/>
          </a:p>
          <a:p>
            <a:pPr marL="0" lvl="0" indent="0" algn="l" rtl="0">
              <a:spcBef>
                <a:spcPts val="0"/>
              </a:spcBef>
              <a:spcAft>
                <a:spcPts val="0"/>
              </a:spcAft>
              <a:buNone/>
            </a:pPr>
            <a:endParaRPr dirty="0"/>
          </a:p>
        </p:txBody>
      </p:sp>
      <p:sp>
        <p:nvSpPr>
          <p:cNvPr id="126" name="Google Shape;126;gcf23cb64d1_3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CA"/>
              <a:t>6</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2" name="Google Shape;132;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91440" lvl="0" indent="-127000" algn="l" rtl="0">
              <a:lnSpc>
                <a:spcPct val="90000"/>
              </a:lnSpc>
              <a:spcBef>
                <a:spcPts val="0"/>
              </a:spcBef>
              <a:spcAft>
                <a:spcPts val="0"/>
              </a:spcAft>
              <a:buClr>
                <a:srgbClr val="3F3F3F"/>
              </a:buClr>
              <a:buSzPts val="2000"/>
              <a:buFont typeface="Calibri"/>
              <a:buChar char=" "/>
            </a:pPr>
            <a:r>
              <a:rPr lang="en-CA" sz="2000" dirty="0">
                <a:solidFill>
                  <a:srgbClr val="3F3F3F"/>
                </a:solidFill>
              </a:rPr>
              <a:t>We want these conversations to be a safe, inclusive and accessible space for participants.   </a:t>
            </a:r>
            <a:endParaRPr lang="en-US" sz="2000" b="0" i="0" dirty="0">
              <a:solidFill>
                <a:srgbClr val="000000"/>
              </a:solidFill>
              <a:effectLst/>
              <a:latin typeface="Helvetica Neue"/>
            </a:endParaRPr>
          </a:p>
          <a:p>
            <a:pPr marL="114300" indent="0" algn="l" fontAlgn="base">
              <a:buNone/>
            </a:pPr>
            <a:r>
              <a:rPr lang="en-US" sz="1600" b="0" i="0" dirty="0">
                <a:solidFill>
                  <a:srgbClr val="000000"/>
                </a:solidFill>
                <a:effectLst/>
                <a:latin typeface="Helvetica Neue"/>
              </a:rPr>
              <a:t>And… </a:t>
            </a:r>
            <a:r>
              <a:rPr lang="en-US" sz="1600" b="0" i="0" dirty="0">
                <a:solidFill>
                  <a:srgbClr val="1D2228"/>
                </a:solidFill>
                <a:effectLst/>
                <a:latin typeface="Helvetica Neue"/>
              </a:rPr>
              <a:t>During the session:</a:t>
            </a:r>
          </a:p>
          <a:p>
            <a:pPr algn="l">
              <a:buFont typeface="Arial" panose="020B0604020202020204" pitchFamily="34" charset="0"/>
              <a:buChar char="•"/>
            </a:pPr>
            <a:r>
              <a:rPr lang="en-US" sz="1600" b="0" i="0" dirty="0">
                <a:solidFill>
                  <a:srgbClr val="000000"/>
                </a:solidFill>
                <a:effectLst/>
                <a:latin typeface="Helvetica Neue"/>
              </a:rPr>
              <a:t>Take a break if you need it. Please turn off your camera if you need to at any point.</a:t>
            </a:r>
            <a:endParaRPr lang="en-US" sz="1600" b="0" i="0" dirty="0">
              <a:solidFill>
                <a:srgbClr val="1D2228"/>
              </a:solidFill>
              <a:effectLst/>
              <a:latin typeface="Helvetica Neue"/>
            </a:endParaRPr>
          </a:p>
          <a:p>
            <a:pPr algn="l">
              <a:buFont typeface="Arial" panose="020B0604020202020204" pitchFamily="34" charset="0"/>
              <a:buChar char="•"/>
            </a:pPr>
            <a:r>
              <a:rPr lang="en-US" sz="1600" b="0" i="0" dirty="0">
                <a:solidFill>
                  <a:srgbClr val="000000"/>
                </a:solidFill>
                <a:effectLst/>
                <a:latin typeface="Helvetica Neue"/>
              </a:rPr>
              <a:t>When we move to breakouts, participants can provide input by speaking and writing</a:t>
            </a:r>
            <a:endParaRPr lang="en-US" sz="1600" b="0" i="0" dirty="0">
              <a:solidFill>
                <a:srgbClr val="1D2228"/>
              </a:solidFill>
              <a:effectLst/>
              <a:latin typeface="Helvetica Neue"/>
            </a:endParaRPr>
          </a:p>
          <a:p>
            <a:pPr algn="l">
              <a:buFont typeface="Arial" panose="020B0604020202020204" pitchFamily="34" charset="0"/>
              <a:buChar char="•"/>
            </a:pPr>
            <a:r>
              <a:rPr lang="en-US" sz="1600" b="0" i="0" dirty="0">
                <a:solidFill>
                  <a:srgbClr val="000000"/>
                </a:solidFill>
                <a:effectLst/>
                <a:latin typeface="Helvetica Neue"/>
              </a:rPr>
              <a:t>Let us know if you need mental health support. At each Community Consultation, there will be separate breakout room with an individual trained in mental health support  [in live sessions, there will be another person in breakout room]</a:t>
            </a:r>
          </a:p>
          <a:p>
            <a:pPr marL="91440" lvl="0" indent="-127000" algn="l" rtl="0">
              <a:lnSpc>
                <a:spcPct val="90000"/>
              </a:lnSpc>
              <a:spcBef>
                <a:spcPts val="0"/>
              </a:spcBef>
              <a:spcAft>
                <a:spcPts val="0"/>
              </a:spcAft>
              <a:buClr>
                <a:srgbClr val="3F3F3F"/>
              </a:buClr>
              <a:buSzPts val="2000"/>
              <a:buFont typeface="Calibri"/>
              <a:buChar char=" "/>
            </a:pPr>
            <a:endParaRPr lang="en-CA" sz="2000" dirty="0">
              <a:solidFill>
                <a:srgbClr val="3F3F3F"/>
              </a:solidFill>
            </a:endParaRPr>
          </a:p>
          <a:p>
            <a:pPr marL="91440" lvl="0" indent="-127000" algn="l" rtl="0">
              <a:lnSpc>
                <a:spcPct val="90000"/>
              </a:lnSpc>
              <a:spcBef>
                <a:spcPts val="0"/>
              </a:spcBef>
              <a:spcAft>
                <a:spcPts val="0"/>
              </a:spcAft>
              <a:buClr>
                <a:srgbClr val="3F3F3F"/>
              </a:buClr>
              <a:buSzPts val="2000"/>
              <a:buFont typeface="Calibri"/>
              <a:buChar char=" "/>
            </a:pPr>
            <a:endParaRPr dirty="0"/>
          </a:p>
        </p:txBody>
      </p:sp>
      <p:sp>
        <p:nvSpPr>
          <p:cNvPr id="133" name="Google Shape;133;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CA"/>
              <a:t>7</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CA" dirty="0"/>
              <a:t>I’d like to take a minute to provide today’s engagement guidelines – also sent out before the meeting.</a:t>
            </a:r>
          </a:p>
          <a:p>
            <a:pPr marL="0" lvl="0" indent="0" algn="l" rtl="0">
              <a:spcBef>
                <a:spcPts val="0"/>
              </a:spcBef>
              <a:spcAft>
                <a:spcPts val="0"/>
              </a:spcAft>
              <a:buNone/>
            </a:pPr>
            <a:endParaRPr lang="en-CA" dirty="0"/>
          </a:p>
          <a:p>
            <a:pPr marL="0" lvl="0" indent="0" algn="l" rtl="0">
              <a:spcBef>
                <a:spcPts val="0"/>
              </a:spcBef>
              <a:spcAft>
                <a:spcPts val="0"/>
              </a:spcAft>
              <a:buNone/>
            </a:pPr>
            <a:r>
              <a:rPr lang="en-CA" dirty="0"/>
              <a:t>Review guidelines</a:t>
            </a:r>
          </a:p>
          <a:p>
            <a:pPr marL="0" lvl="0" indent="0" algn="l" rtl="0">
              <a:spcBef>
                <a:spcPts val="0"/>
              </a:spcBef>
              <a:spcAft>
                <a:spcPts val="0"/>
              </a:spcAft>
              <a:buNone/>
            </a:pPr>
            <a:endParaRPr lang="en-CA" dirty="0"/>
          </a:p>
          <a:p>
            <a:pPr marL="0" lvl="0" indent="0" algn="l" rtl="0">
              <a:spcBef>
                <a:spcPts val="0"/>
              </a:spcBef>
              <a:spcAft>
                <a:spcPts val="0"/>
              </a:spcAft>
              <a:buNone/>
            </a:pPr>
            <a:r>
              <a:rPr lang="en-CA" dirty="0"/>
              <a:t>End- Thank you for your cooperation in ensuring that we have an inclusive conversation</a:t>
            </a:r>
            <a:endParaRPr dirty="0"/>
          </a:p>
        </p:txBody>
      </p:sp>
      <p:sp>
        <p:nvSpPr>
          <p:cNvPr id="140" name="Google Shape;140;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CA"/>
              <a:t>8</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8" name="Google Shape;168;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1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5" name="Google Shape;175;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CA" dirty="0"/>
              <a:t>Wait for everyone to come back</a:t>
            </a:r>
          </a:p>
          <a:p>
            <a:pPr marL="0" lvl="0" indent="0" algn="l" rtl="0">
              <a:spcBef>
                <a:spcPts val="0"/>
              </a:spcBef>
              <a:spcAft>
                <a:spcPts val="0"/>
              </a:spcAft>
              <a:buNone/>
            </a:pPr>
            <a:endParaRPr lang="en-CA" dirty="0"/>
          </a:p>
          <a:p>
            <a:pPr marL="0" lvl="0" indent="0" algn="l" rtl="0">
              <a:spcBef>
                <a:spcPts val="0"/>
              </a:spcBef>
              <a:spcAft>
                <a:spcPts val="0"/>
              </a:spcAft>
              <a:buNone/>
            </a:pPr>
            <a:r>
              <a:rPr lang="en-CA" dirty="0"/>
              <a:t>Welcome back.</a:t>
            </a:r>
          </a:p>
          <a:p>
            <a:pPr marL="0" lvl="0" indent="0" algn="l" rtl="0">
              <a:spcBef>
                <a:spcPts val="0"/>
              </a:spcBef>
              <a:spcAft>
                <a:spcPts val="0"/>
              </a:spcAft>
              <a:buNone/>
            </a:pPr>
            <a:endParaRPr lang="en-CA" dirty="0"/>
          </a:p>
          <a:p>
            <a:pPr marL="0" lvl="0" indent="0" algn="l" rtl="0">
              <a:spcBef>
                <a:spcPts val="0"/>
              </a:spcBef>
              <a:spcAft>
                <a:spcPts val="0"/>
              </a:spcAft>
              <a:buNone/>
            </a:pPr>
            <a:r>
              <a:rPr lang="en-CA" dirty="0"/>
              <a:t>Thank you for attending today’s session…. Here’s what is going to happen next:</a:t>
            </a:r>
          </a:p>
          <a:p>
            <a:pPr marL="0" lvl="0" indent="0" algn="l" rtl="0">
              <a:spcBef>
                <a:spcPts val="0"/>
              </a:spcBef>
              <a:spcAft>
                <a:spcPts val="0"/>
              </a:spcAft>
              <a:buNone/>
            </a:pPr>
            <a:endParaRPr lang="en-CA" dirty="0"/>
          </a:p>
          <a:p>
            <a:pPr marL="0" lvl="0" indent="0" algn="l" rtl="0">
              <a:spcBef>
                <a:spcPts val="0"/>
              </a:spcBef>
              <a:spcAft>
                <a:spcPts val="0"/>
              </a:spcAft>
              <a:buNone/>
            </a:pPr>
            <a:r>
              <a:rPr lang="en-CA" dirty="0"/>
              <a:t>Review slide</a:t>
            </a:r>
          </a:p>
          <a:p>
            <a:pPr marL="0" lvl="0" indent="0" algn="l" rtl="0">
              <a:spcBef>
                <a:spcPts val="0"/>
              </a:spcBef>
              <a:spcAft>
                <a:spcPts val="0"/>
              </a:spcAft>
              <a:buNone/>
            </a:pPr>
            <a:endParaRPr lang="en-CA" dirty="0"/>
          </a:p>
        </p:txBody>
      </p:sp>
      <p:sp>
        <p:nvSpPr>
          <p:cNvPr id="176" name="Google Shape;176;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CA"/>
              <a:t>10</a:t>
            </a:fld>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9"/>
        <p:cNvGrpSpPr/>
        <p:nvPr/>
      </p:nvGrpSpPr>
      <p:grpSpPr>
        <a:xfrm>
          <a:off x="0" y="0"/>
          <a:ext cx="0" cy="0"/>
          <a:chOff x="0" y="0"/>
          <a:chExt cx="0" cy="0"/>
        </a:xfrm>
      </p:grpSpPr>
      <p:sp>
        <p:nvSpPr>
          <p:cNvPr id="20" name="Google Shape;20;p14"/>
          <p:cNvSpPr/>
          <p:nvPr/>
        </p:nvSpPr>
        <p:spPr>
          <a:xfrm>
            <a:off x="2382" y="6400800"/>
            <a:ext cx="9141619"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14"/>
          <p:cNvSpPr/>
          <p:nvPr/>
        </p:nvSpPr>
        <p:spPr>
          <a:xfrm>
            <a:off x="12" y="6334316"/>
            <a:ext cx="9141619"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14"/>
          <p:cNvSpPr txBox="1">
            <a:spLocks noGrp="1"/>
          </p:cNvSpPr>
          <p:nvPr>
            <p:ph type="ctrTitle"/>
          </p:nvPr>
        </p:nvSpPr>
        <p:spPr>
          <a:xfrm>
            <a:off x="822959" y="2261474"/>
            <a:ext cx="7680205" cy="206363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262626"/>
              </a:buClr>
              <a:buSzPts val="8000"/>
              <a:buFont typeface="Calibri"/>
              <a:buNone/>
              <a:defRPr sz="80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4"/>
          <p:cNvSpPr txBox="1">
            <a:spLocks noGrp="1"/>
          </p:cNvSpPr>
          <p:nvPr>
            <p:ph type="subTitle" idx="1"/>
          </p:nvPr>
        </p:nvSpPr>
        <p:spPr>
          <a:xfrm>
            <a:off x="825038" y="4455620"/>
            <a:ext cx="7543800" cy="1143000"/>
          </a:xfrm>
          <a:prstGeom prst="rect">
            <a:avLst/>
          </a:prstGeom>
          <a:noFill/>
          <a:ln>
            <a:noFill/>
          </a:ln>
        </p:spPr>
        <p:txBody>
          <a:bodyPr spcFirstLastPara="1" wrap="square" lIns="91425" tIns="45700" rIns="91425" bIns="45700" anchor="t" anchorCtr="0">
            <a:normAutofit/>
          </a:bodyPr>
          <a:lstStyle>
            <a:lvl1pPr lvl="0" algn="l">
              <a:lnSpc>
                <a:spcPct val="90000"/>
              </a:lnSpc>
              <a:spcBef>
                <a:spcPts val="1200"/>
              </a:spcBef>
              <a:spcAft>
                <a:spcPts val="0"/>
              </a:spcAft>
              <a:buClr>
                <a:schemeClr val="dk2"/>
              </a:buClr>
              <a:buSzPts val="2400"/>
              <a:buNone/>
              <a:defRPr sz="2400" cap="none">
                <a:solidFill>
                  <a:schemeClr val="dk2"/>
                </a:solidFill>
                <a:latin typeface="Calibri"/>
                <a:ea typeface="Calibri"/>
                <a:cs typeface="Calibri"/>
                <a:sym typeface="Calibri"/>
              </a:defRPr>
            </a:lvl1pPr>
            <a:lvl2pPr lvl="1" algn="ctr">
              <a:lnSpc>
                <a:spcPct val="90000"/>
              </a:lnSpc>
              <a:spcBef>
                <a:spcPts val="200"/>
              </a:spcBef>
              <a:spcAft>
                <a:spcPts val="0"/>
              </a:spcAft>
              <a:buSzPts val="2400"/>
              <a:buNone/>
              <a:defRPr sz="2400"/>
            </a:lvl2pPr>
            <a:lvl3pPr lvl="2" algn="ctr">
              <a:lnSpc>
                <a:spcPct val="90000"/>
              </a:lnSpc>
              <a:spcBef>
                <a:spcPts val="400"/>
              </a:spcBef>
              <a:spcAft>
                <a:spcPts val="0"/>
              </a:spcAft>
              <a:buSzPts val="2400"/>
              <a:buNone/>
              <a:defRPr sz="24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a:endParaRPr/>
          </a:p>
        </p:txBody>
      </p:sp>
      <p:sp>
        <p:nvSpPr>
          <p:cNvPr id="24" name="Google Shape;24;p14"/>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4"/>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4"/>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atin typeface="Calibri"/>
                <a:ea typeface="Calibri"/>
                <a:cs typeface="Calibri"/>
                <a:sym typeface="Calibri"/>
              </a:defRPr>
            </a:lvl1pPr>
            <a:lvl2pPr marL="0" lvl="1" indent="0" algn="r">
              <a:spcBef>
                <a:spcPts val="0"/>
              </a:spcBef>
              <a:buNone/>
              <a:defRPr>
                <a:latin typeface="Calibri"/>
                <a:ea typeface="Calibri"/>
                <a:cs typeface="Calibri"/>
                <a:sym typeface="Calibri"/>
              </a:defRPr>
            </a:lvl2pPr>
            <a:lvl3pPr marL="0" lvl="2" indent="0" algn="r">
              <a:spcBef>
                <a:spcPts val="0"/>
              </a:spcBef>
              <a:buNone/>
              <a:defRPr>
                <a:latin typeface="Calibri"/>
                <a:ea typeface="Calibri"/>
                <a:cs typeface="Calibri"/>
                <a:sym typeface="Calibri"/>
              </a:defRPr>
            </a:lvl3pPr>
            <a:lvl4pPr marL="0" lvl="3" indent="0" algn="r">
              <a:spcBef>
                <a:spcPts val="0"/>
              </a:spcBef>
              <a:buNone/>
              <a:defRPr>
                <a:latin typeface="Calibri"/>
                <a:ea typeface="Calibri"/>
                <a:cs typeface="Calibri"/>
                <a:sym typeface="Calibri"/>
              </a:defRPr>
            </a:lvl4pPr>
            <a:lvl5pPr marL="0" lvl="4" indent="0" algn="r">
              <a:spcBef>
                <a:spcPts val="0"/>
              </a:spcBef>
              <a:buNone/>
              <a:defRPr>
                <a:latin typeface="Calibri"/>
                <a:ea typeface="Calibri"/>
                <a:cs typeface="Calibri"/>
                <a:sym typeface="Calibri"/>
              </a:defRPr>
            </a:lvl5pPr>
            <a:lvl6pPr marL="0" lvl="5" indent="0" algn="r">
              <a:spcBef>
                <a:spcPts val="0"/>
              </a:spcBef>
              <a:buNone/>
              <a:defRPr>
                <a:latin typeface="Calibri"/>
                <a:ea typeface="Calibri"/>
                <a:cs typeface="Calibri"/>
                <a:sym typeface="Calibri"/>
              </a:defRPr>
            </a:lvl6pPr>
            <a:lvl7pPr marL="0" lvl="6" indent="0" algn="r">
              <a:spcBef>
                <a:spcPts val="0"/>
              </a:spcBef>
              <a:buNone/>
              <a:defRPr>
                <a:latin typeface="Calibri"/>
                <a:ea typeface="Calibri"/>
                <a:cs typeface="Calibri"/>
                <a:sym typeface="Calibri"/>
              </a:defRPr>
            </a:lvl7pPr>
            <a:lvl8pPr marL="0" lvl="7" indent="0" algn="r">
              <a:spcBef>
                <a:spcPts val="0"/>
              </a:spcBef>
              <a:buNone/>
              <a:defRPr>
                <a:latin typeface="Calibri"/>
                <a:ea typeface="Calibri"/>
                <a:cs typeface="Calibri"/>
                <a:sym typeface="Calibri"/>
              </a:defRPr>
            </a:lvl8pPr>
            <a:lvl9pPr marL="0" lvl="8" indent="0" algn="r">
              <a:spcBef>
                <a:spcPts val="0"/>
              </a:spcBef>
              <a:buNone/>
              <a:defRPr>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cxnSp>
        <p:nvCxnSpPr>
          <p:cNvPr id="27" name="Google Shape;27;p14"/>
          <p:cNvCxnSpPr/>
          <p:nvPr/>
        </p:nvCxnSpPr>
        <p:spPr>
          <a:xfrm>
            <a:off x="905744" y="4343400"/>
            <a:ext cx="7406640" cy="0"/>
          </a:xfrm>
          <a:prstGeom prst="straightConnector1">
            <a:avLst/>
          </a:prstGeom>
          <a:noFill/>
          <a:ln w="9525" cap="flat" cmpd="sng">
            <a:solidFill>
              <a:srgbClr val="7F7F7F"/>
            </a:solidFill>
            <a:prstDash val="solid"/>
            <a:round/>
            <a:headEnd type="none" w="sm" len="sm"/>
            <a:tailEnd type="none" w="sm" len="sm"/>
          </a:ln>
        </p:spPr>
      </p:cxnSp>
      <p:pic>
        <p:nvPicPr>
          <p:cNvPr id="28" name="Google Shape;28;p14" descr="CAHS_logo.jpg"/>
          <p:cNvPicPr preferRelativeResize="0"/>
          <p:nvPr/>
        </p:nvPicPr>
        <p:blipFill rotWithShape="1">
          <a:blip r:embed="rId2">
            <a:alphaModFix/>
          </a:blip>
          <a:srcRect/>
          <a:stretch/>
        </p:blipFill>
        <p:spPr>
          <a:xfrm>
            <a:off x="2923200" y="140400"/>
            <a:ext cx="3428661" cy="1841176"/>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Vertical Title and Text" type="vertTitleAndTx">
  <p:cSld name="VERTICAL_TITLE_AND_VERTICAL_TEXT">
    <p:spTree>
      <p:nvGrpSpPr>
        <p:cNvPr id="1" name="Shape 88"/>
        <p:cNvGrpSpPr/>
        <p:nvPr/>
      </p:nvGrpSpPr>
      <p:grpSpPr>
        <a:xfrm>
          <a:off x="0" y="0"/>
          <a:ext cx="0" cy="0"/>
          <a:chOff x="0" y="0"/>
          <a:chExt cx="0" cy="0"/>
        </a:xfrm>
      </p:grpSpPr>
      <p:sp>
        <p:nvSpPr>
          <p:cNvPr id="89" name="Google Shape;89;p23"/>
          <p:cNvSpPr/>
          <p:nvPr/>
        </p:nvSpPr>
        <p:spPr>
          <a:xfrm>
            <a:off x="2382" y="6400800"/>
            <a:ext cx="9141619"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23"/>
          <p:cNvSpPr/>
          <p:nvPr/>
        </p:nvSpPr>
        <p:spPr>
          <a:xfrm>
            <a:off x="12" y="6334316"/>
            <a:ext cx="9141619"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23"/>
          <p:cNvSpPr txBox="1">
            <a:spLocks noGrp="1"/>
          </p:cNvSpPr>
          <p:nvPr>
            <p:ph type="title"/>
          </p:nvPr>
        </p:nvSpPr>
        <p:spPr>
          <a:xfrm rot="5400000">
            <a:off x="4650802" y="2307652"/>
            <a:ext cx="5757421" cy="1971675"/>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2" name="Google Shape;92;p23"/>
          <p:cNvSpPr txBox="1">
            <a:spLocks noGrp="1"/>
          </p:cNvSpPr>
          <p:nvPr>
            <p:ph type="body" idx="1"/>
          </p:nvPr>
        </p:nvSpPr>
        <p:spPr>
          <a:xfrm rot="5400000">
            <a:off x="650301" y="393126"/>
            <a:ext cx="5757422" cy="5800725"/>
          </a:xfrm>
          <a:prstGeom prst="rect">
            <a:avLst/>
          </a:prstGeom>
          <a:noFill/>
          <a:ln>
            <a:noFill/>
          </a:ln>
        </p:spPr>
        <p:txBody>
          <a:bodyPr spcFirstLastPara="1" wrap="square" lIns="45700" tIns="0" rIns="45700" bIns="0" anchor="t" anchorCtr="0">
            <a:noAutofit/>
          </a:bodyPr>
          <a:lstStyle>
            <a:lvl1pPr marL="457200" lvl="0" indent="-342900" algn="l">
              <a:lnSpc>
                <a:spcPct val="90000"/>
              </a:lnSpc>
              <a:spcBef>
                <a:spcPts val="1200"/>
              </a:spcBef>
              <a:spcAft>
                <a:spcPts val="0"/>
              </a:spcAft>
              <a:buClr>
                <a:srgbClr val="3F3F3F"/>
              </a:buClr>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93" name="Google Shape;93;p23"/>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4" name="Google Shape;94;p23"/>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5" name="Google Shape;95;p23"/>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atin typeface="Calibri"/>
                <a:ea typeface="Calibri"/>
                <a:cs typeface="Calibri"/>
                <a:sym typeface="Calibri"/>
              </a:defRPr>
            </a:lvl1pPr>
            <a:lvl2pPr marL="0" lvl="1" indent="0" algn="r">
              <a:spcBef>
                <a:spcPts val="0"/>
              </a:spcBef>
              <a:buNone/>
              <a:defRPr>
                <a:latin typeface="Calibri"/>
                <a:ea typeface="Calibri"/>
                <a:cs typeface="Calibri"/>
                <a:sym typeface="Calibri"/>
              </a:defRPr>
            </a:lvl2pPr>
            <a:lvl3pPr marL="0" lvl="2" indent="0" algn="r">
              <a:spcBef>
                <a:spcPts val="0"/>
              </a:spcBef>
              <a:buNone/>
              <a:defRPr>
                <a:latin typeface="Calibri"/>
                <a:ea typeface="Calibri"/>
                <a:cs typeface="Calibri"/>
                <a:sym typeface="Calibri"/>
              </a:defRPr>
            </a:lvl3pPr>
            <a:lvl4pPr marL="0" lvl="3" indent="0" algn="r">
              <a:spcBef>
                <a:spcPts val="0"/>
              </a:spcBef>
              <a:buNone/>
              <a:defRPr>
                <a:latin typeface="Calibri"/>
                <a:ea typeface="Calibri"/>
                <a:cs typeface="Calibri"/>
                <a:sym typeface="Calibri"/>
              </a:defRPr>
            </a:lvl4pPr>
            <a:lvl5pPr marL="0" lvl="4" indent="0" algn="r">
              <a:spcBef>
                <a:spcPts val="0"/>
              </a:spcBef>
              <a:buNone/>
              <a:defRPr>
                <a:latin typeface="Calibri"/>
                <a:ea typeface="Calibri"/>
                <a:cs typeface="Calibri"/>
                <a:sym typeface="Calibri"/>
              </a:defRPr>
            </a:lvl5pPr>
            <a:lvl6pPr marL="0" lvl="5" indent="0" algn="r">
              <a:spcBef>
                <a:spcPts val="0"/>
              </a:spcBef>
              <a:buNone/>
              <a:defRPr>
                <a:latin typeface="Calibri"/>
                <a:ea typeface="Calibri"/>
                <a:cs typeface="Calibri"/>
                <a:sym typeface="Calibri"/>
              </a:defRPr>
            </a:lvl6pPr>
            <a:lvl7pPr marL="0" lvl="6" indent="0" algn="r">
              <a:spcBef>
                <a:spcPts val="0"/>
              </a:spcBef>
              <a:buNone/>
              <a:defRPr>
                <a:latin typeface="Calibri"/>
                <a:ea typeface="Calibri"/>
                <a:cs typeface="Calibri"/>
                <a:sym typeface="Calibri"/>
              </a:defRPr>
            </a:lvl7pPr>
            <a:lvl8pPr marL="0" lvl="7" indent="0" algn="r">
              <a:spcBef>
                <a:spcPts val="0"/>
              </a:spcBef>
              <a:buNone/>
              <a:defRPr>
                <a:latin typeface="Calibri"/>
                <a:ea typeface="Calibri"/>
                <a:cs typeface="Calibri"/>
                <a:sym typeface="Calibri"/>
              </a:defRPr>
            </a:lvl8pPr>
            <a:lvl9pPr marL="0" lvl="8" indent="0" algn="r">
              <a:spcBef>
                <a:spcPts val="0"/>
              </a:spcBef>
              <a:buNone/>
              <a:defRPr>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9"/>
        <p:cNvGrpSpPr/>
        <p:nvPr/>
      </p:nvGrpSpPr>
      <p:grpSpPr>
        <a:xfrm>
          <a:off x="0" y="0"/>
          <a:ext cx="0" cy="0"/>
          <a:chOff x="0" y="0"/>
          <a:chExt cx="0" cy="0"/>
        </a:xfrm>
      </p:grpSpPr>
      <p:sp>
        <p:nvSpPr>
          <p:cNvPr id="30" name="Google Shape;30;p15"/>
          <p:cNvSpPr txBox="1">
            <a:spLocks noGrp="1"/>
          </p:cNvSpPr>
          <p:nvPr>
            <p:ph type="title"/>
          </p:nvPr>
        </p:nvSpPr>
        <p:spPr>
          <a:xfrm>
            <a:off x="1270112" y="241126"/>
            <a:ext cx="7096648" cy="1496236"/>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48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5"/>
          <p:cNvSpPr txBox="1">
            <a:spLocks noGrp="1"/>
          </p:cNvSpPr>
          <p:nvPr>
            <p:ph type="body" idx="1"/>
          </p:nvPr>
        </p:nvSpPr>
        <p:spPr>
          <a:xfrm>
            <a:off x="822960" y="1845734"/>
            <a:ext cx="7543800" cy="4023360"/>
          </a:xfrm>
          <a:prstGeom prst="rect">
            <a:avLst/>
          </a:prstGeom>
          <a:noFill/>
          <a:ln>
            <a:noFill/>
          </a:ln>
        </p:spPr>
        <p:txBody>
          <a:bodyPr spcFirstLastPara="1" wrap="square" lIns="0" tIns="45700" rIns="0" bIns="45700" anchor="t" anchorCtr="0">
            <a:noAutofit/>
          </a:bodyPr>
          <a:lstStyle>
            <a:lvl1pPr marL="457200" lvl="0" indent="-342900" algn="l">
              <a:lnSpc>
                <a:spcPct val="90000"/>
              </a:lnSpc>
              <a:spcBef>
                <a:spcPts val="1200"/>
              </a:spcBef>
              <a:spcAft>
                <a:spcPts val="0"/>
              </a:spcAft>
              <a:buClr>
                <a:srgbClr val="3F3F3F"/>
              </a:buClr>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32" name="Google Shape;32;p15"/>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15"/>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5"/>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atin typeface="Calibri"/>
                <a:ea typeface="Calibri"/>
                <a:cs typeface="Calibri"/>
                <a:sym typeface="Calibri"/>
              </a:defRPr>
            </a:lvl1pPr>
            <a:lvl2pPr marL="0" lvl="1" indent="0" algn="r">
              <a:spcBef>
                <a:spcPts val="0"/>
              </a:spcBef>
              <a:buNone/>
              <a:defRPr>
                <a:latin typeface="Calibri"/>
                <a:ea typeface="Calibri"/>
                <a:cs typeface="Calibri"/>
                <a:sym typeface="Calibri"/>
              </a:defRPr>
            </a:lvl2pPr>
            <a:lvl3pPr marL="0" lvl="2" indent="0" algn="r">
              <a:spcBef>
                <a:spcPts val="0"/>
              </a:spcBef>
              <a:buNone/>
              <a:defRPr>
                <a:latin typeface="Calibri"/>
                <a:ea typeface="Calibri"/>
                <a:cs typeface="Calibri"/>
                <a:sym typeface="Calibri"/>
              </a:defRPr>
            </a:lvl3pPr>
            <a:lvl4pPr marL="0" lvl="3" indent="0" algn="r">
              <a:spcBef>
                <a:spcPts val="0"/>
              </a:spcBef>
              <a:buNone/>
              <a:defRPr>
                <a:latin typeface="Calibri"/>
                <a:ea typeface="Calibri"/>
                <a:cs typeface="Calibri"/>
                <a:sym typeface="Calibri"/>
              </a:defRPr>
            </a:lvl4pPr>
            <a:lvl5pPr marL="0" lvl="4" indent="0" algn="r">
              <a:spcBef>
                <a:spcPts val="0"/>
              </a:spcBef>
              <a:buNone/>
              <a:defRPr>
                <a:latin typeface="Calibri"/>
                <a:ea typeface="Calibri"/>
                <a:cs typeface="Calibri"/>
                <a:sym typeface="Calibri"/>
              </a:defRPr>
            </a:lvl5pPr>
            <a:lvl6pPr marL="0" lvl="5" indent="0" algn="r">
              <a:spcBef>
                <a:spcPts val="0"/>
              </a:spcBef>
              <a:buNone/>
              <a:defRPr>
                <a:latin typeface="Calibri"/>
                <a:ea typeface="Calibri"/>
                <a:cs typeface="Calibri"/>
                <a:sym typeface="Calibri"/>
              </a:defRPr>
            </a:lvl6pPr>
            <a:lvl7pPr marL="0" lvl="6" indent="0" algn="r">
              <a:spcBef>
                <a:spcPts val="0"/>
              </a:spcBef>
              <a:buNone/>
              <a:defRPr>
                <a:latin typeface="Calibri"/>
                <a:ea typeface="Calibri"/>
                <a:cs typeface="Calibri"/>
                <a:sym typeface="Calibri"/>
              </a:defRPr>
            </a:lvl7pPr>
            <a:lvl8pPr marL="0" lvl="7" indent="0" algn="r">
              <a:spcBef>
                <a:spcPts val="0"/>
              </a:spcBef>
              <a:buNone/>
              <a:defRPr>
                <a:latin typeface="Calibri"/>
                <a:ea typeface="Calibri"/>
                <a:cs typeface="Calibri"/>
                <a:sym typeface="Calibri"/>
              </a:defRPr>
            </a:lvl8pPr>
            <a:lvl9pPr marL="0" lvl="8" indent="0" algn="r">
              <a:spcBef>
                <a:spcPts val="0"/>
              </a:spcBef>
              <a:buNone/>
              <a:defRPr>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pic>
        <p:nvPicPr>
          <p:cNvPr id="35" name="Google Shape;35;p15" descr="CAHS_shield.jpg"/>
          <p:cNvPicPr preferRelativeResize="0"/>
          <p:nvPr/>
        </p:nvPicPr>
        <p:blipFill rotWithShape="1">
          <a:blip r:embed="rId2">
            <a:alphaModFix/>
          </a:blip>
          <a:srcRect/>
          <a:stretch/>
        </p:blipFill>
        <p:spPr>
          <a:xfrm>
            <a:off x="0" y="0"/>
            <a:ext cx="1353312" cy="1792224"/>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Content with Caption" type="objTx">
  <p:cSld name="OBJECT_WITH_CAPTION_TEXT">
    <p:spTree>
      <p:nvGrpSpPr>
        <p:cNvPr id="1" name="Shape 36"/>
        <p:cNvGrpSpPr/>
        <p:nvPr/>
      </p:nvGrpSpPr>
      <p:grpSpPr>
        <a:xfrm>
          <a:off x="0" y="0"/>
          <a:ext cx="0" cy="0"/>
          <a:chOff x="0" y="0"/>
          <a:chExt cx="0" cy="0"/>
        </a:xfrm>
      </p:grpSpPr>
      <p:sp>
        <p:nvSpPr>
          <p:cNvPr id="37" name="Google Shape;37;p16"/>
          <p:cNvSpPr/>
          <p:nvPr/>
        </p:nvSpPr>
        <p:spPr>
          <a:xfrm>
            <a:off x="13" y="0"/>
            <a:ext cx="3038093" cy="6858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16"/>
          <p:cNvSpPr/>
          <p:nvPr/>
        </p:nvSpPr>
        <p:spPr>
          <a:xfrm>
            <a:off x="3030053" y="0"/>
            <a:ext cx="48006"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16"/>
          <p:cNvSpPr txBox="1">
            <a:spLocks noGrp="1"/>
          </p:cNvSpPr>
          <p:nvPr>
            <p:ph type="title"/>
          </p:nvPr>
        </p:nvSpPr>
        <p:spPr>
          <a:xfrm>
            <a:off x="342900" y="594359"/>
            <a:ext cx="2400300" cy="228600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FFFFFF"/>
              </a:buClr>
              <a:buSzPts val="3600"/>
              <a:buFont typeface="Calibri"/>
              <a:buNone/>
              <a:defRPr sz="36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 name="Google Shape;40;p16"/>
          <p:cNvSpPr txBox="1">
            <a:spLocks noGrp="1"/>
          </p:cNvSpPr>
          <p:nvPr>
            <p:ph type="body" idx="1"/>
          </p:nvPr>
        </p:nvSpPr>
        <p:spPr>
          <a:xfrm>
            <a:off x="3600450" y="731520"/>
            <a:ext cx="4869180" cy="5257800"/>
          </a:xfrm>
          <a:prstGeom prst="rect">
            <a:avLst/>
          </a:prstGeom>
          <a:noFill/>
          <a:ln>
            <a:noFill/>
          </a:ln>
        </p:spPr>
        <p:txBody>
          <a:bodyPr spcFirstLastPara="1" wrap="square" lIns="0" tIns="45700" rIns="0" bIns="45700" anchor="t" anchorCtr="0">
            <a:noAutofit/>
          </a:bodyPr>
          <a:lstStyle>
            <a:lvl1pPr marL="457200" lvl="0" indent="-342900" algn="l">
              <a:lnSpc>
                <a:spcPct val="90000"/>
              </a:lnSpc>
              <a:spcBef>
                <a:spcPts val="1200"/>
              </a:spcBef>
              <a:spcAft>
                <a:spcPts val="0"/>
              </a:spcAft>
              <a:buClr>
                <a:srgbClr val="3F3F3F"/>
              </a:buClr>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41" name="Google Shape;41;p16"/>
          <p:cNvSpPr txBox="1">
            <a:spLocks noGrp="1"/>
          </p:cNvSpPr>
          <p:nvPr>
            <p:ph type="body" idx="2"/>
          </p:nvPr>
        </p:nvSpPr>
        <p:spPr>
          <a:xfrm>
            <a:off x="342900" y="2926080"/>
            <a:ext cx="2400300" cy="3379124"/>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Clr>
                <a:srgbClr val="FFFFFF"/>
              </a:buClr>
              <a:buSzPts val="1500"/>
              <a:buNone/>
              <a:defRPr sz="1500">
                <a:solidFill>
                  <a:srgbClr val="FFFFFF"/>
                </a:solidFill>
              </a:defRPr>
            </a:lvl1pPr>
            <a:lvl2pPr marL="914400" lvl="1" indent="-228600" algn="l">
              <a:lnSpc>
                <a:spcPct val="90000"/>
              </a:lnSpc>
              <a:spcBef>
                <a:spcPts val="2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42" name="Google Shape;42;p16"/>
          <p:cNvSpPr txBox="1">
            <a:spLocks noGrp="1"/>
          </p:cNvSpPr>
          <p:nvPr>
            <p:ph type="dt" idx="10"/>
          </p:nvPr>
        </p:nvSpPr>
        <p:spPr>
          <a:xfrm>
            <a:off x="349134" y="6459786"/>
            <a:ext cx="1963883"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6"/>
          <p:cNvSpPr txBox="1">
            <a:spLocks noGrp="1"/>
          </p:cNvSpPr>
          <p:nvPr>
            <p:ph type="ftr" idx="11"/>
          </p:nvPr>
        </p:nvSpPr>
        <p:spPr>
          <a:xfrm>
            <a:off x="3600450" y="6459786"/>
            <a:ext cx="34861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6"/>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50" b="0" i="0" u="none" strike="noStrike" cap="none">
                <a:solidFill>
                  <a:srgbClr val="09213B"/>
                </a:solidFill>
                <a:latin typeface="Calibri"/>
                <a:ea typeface="Calibri"/>
                <a:cs typeface="Calibri"/>
                <a:sym typeface="Calibri"/>
              </a:defRPr>
            </a:lvl1pPr>
            <a:lvl2pPr marL="0" lvl="1" indent="0" algn="r">
              <a:spcBef>
                <a:spcPts val="0"/>
              </a:spcBef>
              <a:buNone/>
              <a:defRPr sz="1050" b="0" i="0" u="none" strike="noStrike" cap="none">
                <a:solidFill>
                  <a:srgbClr val="09213B"/>
                </a:solidFill>
                <a:latin typeface="Calibri"/>
                <a:ea typeface="Calibri"/>
                <a:cs typeface="Calibri"/>
                <a:sym typeface="Calibri"/>
              </a:defRPr>
            </a:lvl2pPr>
            <a:lvl3pPr marL="0" lvl="2" indent="0" algn="r">
              <a:spcBef>
                <a:spcPts val="0"/>
              </a:spcBef>
              <a:buNone/>
              <a:defRPr sz="1050" b="0" i="0" u="none" strike="noStrike" cap="none">
                <a:solidFill>
                  <a:srgbClr val="09213B"/>
                </a:solidFill>
                <a:latin typeface="Calibri"/>
                <a:ea typeface="Calibri"/>
                <a:cs typeface="Calibri"/>
                <a:sym typeface="Calibri"/>
              </a:defRPr>
            </a:lvl3pPr>
            <a:lvl4pPr marL="0" lvl="3" indent="0" algn="r">
              <a:spcBef>
                <a:spcPts val="0"/>
              </a:spcBef>
              <a:buNone/>
              <a:defRPr sz="1050" b="0" i="0" u="none" strike="noStrike" cap="none">
                <a:solidFill>
                  <a:srgbClr val="09213B"/>
                </a:solidFill>
                <a:latin typeface="Calibri"/>
                <a:ea typeface="Calibri"/>
                <a:cs typeface="Calibri"/>
                <a:sym typeface="Calibri"/>
              </a:defRPr>
            </a:lvl4pPr>
            <a:lvl5pPr marL="0" lvl="4" indent="0" algn="r">
              <a:spcBef>
                <a:spcPts val="0"/>
              </a:spcBef>
              <a:buNone/>
              <a:defRPr sz="1050" b="0" i="0" u="none" strike="noStrike" cap="none">
                <a:solidFill>
                  <a:srgbClr val="09213B"/>
                </a:solidFill>
                <a:latin typeface="Calibri"/>
                <a:ea typeface="Calibri"/>
                <a:cs typeface="Calibri"/>
                <a:sym typeface="Calibri"/>
              </a:defRPr>
            </a:lvl5pPr>
            <a:lvl6pPr marL="0" lvl="5" indent="0" algn="r">
              <a:spcBef>
                <a:spcPts val="0"/>
              </a:spcBef>
              <a:buNone/>
              <a:defRPr sz="1050" b="0" i="0" u="none" strike="noStrike" cap="none">
                <a:solidFill>
                  <a:srgbClr val="09213B"/>
                </a:solidFill>
                <a:latin typeface="Calibri"/>
                <a:ea typeface="Calibri"/>
                <a:cs typeface="Calibri"/>
                <a:sym typeface="Calibri"/>
              </a:defRPr>
            </a:lvl6pPr>
            <a:lvl7pPr marL="0" lvl="6" indent="0" algn="r">
              <a:spcBef>
                <a:spcPts val="0"/>
              </a:spcBef>
              <a:buNone/>
              <a:defRPr sz="1050" b="0" i="0" u="none" strike="noStrike" cap="none">
                <a:solidFill>
                  <a:srgbClr val="09213B"/>
                </a:solidFill>
                <a:latin typeface="Calibri"/>
                <a:ea typeface="Calibri"/>
                <a:cs typeface="Calibri"/>
                <a:sym typeface="Calibri"/>
              </a:defRPr>
            </a:lvl7pPr>
            <a:lvl8pPr marL="0" lvl="7" indent="0" algn="r">
              <a:spcBef>
                <a:spcPts val="0"/>
              </a:spcBef>
              <a:buNone/>
              <a:defRPr sz="1050" b="0" i="0" u="none" strike="noStrike" cap="none">
                <a:solidFill>
                  <a:srgbClr val="09213B"/>
                </a:solidFill>
                <a:latin typeface="Calibri"/>
                <a:ea typeface="Calibri"/>
                <a:cs typeface="Calibri"/>
                <a:sym typeface="Calibri"/>
              </a:defRPr>
            </a:lvl8pPr>
            <a:lvl9pPr marL="0" lvl="8" indent="0" algn="r">
              <a:spcBef>
                <a:spcPts val="0"/>
              </a:spcBef>
              <a:buNone/>
              <a:defRPr sz="1050" b="0" i="0" u="none" strike="noStrike" cap="none">
                <a:solidFill>
                  <a:srgbClr val="09213B"/>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bg>
      <p:bgPr>
        <a:solidFill>
          <a:schemeClr val="lt1"/>
        </a:solidFill>
        <a:effectLst/>
      </p:bgPr>
    </p:bg>
    <p:spTree>
      <p:nvGrpSpPr>
        <p:cNvPr id="1" name="Shape 45"/>
        <p:cNvGrpSpPr/>
        <p:nvPr/>
      </p:nvGrpSpPr>
      <p:grpSpPr>
        <a:xfrm>
          <a:off x="0" y="0"/>
          <a:ext cx="0" cy="0"/>
          <a:chOff x="0" y="0"/>
          <a:chExt cx="0" cy="0"/>
        </a:xfrm>
      </p:grpSpPr>
      <p:sp>
        <p:nvSpPr>
          <p:cNvPr id="46" name="Google Shape;46;p17"/>
          <p:cNvSpPr/>
          <p:nvPr/>
        </p:nvSpPr>
        <p:spPr>
          <a:xfrm>
            <a:off x="2382" y="6400800"/>
            <a:ext cx="9141619"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17"/>
          <p:cNvSpPr/>
          <p:nvPr/>
        </p:nvSpPr>
        <p:spPr>
          <a:xfrm>
            <a:off x="12" y="6334316"/>
            <a:ext cx="9141619"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17"/>
          <p:cNvSpPr txBox="1">
            <a:spLocks noGrp="1"/>
          </p:cNvSpPr>
          <p:nvPr>
            <p:ph type="title"/>
          </p:nvPr>
        </p:nvSpPr>
        <p:spPr>
          <a:xfrm>
            <a:off x="1332008" y="728009"/>
            <a:ext cx="7034752" cy="3597103"/>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262626"/>
              </a:buClr>
              <a:buSzPts val="8000"/>
              <a:buFont typeface="Calibri"/>
              <a:buNone/>
              <a:defRPr sz="8000" b="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9" name="Google Shape;49;p17"/>
          <p:cNvSpPr txBox="1">
            <a:spLocks noGrp="1"/>
          </p:cNvSpPr>
          <p:nvPr>
            <p:ph type="body" idx="1"/>
          </p:nvPr>
        </p:nvSpPr>
        <p:spPr>
          <a:xfrm>
            <a:off x="822960" y="4453128"/>
            <a:ext cx="7543800" cy="11430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Clr>
                <a:schemeClr val="dk2"/>
              </a:buClr>
              <a:buSzPts val="2400"/>
              <a:buNone/>
              <a:defRPr sz="2400" cap="none">
                <a:solidFill>
                  <a:schemeClr val="dk2"/>
                </a:solidFill>
                <a:latin typeface="Calibri"/>
                <a:ea typeface="Calibri"/>
                <a:cs typeface="Calibri"/>
                <a:sym typeface="Calibri"/>
              </a:defRPr>
            </a:lvl1pPr>
            <a:lvl2pPr marL="914400" lvl="1" indent="-228600" algn="l">
              <a:lnSpc>
                <a:spcPct val="90000"/>
              </a:lnSpc>
              <a:spcBef>
                <a:spcPts val="200"/>
              </a:spcBef>
              <a:spcAft>
                <a:spcPts val="0"/>
              </a:spcAft>
              <a:buSzPts val="1800"/>
              <a:buNone/>
              <a:defRPr sz="1800">
                <a:solidFill>
                  <a:srgbClr val="888888"/>
                </a:solidFill>
              </a:defRPr>
            </a:lvl2pPr>
            <a:lvl3pPr marL="1371600" lvl="2" indent="-228600" algn="l">
              <a:lnSpc>
                <a:spcPct val="90000"/>
              </a:lnSpc>
              <a:spcBef>
                <a:spcPts val="400"/>
              </a:spcBef>
              <a:spcAft>
                <a:spcPts val="0"/>
              </a:spcAft>
              <a:buSzPts val="1600"/>
              <a:buNone/>
              <a:defRPr sz="1600">
                <a:solidFill>
                  <a:srgbClr val="888888"/>
                </a:solidFill>
              </a:defRPr>
            </a:lvl3pPr>
            <a:lvl4pPr marL="1828800" lvl="3" indent="-228600" algn="l">
              <a:lnSpc>
                <a:spcPct val="90000"/>
              </a:lnSpc>
              <a:spcBef>
                <a:spcPts val="400"/>
              </a:spcBef>
              <a:spcAft>
                <a:spcPts val="0"/>
              </a:spcAft>
              <a:buSzPts val="1400"/>
              <a:buNone/>
              <a:defRPr sz="1400">
                <a:solidFill>
                  <a:srgbClr val="888888"/>
                </a:solidFill>
              </a:defRPr>
            </a:lvl4pPr>
            <a:lvl5pPr marL="2286000" lvl="4" indent="-228600" algn="l">
              <a:lnSpc>
                <a:spcPct val="90000"/>
              </a:lnSpc>
              <a:spcBef>
                <a:spcPts val="400"/>
              </a:spcBef>
              <a:spcAft>
                <a:spcPts val="0"/>
              </a:spcAft>
              <a:buSzPts val="1400"/>
              <a:buNone/>
              <a:defRPr sz="1400">
                <a:solidFill>
                  <a:srgbClr val="888888"/>
                </a:solidFill>
              </a:defRPr>
            </a:lvl5pPr>
            <a:lvl6pPr marL="2743200" lvl="5" indent="-228600" algn="l">
              <a:lnSpc>
                <a:spcPct val="90000"/>
              </a:lnSpc>
              <a:spcBef>
                <a:spcPts val="400"/>
              </a:spcBef>
              <a:spcAft>
                <a:spcPts val="0"/>
              </a:spcAft>
              <a:buSzPts val="1400"/>
              <a:buNone/>
              <a:defRPr sz="1400">
                <a:solidFill>
                  <a:srgbClr val="888888"/>
                </a:solidFill>
              </a:defRPr>
            </a:lvl6pPr>
            <a:lvl7pPr marL="3200400" lvl="6" indent="-228600" algn="l">
              <a:lnSpc>
                <a:spcPct val="90000"/>
              </a:lnSpc>
              <a:spcBef>
                <a:spcPts val="400"/>
              </a:spcBef>
              <a:spcAft>
                <a:spcPts val="0"/>
              </a:spcAft>
              <a:buSzPts val="1400"/>
              <a:buNone/>
              <a:defRPr sz="1400">
                <a:solidFill>
                  <a:srgbClr val="888888"/>
                </a:solidFill>
              </a:defRPr>
            </a:lvl7pPr>
            <a:lvl8pPr marL="3657600" lvl="7" indent="-228600" algn="l">
              <a:lnSpc>
                <a:spcPct val="90000"/>
              </a:lnSpc>
              <a:spcBef>
                <a:spcPts val="400"/>
              </a:spcBef>
              <a:spcAft>
                <a:spcPts val="0"/>
              </a:spcAft>
              <a:buSzPts val="1400"/>
              <a:buNone/>
              <a:defRPr sz="1400">
                <a:solidFill>
                  <a:srgbClr val="888888"/>
                </a:solidFill>
              </a:defRPr>
            </a:lvl8pPr>
            <a:lvl9pPr marL="4114800" lvl="8" indent="-228600" algn="l">
              <a:lnSpc>
                <a:spcPct val="90000"/>
              </a:lnSpc>
              <a:spcBef>
                <a:spcPts val="400"/>
              </a:spcBef>
              <a:spcAft>
                <a:spcPts val="400"/>
              </a:spcAft>
              <a:buSzPts val="1400"/>
              <a:buNone/>
              <a:defRPr sz="1400">
                <a:solidFill>
                  <a:srgbClr val="888888"/>
                </a:solidFill>
              </a:defRPr>
            </a:lvl9pPr>
          </a:lstStyle>
          <a:p>
            <a:endParaRPr/>
          </a:p>
        </p:txBody>
      </p:sp>
      <p:sp>
        <p:nvSpPr>
          <p:cNvPr id="50" name="Google Shape;50;p17"/>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17"/>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7"/>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atin typeface="Calibri"/>
                <a:ea typeface="Calibri"/>
                <a:cs typeface="Calibri"/>
                <a:sym typeface="Calibri"/>
              </a:defRPr>
            </a:lvl1pPr>
            <a:lvl2pPr marL="0" lvl="1" indent="0" algn="r">
              <a:spcBef>
                <a:spcPts val="0"/>
              </a:spcBef>
              <a:buNone/>
              <a:defRPr>
                <a:latin typeface="Calibri"/>
                <a:ea typeface="Calibri"/>
                <a:cs typeface="Calibri"/>
                <a:sym typeface="Calibri"/>
              </a:defRPr>
            </a:lvl2pPr>
            <a:lvl3pPr marL="0" lvl="2" indent="0" algn="r">
              <a:spcBef>
                <a:spcPts val="0"/>
              </a:spcBef>
              <a:buNone/>
              <a:defRPr>
                <a:latin typeface="Calibri"/>
                <a:ea typeface="Calibri"/>
                <a:cs typeface="Calibri"/>
                <a:sym typeface="Calibri"/>
              </a:defRPr>
            </a:lvl3pPr>
            <a:lvl4pPr marL="0" lvl="3" indent="0" algn="r">
              <a:spcBef>
                <a:spcPts val="0"/>
              </a:spcBef>
              <a:buNone/>
              <a:defRPr>
                <a:latin typeface="Calibri"/>
                <a:ea typeface="Calibri"/>
                <a:cs typeface="Calibri"/>
                <a:sym typeface="Calibri"/>
              </a:defRPr>
            </a:lvl4pPr>
            <a:lvl5pPr marL="0" lvl="4" indent="0" algn="r">
              <a:spcBef>
                <a:spcPts val="0"/>
              </a:spcBef>
              <a:buNone/>
              <a:defRPr>
                <a:latin typeface="Calibri"/>
                <a:ea typeface="Calibri"/>
                <a:cs typeface="Calibri"/>
                <a:sym typeface="Calibri"/>
              </a:defRPr>
            </a:lvl5pPr>
            <a:lvl6pPr marL="0" lvl="5" indent="0" algn="r">
              <a:spcBef>
                <a:spcPts val="0"/>
              </a:spcBef>
              <a:buNone/>
              <a:defRPr>
                <a:latin typeface="Calibri"/>
                <a:ea typeface="Calibri"/>
                <a:cs typeface="Calibri"/>
                <a:sym typeface="Calibri"/>
              </a:defRPr>
            </a:lvl6pPr>
            <a:lvl7pPr marL="0" lvl="6" indent="0" algn="r">
              <a:spcBef>
                <a:spcPts val="0"/>
              </a:spcBef>
              <a:buNone/>
              <a:defRPr>
                <a:latin typeface="Calibri"/>
                <a:ea typeface="Calibri"/>
                <a:cs typeface="Calibri"/>
                <a:sym typeface="Calibri"/>
              </a:defRPr>
            </a:lvl7pPr>
            <a:lvl8pPr marL="0" lvl="7" indent="0" algn="r">
              <a:spcBef>
                <a:spcPts val="0"/>
              </a:spcBef>
              <a:buNone/>
              <a:defRPr>
                <a:latin typeface="Calibri"/>
                <a:ea typeface="Calibri"/>
                <a:cs typeface="Calibri"/>
                <a:sym typeface="Calibri"/>
              </a:defRPr>
            </a:lvl8pPr>
            <a:lvl9pPr marL="0" lvl="8" indent="0" algn="r">
              <a:spcBef>
                <a:spcPts val="0"/>
              </a:spcBef>
              <a:buNone/>
              <a:defRPr>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cxnSp>
        <p:nvCxnSpPr>
          <p:cNvPr id="53" name="Google Shape;53;p17"/>
          <p:cNvCxnSpPr/>
          <p:nvPr/>
        </p:nvCxnSpPr>
        <p:spPr>
          <a:xfrm>
            <a:off x="905744" y="4343400"/>
            <a:ext cx="7406640" cy="0"/>
          </a:xfrm>
          <a:prstGeom prst="straightConnector1">
            <a:avLst/>
          </a:prstGeom>
          <a:noFill/>
          <a:ln w="9525" cap="flat" cmpd="sng">
            <a:solidFill>
              <a:srgbClr val="7F7F7F"/>
            </a:solidFill>
            <a:prstDash val="solid"/>
            <a:round/>
            <a:headEnd type="none" w="sm" len="sm"/>
            <a:tailEnd type="none" w="sm" len="sm"/>
          </a:ln>
        </p:spPr>
      </p:cxnSp>
      <p:pic>
        <p:nvPicPr>
          <p:cNvPr id="54" name="Google Shape;54;p17" descr="CAHS_shield.jpg"/>
          <p:cNvPicPr preferRelativeResize="0"/>
          <p:nvPr/>
        </p:nvPicPr>
        <p:blipFill rotWithShape="1">
          <a:blip r:embed="rId2">
            <a:alphaModFix/>
          </a:blip>
          <a:srcRect/>
          <a:stretch/>
        </p:blipFill>
        <p:spPr>
          <a:xfrm>
            <a:off x="0" y="0"/>
            <a:ext cx="1353312" cy="1792224"/>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5"/>
        <p:cNvGrpSpPr/>
        <p:nvPr/>
      </p:nvGrpSpPr>
      <p:grpSpPr>
        <a:xfrm>
          <a:off x="0" y="0"/>
          <a:ext cx="0" cy="0"/>
          <a:chOff x="0" y="0"/>
          <a:chExt cx="0" cy="0"/>
        </a:xfrm>
      </p:grpSpPr>
      <p:sp>
        <p:nvSpPr>
          <p:cNvPr id="56" name="Google Shape;56;p18"/>
          <p:cNvSpPr txBox="1">
            <a:spLocks noGrp="1"/>
          </p:cNvSpPr>
          <p:nvPr>
            <p:ph type="title"/>
          </p:nvPr>
        </p:nvSpPr>
        <p:spPr>
          <a:xfrm>
            <a:off x="822960" y="286604"/>
            <a:ext cx="75438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7" name="Google Shape;57;p18"/>
          <p:cNvSpPr txBox="1">
            <a:spLocks noGrp="1"/>
          </p:cNvSpPr>
          <p:nvPr>
            <p:ph type="body" idx="1"/>
          </p:nvPr>
        </p:nvSpPr>
        <p:spPr>
          <a:xfrm>
            <a:off x="822959" y="1845734"/>
            <a:ext cx="3703320" cy="4023360"/>
          </a:xfrm>
          <a:prstGeom prst="rect">
            <a:avLst/>
          </a:prstGeom>
          <a:noFill/>
          <a:ln>
            <a:noFill/>
          </a:ln>
        </p:spPr>
        <p:txBody>
          <a:bodyPr spcFirstLastPara="1" wrap="square" lIns="0" tIns="45700" rIns="0" bIns="45700" anchor="t" anchorCtr="0">
            <a:noAutofit/>
          </a:bodyPr>
          <a:lstStyle>
            <a:lvl1pPr marL="457200" lvl="0" indent="-342900" algn="l">
              <a:lnSpc>
                <a:spcPct val="90000"/>
              </a:lnSpc>
              <a:spcBef>
                <a:spcPts val="1200"/>
              </a:spcBef>
              <a:spcAft>
                <a:spcPts val="0"/>
              </a:spcAft>
              <a:buClr>
                <a:srgbClr val="3F3F3F"/>
              </a:buClr>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8" name="Google Shape;58;p18"/>
          <p:cNvSpPr txBox="1">
            <a:spLocks noGrp="1"/>
          </p:cNvSpPr>
          <p:nvPr>
            <p:ph type="body" idx="2"/>
          </p:nvPr>
        </p:nvSpPr>
        <p:spPr>
          <a:xfrm>
            <a:off x="4663440" y="1845735"/>
            <a:ext cx="3703320" cy="4023360"/>
          </a:xfrm>
          <a:prstGeom prst="rect">
            <a:avLst/>
          </a:prstGeom>
          <a:noFill/>
          <a:ln>
            <a:noFill/>
          </a:ln>
        </p:spPr>
        <p:txBody>
          <a:bodyPr spcFirstLastPara="1" wrap="square" lIns="0" tIns="45700" rIns="0" bIns="45700" anchor="t" anchorCtr="0">
            <a:noAutofit/>
          </a:bodyPr>
          <a:lstStyle>
            <a:lvl1pPr marL="457200" lvl="0" indent="-342900" algn="l">
              <a:lnSpc>
                <a:spcPct val="90000"/>
              </a:lnSpc>
              <a:spcBef>
                <a:spcPts val="1200"/>
              </a:spcBef>
              <a:spcAft>
                <a:spcPts val="0"/>
              </a:spcAft>
              <a:buClr>
                <a:srgbClr val="3F3F3F"/>
              </a:buClr>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9" name="Google Shape;59;p18"/>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8"/>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8"/>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atin typeface="Calibri"/>
                <a:ea typeface="Calibri"/>
                <a:cs typeface="Calibri"/>
                <a:sym typeface="Calibri"/>
              </a:defRPr>
            </a:lvl1pPr>
            <a:lvl2pPr marL="0" lvl="1" indent="0" algn="r">
              <a:spcBef>
                <a:spcPts val="0"/>
              </a:spcBef>
              <a:buNone/>
              <a:defRPr>
                <a:latin typeface="Calibri"/>
                <a:ea typeface="Calibri"/>
                <a:cs typeface="Calibri"/>
                <a:sym typeface="Calibri"/>
              </a:defRPr>
            </a:lvl2pPr>
            <a:lvl3pPr marL="0" lvl="2" indent="0" algn="r">
              <a:spcBef>
                <a:spcPts val="0"/>
              </a:spcBef>
              <a:buNone/>
              <a:defRPr>
                <a:latin typeface="Calibri"/>
                <a:ea typeface="Calibri"/>
                <a:cs typeface="Calibri"/>
                <a:sym typeface="Calibri"/>
              </a:defRPr>
            </a:lvl3pPr>
            <a:lvl4pPr marL="0" lvl="3" indent="0" algn="r">
              <a:spcBef>
                <a:spcPts val="0"/>
              </a:spcBef>
              <a:buNone/>
              <a:defRPr>
                <a:latin typeface="Calibri"/>
                <a:ea typeface="Calibri"/>
                <a:cs typeface="Calibri"/>
                <a:sym typeface="Calibri"/>
              </a:defRPr>
            </a:lvl4pPr>
            <a:lvl5pPr marL="0" lvl="4" indent="0" algn="r">
              <a:spcBef>
                <a:spcPts val="0"/>
              </a:spcBef>
              <a:buNone/>
              <a:defRPr>
                <a:latin typeface="Calibri"/>
                <a:ea typeface="Calibri"/>
                <a:cs typeface="Calibri"/>
                <a:sym typeface="Calibri"/>
              </a:defRPr>
            </a:lvl5pPr>
            <a:lvl6pPr marL="0" lvl="5" indent="0" algn="r">
              <a:spcBef>
                <a:spcPts val="0"/>
              </a:spcBef>
              <a:buNone/>
              <a:defRPr>
                <a:latin typeface="Calibri"/>
                <a:ea typeface="Calibri"/>
                <a:cs typeface="Calibri"/>
                <a:sym typeface="Calibri"/>
              </a:defRPr>
            </a:lvl6pPr>
            <a:lvl7pPr marL="0" lvl="6" indent="0" algn="r">
              <a:spcBef>
                <a:spcPts val="0"/>
              </a:spcBef>
              <a:buNone/>
              <a:defRPr>
                <a:latin typeface="Calibri"/>
                <a:ea typeface="Calibri"/>
                <a:cs typeface="Calibri"/>
                <a:sym typeface="Calibri"/>
              </a:defRPr>
            </a:lvl7pPr>
            <a:lvl8pPr marL="0" lvl="7" indent="0" algn="r">
              <a:spcBef>
                <a:spcPts val="0"/>
              </a:spcBef>
              <a:buNone/>
              <a:defRPr>
                <a:latin typeface="Calibri"/>
                <a:ea typeface="Calibri"/>
                <a:cs typeface="Calibri"/>
                <a:sym typeface="Calibri"/>
              </a:defRPr>
            </a:lvl8pPr>
            <a:lvl9pPr marL="0" lvl="8" indent="0" algn="r">
              <a:spcBef>
                <a:spcPts val="0"/>
              </a:spcBef>
              <a:buNone/>
              <a:defRPr>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62"/>
        <p:cNvGrpSpPr/>
        <p:nvPr/>
      </p:nvGrpSpPr>
      <p:grpSpPr>
        <a:xfrm>
          <a:off x="0" y="0"/>
          <a:ext cx="0" cy="0"/>
          <a:chOff x="0" y="0"/>
          <a:chExt cx="0" cy="0"/>
        </a:xfrm>
      </p:grpSpPr>
      <p:sp>
        <p:nvSpPr>
          <p:cNvPr id="63" name="Google Shape;63;p19"/>
          <p:cNvSpPr txBox="1">
            <a:spLocks noGrp="1"/>
          </p:cNvSpPr>
          <p:nvPr>
            <p:ph type="title"/>
          </p:nvPr>
        </p:nvSpPr>
        <p:spPr>
          <a:xfrm>
            <a:off x="822960" y="286604"/>
            <a:ext cx="75438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4" name="Google Shape;64;p19"/>
          <p:cNvSpPr txBox="1">
            <a:spLocks noGrp="1"/>
          </p:cNvSpPr>
          <p:nvPr>
            <p:ph type="body" idx="1"/>
          </p:nvPr>
        </p:nvSpPr>
        <p:spPr>
          <a:xfrm>
            <a:off x="822960" y="1846052"/>
            <a:ext cx="3703320" cy="736282"/>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Clr>
                <a:schemeClr val="dk2"/>
              </a:buClr>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65" name="Google Shape;65;p19"/>
          <p:cNvSpPr txBox="1">
            <a:spLocks noGrp="1"/>
          </p:cNvSpPr>
          <p:nvPr>
            <p:ph type="body" idx="2"/>
          </p:nvPr>
        </p:nvSpPr>
        <p:spPr>
          <a:xfrm>
            <a:off x="822960" y="2582334"/>
            <a:ext cx="3703320" cy="3378200"/>
          </a:xfrm>
          <a:prstGeom prst="rect">
            <a:avLst/>
          </a:prstGeom>
          <a:noFill/>
          <a:ln>
            <a:noFill/>
          </a:ln>
        </p:spPr>
        <p:txBody>
          <a:bodyPr spcFirstLastPara="1" wrap="square" lIns="0" tIns="45700" rIns="0" bIns="45700" anchor="t" anchorCtr="0">
            <a:noAutofit/>
          </a:bodyPr>
          <a:lstStyle>
            <a:lvl1pPr marL="457200" lvl="0" indent="-342900" algn="l">
              <a:lnSpc>
                <a:spcPct val="90000"/>
              </a:lnSpc>
              <a:spcBef>
                <a:spcPts val="1200"/>
              </a:spcBef>
              <a:spcAft>
                <a:spcPts val="0"/>
              </a:spcAft>
              <a:buClr>
                <a:srgbClr val="3F3F3F"/>
              </a:buClr>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66" name="Google Shape;66;p19"/>
          <p:cNvSpPr txBox="1">
            <a:spLocks noGrp="1"/>
          </p:cNvSpPr>
          <p:nvPr>
            <p:ph type="body" idx="3"/>
          </p:nvPr>
        </p:nvSpPr>
        <p:spPr>
          <a:xfrm>
            <a:off x="4663440" y="1846052"/>
            <a:ext cx="3703320" cy="736282"/>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Clr>
                <a:schemeClr val="dk2"/>
              </a:buClr>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67" name="Google Shape;67;p19"/>
          <p:cNvSpPr txBox="1">
            <a:spLocks noGrp="1"/>
          </p:cNvSpPr>
          <p:nvPr>
            <p:ph type="body" idx="4"/>
          </p:nvPr>
        </p:nvSpPr>
        <p:spPr>
          <a:xfrm>
            <a:off x="4663440" y="2582334"/>
            <a:ext cx="3703320" cy="3378200"/>
          </a:xfrm>
          <a:prstGeom prst="rect">
            <a:avLst/>
          </a:prstGeom>
          <a:noFill/>
          <a:ln>
            <a:noFill/>
          </a:ln>
        </p:spPr>
        <p:txBody>
          <a:bodyPr spcFirstLastPara="1" wrap="square" lIns="0" tIns="45700" rIns="0" bIns="45700" anchor="t" anchorCtr="0">
            <a:noAutofit/>
          </a:bodyPr>
          <a:lstStyle>
            <a:lvl1pPr marL="457200" lvl="0" indent="-342900" algn="l">
              <a:lnSpc>
                <a:spcPct val="90000"/>
              </a:lnSpc>
              <a:spcBef>
                <a:spcPts val="1200"/>
              </a:spcBef>
              <a:spcAft>
                <a:spcPts val="0"/>
              </a:spcAft>
              <a:buClr>
                <a:srgbClr val="3F3F3F"/>
              </a:buClr>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68" name="Google Shape;68;p19"/>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9"/>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9"/>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atin typeface="Calibri"/>
                <a:ea typeface="Calibri"/>
                <a:cs typeface="Calibri"/>
                <a:sym typeface="Calibri"/>
              </a:defRPr>
            </a:lvl1pPr>
            <a:lvl2pPr marL="0" lvl="1" indent="0" algn="r">
              <a:spcBef>
                <a:spcPts val="0"/>
              </a:spcBef>
              <a:buNone/>
              <a:defRPr>
                <a:latin typeface="Calibri"/>
                <a:ea typeface="Calibri"/>
                <a:cs typeface="Calibri"/>
                <a:sym typeface="Calibri"/>
              </a:defRPr>
            </a:lvl2pPr>
            <a:lvl3pPr marL="0" lvl="2" indent="0" algn="r">
              <a:spcBef>
                <a:spcPts val="0"/>
              </a:spcBef>
              <a:buNone/>
              <a:defRPr>
                <a:latin typeface="Calibri"/>
                <a:ea typeface="Calibri"/>
                <a:cs typeface="Calibri"/>
                <a:sym typeface="Calibri"/>
              </a:defRPr>
            </a:lvl3pPr>
            <a:lvl4pPr marL="0" lvl="3" indent="0" algn="r">
              <a:spcBef>
                <a:spcPts val="0"/>
              </a:spcBef>
              <a:buNone/>
              <a:defRPr>
                <a:latin typeface="Calibri"/>
                <a:ea typeface="Calibri"/>
                <a:cs typeface="Calibri"/>
                <a:sym typeface="Calibri"/>
              </a:defRPr>
            </a:lvl4pPr>
            <a:lvl5pPr marL="0" lvl="4" indent="0" algn="r">
              <a:spcBef>
                <a:spcPts val="0"/>
              </a:spcBef>
              <a:buNone/>
              <a:defRPr>
                <a:latin typeface="Calibri"/>
                <a:ea typeface="Calibri"/>
                <a:cs typeface="Calibri"/>
                <a:sym typeface="Calibri"/>
              </a:defRPr>
            </a:lvl5pPr>
            <a:lvl6pPr marL="0" lvl="5" indent="0" algn="r">
              <a:spcBef>
                <a:spcPts val="0"/>
              </a:spcBef>
              <a:buNone/>
              <a:defRPr>
                <a:latin typeface="Calibri"/>
                <a:ea typeface="Calibri"/>
                <a:cs typeface="Calibri"/>
                <a:sym typeface="Calibri"/>
              </a:defRPr>
            </a:lvl6pPr>
            <a:lvl7pPr marL="0" lvl="6" indent="0" algn="r">
              <a:spcBef>
                <a:spcPts val="0"/>
              </a:spcBef>
              <a:buNone/>
              <a:defRPr>
                <a:latin typeface="Calibri"/>
                <a:ea typeface="Calibri"/>
                <a:cs typeface="Calibri"/>
                <a:sym typeface="Calibri"/>
              </a:defRPr>
            </a:lvl7pPr>
            <a:lvl8pPr marL="0" lvl="7" indent="0" algn="r">
              <a:spcBef>
                <a:spcPts val="0"/>
              </a:spcBef>
              <a:buNone/>
              <a:defRPr>
                <a:latin typeface="Calibri"/>
                <a:ea typeface="Calibri"/>
                <a:cs typeface="Calibri"/>
                <a:sym typeface="Calibri"/>
              </a:defRPr>
            </a:lvl8pPr>
            <a:lvl9pPr marL="0" lvl="8" indent="0" algn="r">
              <a:spcBef>
                <a:spcPts val="0"/>
              </a:spcBef>
              <a:buNone/>
              <a:defRPr>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1"/>
        <p:cNvGrpSpPr/>
        <p:nvPr/>
      </p:nvGrpSpPr>
      <p:grpSpPr>
        <a:xfrm>
          <a:off x="0" y="0"/>
          <a:ext cx="0" cy="0"/>
          <a:chOff x="0" y="0"/>
          <a:chExt cx="0" cy="0"/>
        </a:xfrm>
      </p:grpSpPr>
      <p:sp>
        <p:nvSpPr>
          <p:cNvPr id="72" name="Google Shape;72;p20"/>
          <p:cNvSpPr txBox="1">
            <a:spLocks noGrp="1"/>
          </p:cNvSpPr>
          <p:nvPr>
            <p:ph type="title"/>
          </p:nvPr>
        </p:nvSpPr>
        <p:spPr>
          <a:xfrm>
            <a:off x="1424938" y="278812"/>
            <a:ext cx="6941821" cy="1458549"/>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20"/>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20"/>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20"/>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atin typeface="Calibri"/>
                <a:ea typeface="Calibri"/>
                <a:cs typeface="Calibri"/>
                <a:sym typeface="Calibri"/>
              </a:defRPr>
            </a:lvl1pPr>
            <a:lvl2pPr marL="0" lvl="1" indent="0" algn="r">
              <a:spcBef>
                <a:spcPts val="0"/>
              </a:spcBef>
              <a:buNone/>
              <a:defRPr>
                <a:latin typeface="Calibri"/>
                <a:ea typeface="Calibri"/>
                <a:cs typeface="Calibri"/>
                <a:sym typeface="Calibri"/>
              </a:defRPr>
            </a:lvl2pPr>
            <a:lvl3pPr marL="0" lvl="2" indent="0" algn="r">
              <a:spcBef>
                <a:spcPts val="0"/>
              </a:spcBef>
              <a:buNone/>
              <a:defRPr>
                <a:latin typeface="Calibri"/>
                <a:ea typeface="Calibri"/>
                <a:cs typeface="Calibri"/>
                <a:sym typeface="Calibri"/>
              </a:defRPr>
            </a:lvl3pPr>
            <a:lvl4pPr marL="0" lvl="3" indent="0" algn="r">
              <a:spcBef>
                <a:spcPts val="0"/>
              </a:spcBef>
              <a:buNone/>
              <a:defRPr>
                <a:latin typeface="Calibri"/>
                <a:ea typeface="Calibri"/>
                <a:cs typeface="Calibri"/>
                <a:sym typeface="Calibri"/>
              </a:defRPr>
            </a:lvl4pPr>
            <a:lvl5pPr marL="0" lvl="4" indent="0" algn="r">
              <a:spcBef>
                <a:spcPts val="0"/>
              </a:spcBef>
              <a:buNone/>
              <a:defRPr>
                <a:latin typeface="Calibri"/>
                <a:ea typeface="Calibri"/>
                <a:cs typeface="Calibri"/>
                <a:sym typeface="Calibri"/>
              </a:defRPr>
            </a:lvl5pPr>
            <a:lvl6pPr marL="0" lvl="5" indent="0" algn="r">
              <a:spcBef>
                <a:spcPts val="0"/>
              </a:spcBef>
              <a:buNone/>
              <a:defRPr>
                <a:latin typeface="Calibri"/>
                <a:ea typeface="Calibri"/>
                <a:cs typeface="Calibri"/>
                <a:sym typeface="Calibri"/>
              </a:defRPr>
            </a:lvl6pPr>
            <a:lvl7pPr marL="0" lvl="6" indent="0" algn="r">
              <a:spcBef>
                <a:spcPts val="0"/>
              </a:spcBef>
              <a:buNone/>
              <a:defRPr>
                <a:latin typeface="Calibri"/>
                <a:ea typeface="Calibri"/>
                <a:cs typeface="Calibri"/>
                <a:sym typeface="Calibri"/>
              </a:defRPr>
            </a:lvl7pPr>
            <a:lvl8pPr marL="0" lvl="7" indent="0" algn="r">
              <a:spcBef>
                <a:spcPts val="0"/>
              </a:spcBef>
              <a:buNone/>
              <a:defRPr>
                <a:latin typeface="Calibri"/>
                <a:ea typeface="Calibri"/>
                <a:cs typeface="Calibri"/>
                <a:sym typeface="Calibri"/>
              </a:defRPr>
            </a:lvl8pPr>
            <a:lvl9pPr marL="0" lvl="8" indent="0" algn="r">
              <a:spcBef>
                <a:spcPts val="0"/>
              </a:spcBef>
              <a:buNone/>
              <a:defRPr>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Blank" type="blank">
  <p:cSld name="BLANK">
    <p:spTree>
      <p:nvGrpSpPr>
        <p:cNvPr id="1" name="Shape 76"/>
        <p:cNvGrpSpPr/>
        <p:nvPr/>
      </p:nvGrpSpPr>
      <p:grpSpPr>
        <a:xfrm>
          <a:off x="0" y="0"/>
          <a:ext cx="0" cy="0"/>
          <a:chOff x="0" y="0"/>
          <a:chExt cx="0" cy="0"/>
        </a:xfrm>
      </p:grpSpPr>
      <p:sp>
        <p:nvSpPr>
          <p:cNvPr id="77" name="Google Shape;77;p21"/>
          <p:cNvSpPr/>
          <p:nvPr/>
        </p:nvSpPr>
        <p:spPr>
          <a:xfrm>
            <a:off x="2382" y="6400800"/>
            <a:ext cx="9141619"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1"/>
          <p:cNvSpPr/>
          <p:nvPr/>
        </p:nvSpPr>
        <p:spPr>
          <a:xfrm>
            <a:off x="12" y="6334316"/>
            <a:ext cx="9141619"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1"/>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21"/>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21"/>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atin typeface="Calibri"/>
                <a:ea typeface="Calibri"/>
                <a:cs typeface="Calibri"/>
                <a:sym typeface="Calibri"/>
              </a:defRPr>
            </a:lvl1pPr>
            <a:lvl2pPr marL="0" lvl="1" indent="0" algn="r">
              <a:spcBef>
                <a:spcPts val="0"/>
              </a:spcBef>
              <a:buNone/>
              <a:defRPr>
                <a:latin typeface="Calibri"/>
                <a:ea typeface="Calibri"/>
                <a:cs typeface="Calibri"/>
                <a:sym typeface="Calibri"/>
              </a:defRPr>
            </a:lvl2pPr>
            <a:lvl3pPr marL="0" lvl="2" indent="0" algn="r">
              <a:spcBef>
                <a:spcPts val="0"/>
              </a:spcBef>
              <a:buNone/>
              <a:defRPr>
                <a:latin typeface="Calibri"/>
                <a:ea typeface="Calibri"/>
                <a:cs typeface="Calibri"/>
                <a:sym typeface="Calibri"/>
              </a:defRPr>
            </a:lvl3pPr>
            <a:lvl4pPr marL="0" lvl="3" indent="0" algn="r">
              <a:spcBef>
                <a:spcPts val="0"/>
              </a:spcBef>
              <a:buNone/>
              <a:defRPr>
                <a:latin typeface="Calibri"/>
                <a:ea typeface="Calibri"/>
                <a:cs typeface="Calibri"/>
                <a:sym typeface="Calibri"/>
              </a:defRPr>
            </a:lvl4pPr>
            <a:lvl5pPr marL="0" lvl="4" indent="0" algn="r">
              <a:spcBef>
                <a:spcPts val="0"/>
              </a:spcBef>
              <a:buNone/>
              <a:defRPr>
                <a:latin typeface="Calibri"/>
                <a:ea typeface="Calibri"/>
                <a:cs typeface="Calibri"/>
                <a:sym typeface="Calibri"/>
              </a:defRPr>
            </a:lvl5pPr>
            <a:lvl6pPr marL="0" lvl="5" indent="0" algn="r">
              <a:spcBef>
                <a:spcPts val="0"/>
              </a:spcBef>
              <a:buNone/>
              <a:defRPr>
                <a:latin typeface="Calibri"/>
                <a:ea typeface="Calibri"/>
                <a:cs typeface="Calibri"/>
                <a:sym typeface="Calibri"/>
              </a:defRPr>
            </a:lvl6pPr>
            <a:lvl7pPr marL="0" lvl="6" indent="0" algn="r">
              <a:spcBef>
                <a:spcPts val="0"/>
              </a:spcBef>
              <a:buNone/>
              <a:defRPr>
                <a:latin typeface="Calibri"/>
                <a:ea typeface="Calibri"/>
                <a:cs typeface="Calibri"/>
                <a:sym typeface="Calibri"/>
              </a:defRPr>
            </a:lvl7pPr>
            <a:lvl8pPr marL="0" lvl="7" indent="0" algn="r">
              <a:spcBef>
                <a:spcPts val="0"/>
              </a:spcBef>
              <a:buNone/>
              <a:defRPr>
                <a:latin typeface="Calibri"/>
                <a:ea typeface="Calibri"/>
                <a:cs typeface="Calibri"/>
                <a:sym typeface="Calibri"/>
              </a:defRPr>
            </a:lvl8pPr>
            <a:lvl9pPr marL="0" lvl="8" indent="0" algn="r">
              <a:spcBef>
                <a:spcPts val="0"/>
              </a:spcBef>
              <a:buNone/>
              <a:defRPr>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2"/>
        <p:cNvGrpSpPr/>
        <p:nvPr/>
      </p:nvGrpSpPr>
      <p:grpSpPr>
        <a:xfrm>
          <a:off x="0" y="0"/>
          <a:ext cx="0" cy="0"/>
          <a:chOff x="0" y="0"/>
          <a:chExt cx="0" cy="0"/>
        </a:xfrm>
      </p:grpSpPr>
      <p:sp>
        <p:nvSpPr>
          <p:cNvPr id="83" name="Google Shape;83;p22"/>
          <p:cNvSpPr txBox="1">
            <a:spLocks noGrp="1"/>
          </p:cNvSpPr>
          <p:nvPr>
            <p:ph type="title"/>
          </p:nvPr>
        </p:nvSpPr>
        <p:spPr>
          <a:xfrm>
            <a:off x="1424938" y="278812"/>
            <a:ext cx="6941821" cy="1458549"/>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4" name="Google Shape;84;p22"/>
          <p:cNvSpPr txBox="1">
            <a:spLocks noGrp="1"/>
          </p:cNvSpPr>
          <p:nvPr>
            <p:ph type="body" idx="1"/>
          </p:nvPr>
        </p:nvSpPr>
        <p:spPr>
          <a:xfrm rot="5400000">
            <a:off x="2583180" y="85514"/>
            <a:ext cx="4023360" cy="7543800"/>
          </a:xfrm>
          <a:prstGeom prst="rect">
            <a:avLst/>
          </a:prstGeom>
          <a:noFill/>
          <a:ln>
            <a:noFill/>
          </a:ln>
        </p:spPr>
        <p:txBody>
          <a:bodyPr spcFirstLastPara="1" wrap="square" lIns="45700" tIns="0" rIns="45700" bIns="0" anchor="t" anchorCtr="0">
            <a:noAutofit/>
          </a:bodyPr>
          <a:lstStyle>
            <a:lvl1pPr marL="457200" lvl="0" indent="-342900" algn="l">
              <a:lnSpc>
                <a:spcPct val="90000"/>
              </a:lnSpc>
              <a:spcBef>
                <a:spcPts val="1200"/>
              </a:spcBef>
              <a:spcAft>
                <a:spcPts val="0"/>
              </a:spcAft>
              <a:buClr>
                <a:srgbClr val="3F3F3F"/>
              </a:buClr>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85" name="Google Shape;85;p22"/>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22"/>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22"/>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atin typeface="Calibri"/>
                <a:ea typeface="Calibri"/>
                <a:cs typeface="Calibri"/>
                <a:sym typeface="Calibri"/>
              </a:defRPr>
            </a:lvl1pPr>
            <a:lvl2pPr marL="0" lvl="1" indent="0" algn="r">
              <a:spcBef>
                <a:spcPts val="0"/>
              </a:spcBef>
              <a:buNone/>
              <a:defRPr>
                <a:latin typeface="Calibri"/>
                <a:ea typeface="Calibri"/>
                <a:cs typeface="Calibri"/>
                <a:sym typeface="Calibri"/>
              </a:defRPr>
            </a:lvl2pPr>
            <a:lvl3pPr marL="0" lvl="2" indent="0" algn="r">
              <a:spcBef>
                <a:spcPts val="0"/>
              </a:spcBef>
              <a:buNone/>
              <a:defRPr>
                <a:latin typeface="Calibri"/>
                <a:ea typeface="Calibri"/>
                <a:cs typeface="Calibri"/>
                <a:sym typeface="Calibri"/>
              </a:defRPr>
            </a:lvl3pPr>
            <a:lvl4pPr marL="0" lvl="3" indent="0" algn="r">
              <a:spcBef>
                <a:spcPts val="0"/>
              </a:spcBef>
              <a:buNone/>
              <a:defRPr>
                <a:latin typeface="Calibri"/>
                <a:ea typeface="Calibri"/>
                <a:cs typeface="Calibri"/>
                <a:sym typeface="Calibri"/>
              </a:defRPr>
            </a:lvl4pPr>
            <a:lvl5pPr marL="0" lvl="4" indent="0" algn="r">
              <a:spcBef>
                <a:spcPts val="0"/>
              </a:spcBef>
              <a:buNone/>
              <a:defRPr>
                <a:latin typeface="Calibri"/>
                <a:ea typeface="Calibri"/>
                <a:cs typeface="Calibri"/>
                <a:sym typeface="Calibri"/>
              </a:defRPr>
            </a:lvl5pPr>
            <a:lvl6pPr marL="0" lvl="5" indent="0" algn="r">
              <a:spcBef>
                <a:spcPts val="0"/>
              </a:spcBef>
              <a:buNone/>
              <a:defRPr>
                <a:latin typeface="Calibri"/>
                <a:ea typeface="Calibri"/>
                <a:cs typeface="Calibri"/>
                <a:sym typeface="Calibri"/>
              </a:defRPr>
            </a:lvl6pPr>
            <a:lvl7pPr marL="0" lvl="6" indent="0" algn="r">
              <a:spcBef>
                <a:spcPts val="0"/>
              </a:spcBef>
              <a:buNone/>
              <a:defRPr>
                <a:latin typeface="Calibri"/>
                <a:ea typeface="Calibri"/>
                <a:cs typeface="Calibri"/>
                <a:sym typeface="Calibri"/>
              </a:defRPr>
            </a:lvl7pPr>
            <a:lvl8pPr marL="0" lvl="7" indent="0" algn="r">
              <a:spcBef>
                <a:spcPts val="0"/>
              </a:spcBef>
              <a:buNone/>
              <a:defRPr>
                <a:latin typeface="Calibri"/>
                <a:ea typeface="Calibri"/>
                <a:cs typeface="Calibri"/>
                <a:sym typeface="Calibri"/>
              </a:defRPr>
            </a:lvl8pPr>
            <a:lvl9pPr marL="0" lvl="8" indent="0" algn="r">
              <a:spcBef>
                <a:spcPts val="0"/>
              </a:spcBef>
              <a:buNone/>
              <a:defRPr>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3"/>
          <p:cNvSpPr/>
          <p:nvPr/>
        </p:nvSpPr>
        <p:spPr>
          <a:xfrm>
            <a:off x="1" y="6400800"/>
            <a:ext cx="9144000"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13"/>
          <p:cNvSpPr/>
          <p:nvPr/>
        </p:nvSpPr>
        <p:spPr>
          <a:xfrm>
            <a:off x="0" y="6334316"/>
            <a:ext cx="9144001" cy="659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13"/>
          <p:cNvSpPr txBox="1">
            <a:spLocks noGrp="1"/>
          </p:cNvSpPr>
          <p:nvPr>
            <p:ph type="title"/>
          </p:nvPr>
        </p:nvSpPr>
        <p:spPr>
          <a:xfrm>
            <a:off x="1424938" y="278812"/>
            <a:ext cx="6941821" cy="1458549"/>
          </a:xfrm>
          <a:prstGeom prst="rect">
            <a:avLst/>
          </a:prstGeom>
          <a:noFill/>
          <a:ln>
            <a:noFill/>
          </a:ln>
        </p:spPr>
        <p:txBody>
          <a:bodyPr spcFirstLastPara="1" wrap="square" lIns="91425" tIns="45700" rIns="91425" bIns="45700" anchor="b" anchorCtr="0">
            <a:normAutofit/>
          </a:bodyPr>
          <a:lstStyle>
            <a:lvl1pPr marR="0" lvl="0" algn="l" rtl="0">
              <a:lnSpc>
                <a:spcPct val="85000"/>
              </a:lnSpc>
              <a:spcBef>
                <a:spcPts val="0"/>
              </a:spcBef>
              <a:spcAft>
                <a:spcPts val="0"/>
              </a:spcAft>
              <a:buClr>
                <a:srgbClr val="3F3F3F"/>
              </a:buClr>
              <a:buSzPts val="4800"/>
              <a:buFont typeface="Calibri"/>
              <a:buNone/>
              <a:defRPr sz="4800" b="0" i="0" u="none" strike="noStrike" cap="none">
                <a:solidFill>
                  <a:srgbClr val="3F3F3F"/>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 name="Google Shape;13;p13"/>
          <p:cNvSpPr txBox="1">
            <a:spLocks noGrp="1"/>
          </p:cNvSpPr>
          <p:nvPr>
            <p:ph type="body" idx="1"/>
          </p:nvPr>
        </p:nvSpPr>
        <p:spPr>
          <a:xfrm>
            <a:off x="822960" y="1845734"/>
            <a:ext cx="7543800" cy="4023360"/>
          </a:xfrm>
          <a:prstGeom prst="rect">
            <a:avLst/>
          </a:prstGeom>
          <a:noFill/>
          <a:ln>
            <a:noFill/>
          </a:ln>
        </p:spPr>
        <p:txBody>
          <a:bodyPr spcFirstLastPara="1" wrap="square" lIns="0" tIns="45700" rIns="0" bIns="45700" anchor="t" anchorCtr="0">
            <a:noAutofit/>
          </a:bodyPr>
          <a:lstStyle>
            <a:lvl1pPr marL="457200" marR="0" lvl="0" indent="-355600" algn="l" rtl="0">
              <a:lnSpc>
                <a:spcPct val="90000"/>
              </a:lnSpc>
              <a:spcBef>
                <a:spcPts val="1200"/>
              </a:spcBef>
              <a:spcAft>
                <a:spcPts val="0"/>
              </a:spcAft>
              <a:buClr>
                <a:srgbClr val="3F3F3F"/>
              </a:buClr>
              <a:buSzPts val="2000"/>
              <a:buFont typeface="Calibri"/>
              <a:buChar char=" "/>
              <a:defRPr sz="2000" b="0" i="0" u="none" strike="noStrike" cap="none">
                <a:solidFill>
                  <a:srgbClr val="3F3F3F"/>
                </a:solidFill>
                <a:latin typeface="Calibri"/>
                <a:ea typeface="Calibri"/>
                <a:cs typeface="Calibri"/>
                <a:sym typeface="Calibri"/>
              </a:defRPr>
            </a:lvl1pPr>
            <a:lvl2pPr marL="914400" marR="0" lvl="1" indent="-342900" algn="l" rtl="0">
              <a:lnSpc>
                <a:spcPct val="90000"/>
              </a:lnSpc>
              <a:spcBef>
                <a:spcPts val="200"/>
              </a:spcBef>
              <a:spcAft>
                <a:spcPts val="0"/>
              </a:spcAft>
              <a:buClr>
                <a:schemeClr val="accent1"/>
              </a:buClr>
              <a:buSzPts val="1800"/>
              <a:buFont typeface="Calibri"/>
              <a:buChar char="◦"/>
              <a:defRPr sz="1800" b="0" i="0" u="none" strike="noStrike" cap="none">
                <a:solidFill>
                  <a:srgbClr val="3F3F3F"/>
                </a:solidFill>
                <a:latin typeface="Calibri"/>
                <a:ea typeface="Calibri"/>
                <a:cs typeface="Calibri"/>
                <a:sym typeface="Calibri"/>
              </a:defRPr>
            </a:lvl2pPr>
            <a:lvl3pPr marL="1371600" marR="0" lvl="2"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8pPr>
            <a:lvl9pPr marL="4114800" marR="0" lvl="8" indent="-317500" algn="l" rtl="0">
              <a:lnSpc>
                <a:spcPct val="90000"/>
              </a:lnSpc>
              <a:spcBef>
                <a:spcPts val="400"/>
              </a:spcBef>
              <a:spcAft>
                <a:spcPts val="40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9pPr>
          </a:lstStyle>
          <a:p>
            <a:endParaRPr/>
          </a:p>
        </p:txBody>
      </p:sp>
      <p:sp>
        <p:nvSpPr>
          <p:cNvPr id="14" name="Google Shape;14;p13"/>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5" name="Google Shape;15;p13"/>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6" name="Google Shape;16;p13"/>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50" b="0" i="0" u="none" strike="noStrike" cap="none">
                <a:solidFill>
                  <a:srgbClr val="FFFFFF"/>
                </a:solidFill>
                <a:latin typeface="Calibri"/>
                <a:ea typeface="Calibri"/>
                <a:cs typeface="Calibri"/>
                <a:sym typeface="Calibri"/>
              </a:defRPr>
            </a:lvl1pPr>
            <a:lvl2pPr marL="0" marR="0" lvl="1" indent="0" algn="r" rtl="0">
              <a:spcBef>
                <a:spcPts val="0"/>
              </a:spcBef>
              <a:buNone/>
              <a:defRPr sz="1050" b="0" i="0" u="none" strike="noStrike" cap="none">
                <a:solidFill>
                  <a:srgbClr val="FFFFFF"/>
                </a:solidFill>
                <a:latin typeface="Calibri"/>
                <a:ea typeface="Calibri"/>
                <a:cs typeface="Calibri"/>
                <a:sym typeface="Calibri"/>
              </a:defRPr>
            </a:lvl2pPr>
            <a:lvl3pPr marL="0" marR="0" lvl="2" indent="0" algn="r" rtl="0">
              <a:spcBef>
                <a:spcPts val="0"/>
              </a:spcBef>
              <a:buNone/>
              <a:defRPr sz="1050" b="0" i="0" u="none" strike="noStrike" cap="none">
                <a:solidFill>
                  <a:srgbClr val="FFFFFF"/>
                </a:solidFill>
                <a:latin typeface="Calibri"/>
                <a:ea typeface="Calibri"/>
                <a:cs typeface="Calibri"/>
                <a:sym typeface="Calibri"/>
              </a:defRPr>
            </a:lvl3pPr>
            <a:lvl4pPr marL="0" marR="0" lvl="3" indent="0" algn="r" rtl="0">
              <a:spcBef>
                <a:spcPts val="0"/>
              </a:spcBef>
              <a:buNone/>
              <a:defRPr sz="1050" b="0" i="0" u="none" strike="noStrike" cap="none">
                <a:solidFill>
                  <a:srgbClr val="FFFFFF"/>
                </a:solidFill>
                <a:latin typeface="Calibri"/>
                <a:ea typeface="Calibri"/>
                <a:cs typeface="Calibri"/>
                <a:sym typeface="Calibri"/>
              </a:defRPr>
            </a:lvl4pPr>
            <a:lvl5pPr marL="0" marR="0" lvl="4" indent="0" algn="r" rtl="0">
              <a:spcBef>
                <a:spcPts val="0"/>
              </a:spcBef>
              <a:buNone/>
              <a:defRPr sz="1050" b="0" i="0" u="none" strike="noStrike" cap="none">
                <a:solidFill>
                  <a:srgbClr val="FFFFFF"/>
                </a:solidFill>
                <a:latin typeface="Calibri"/>
                <a:ea typeface="Calibri"/>
                <a:cs typeface="Calibri"/>
                <a:sym typeface="Calibri"/>
              </a:defRPr>
            </a:lvl5pPr>
            <a:lvl6pPr marL="0" marR="0" lvl="5" indent="0" algn="r" rtl="0">
              <a:spcBef>
                <a:spcPts val="0"/>
              </a:spcBef>
              <a:buNone/>
              <a:defRPr sz="1050" b="0" i="0" u="none" strike="noStrike" cap="none">
                <a:solidFill>
                  <a:srgbClr val="FFFFFF"/>
                </a:solidFill>
                <a:latin typeface="Calibri"/>
                <a:ea typeface="Calibri"/>
                <a:cs typeface="Calibri"/>
                <a:sym typeface="Calibri"/>
              </a:defRPr>
            </a:lvl6pPr>
            <a:lvl7pPr marL="0" marR="0" lvl="6" indent="0" algn="r" rtl="0">
              <a:spcBef>
                <a:spcPts val="0"/>
              </a:spcBef>
              <a:buNone/>
              <a:defRPr sz="1050" b="0" i="0" u="none" strike="noStrike" cap="none">
                <a:solidFill>
                  <a:srgbClr val="FFFFFF"/>
                </a:solidFill>
                <a:latin typeface="Calibri"/>
                <a:ea typeface="Calibri"/>
                <a:cs typeface="Calibri"/>
                <a:sym typeface="Calibri"/>
              </a:defRPr>
            </a:lvl7pPr>
            <a:lvl8pPr marL="0" marR="0" lvl="7" indent="0" algn="r" rtl="0">
              <a:spcBef>
                <a:spcPts val="0"/>
              </a:spcBef>
              <a:buNone/>
              <a:defRPr sz="1050" b="0" i="0" u="none" strike="noStrike" cap="none">
                <a:solidFill>
                  <a:srgbClr val="FFFFFF"/>
                </a:solidFill>
                <a:latin typeface="Calibri"/>
                <a:ea typeface="Calibri"/>
                <a:cs typeface="Calibri"/>
                <a:sym typeface="Calibri"/>
              </a:defRPr>
            </a:lvl8pPr>
            <a:lvl9pPr marL="0" marR="0" lvl="8" indent="0" algn="r" rtl="0">
              <a:spcBef>
                <a:spcPts val="0"/>
              </a:spcBef>
              <a:buNone/>
              <a:defRPr sz="1050" b="0" i="0" u="none" strike="noStrike" cap="none">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cxnSp>
        <p:nvCxnSpPr>
          <p:cNvPr id="17" name="Google Shape;17;p13"/>
          <p:cNvCxnSpPr/>
          <p:nvPr/>
        </p:nvCxnSpPr>
        <p:spPr>
          <a:xfrm>
            <a:off x="895149" y="1737845"/>
            <a:ext cx="7475220" cy="0"/>
          </a:xfrm>
          <a:prstGeom prst="straightConnector1">
            <a:avLst/>
          </a:prstGeom>
          <a:noFill/>
          <a:ln w="9525" cap="flat" cmpd="sng">
            <a:solidFill>
              <a:srgbClr val="7F7F7F"/>
            </a:solidFill>
            <a:prstDash val="solid"/>
            <a:round/>
            <a:headEnd type="none" w="sm" len="sm"/>
            <a:tailEnd type="none" w="sm" len="sm"/>
          </a:ln>
        </p:spPr>
      </p:cxnSp>
      <p:pic>
        <p:nvPicPr>
          <p:cNvPr id="18" name="Google Shape;18;p13" descr="CAHS_shield.jpg"/>
          <p:cNvPicPr preferRelativeResize="0"/>
          <p:nvPr/>
        </p:nvPicPr>
        <p:blipFill rotWithShape="1">
          <a:blip r:embed="rId12">
            <a:alphaModFix/>
          </a:blip>
          <a:srcRect/>
          <a:stretch/>
        </p:blipFill>
        <p:spPr>
          <a:xfrm>
            <a:off x="0" y="0"/>
            <a:ext cx="1353312" cy="1792224"/>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autism@cahs-acss.ca"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
          <p:cNvSpPr txBox="1">
            <a:spLocks noGrp="1"/>
          </p:cNvSpPr>
          <p:nvPr>
            <p:ph type="ctrTitle"/>
          </p:nvPr>
        </p:nvSpPr>
        <p:spPr>
          <a:xfrm>
            <a:off x="822959" y="2261474"/>
            <a:ext cx="7680205" cy="2063637"/>
          </a:xfrm>
          <a:prstGeom prst="rect">
            <a:avLst/>
          </a:prstGeom>
          <a:noFill/>
          <a:ln>
            <a:noFill/>
          </a:ln>
        </p:spPr>
        <p:txBody>
          <a:bodyPr spcFirstLastPara="1" wrap="square" lIns="91425" tIns="45700" rIns="91425" bIns="45700" anchor="b" anchorCtr="0">
            <a:noAutofit/>
          </a:bodyPr>
          <a:lstStyle/>
          <a:p>
            <a:pPr marL="0" lvl="0" indent="0" algn="ctr" rtl="0">
              <a:lnSpc>
                <a:spcPct val="85000"/>
              </a:lnSpc>
              <a:spcBef>
                <a:spcPts val="0"/>
              </a:spcBef>
              <a:spcAft>
                <a:spcPts val="0"/>
              </a:spcAft>
              <a:buClr>
                <a:srgbClr val="262626"/>
              </a:buClr>
              <a:buSzPts val="6000"/>
              <a:buFont typeface="Calibri"/>
              <a:buNone/>
            </a:pPr>
            <a:r>
              <a:rPr lang="fr-CA" sz="60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Con</a:t>
            </a:r>
            <a:r>
              <a:rPr lang="fr-CA" sz="6000"/>
              <a:t>versation communautaire sur l’autisme</a:t>
            </a:r>
          </a:p>
        </p:txBody>
      </p:sp>
      <p:sp>
        <p:nvSpPr>
          <p:cNvPr id="101" name="Google Shape;101;p1"/>
          <p:cNvSpPr txBox="1">
            <a:spLocks noGrp="1"/>
          </p:cNvSpPr>
          <p:nvPr>
            <p:ph type="subTitle" idx="1"/>
          </p:nvPr>
        </p:nvSpPr>
        <p:spPr>
          <a:xfrm>
            <a:off x="825038" y="4455620"/>
            <a:ext cx="7543800" cy="1143000"/>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2"/>
              </a:buClr>
              <a:buSzPts val="2400"/>
              <a:buNone/>
            </a:pPr>
            <a:r>
              <a:rPr lang="fr-CA"/>
              <a:t>BIENVENUE ET MERCI DE VOUS JOINDRE À NOUS </a:t>
            </a:r>
          </a:p>
          <a:p>
            <a:pPr marL="0" lvl="0" indent="0" algn="l" rtl="0">
              <a:lnSpc>
                <a:spcPct val="90000"/>
              </a:lnSpc>
              <a:spcBef>
                <a:spcPts val="1400"/>
              </a:spcBef>
              <a:spcAft>
                <a:spcPts val="0"/>
              </a:spcAft>
              <a:buClr>
                <a:schemeClr val="dk2"/>
              </a:buClr>
              <a:buSzPts val="2400"/>
              <a:buNone/>
            </a:pP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11"/>
          <p:cNvSpPr txBox="1">
            <a:spLocks noGrp="1"/>
          </p:cNvSpPr>
          <p:nvPr>
            <p:ph type="title"/>
          </p:nvPr>
        </p:nvSpPr>
        <p:spPr>
          <a:xfrm>
            <a:off x="1270112" y="241126"/>
            <a:ext cx="7096648" cy="1496236"/>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400"/>
              <a:buFont typeface="Calibri"/>
              <a:buNone/>
            </a:pPr>
            <a:r>
              <a:rPr lang="fr-CA" sz="44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3"/>
                  </a:ext>
                </a:extLst>
              </a:rPr>
              <a:t>Quelle est la suite?</a:t>
            </a:r>
          </a:p>
        </p:txBody>
      </p:sp>
      <p:sp>
        <p:nvSpPr>
          <p:cNvPr id="179" name="Google Shape;179;p11"/>
          <p:cNvSpPr txBox="1">
            <a:spLocks noGrp="1"/>
          </p:cNvSpPr>
          <p:nvPr>
            <p:ph type="body" idx="1"/>
          </p:nvPr>
        </p:nvSpPr>
        <p:spPr>
          <a:xfrm>
            <a:off x="777240" y="1533500"/>
            <a:ext cx="8366760" cy="4867299"/>
          </a:xfrm>
          <a:prstGeom prst="rect">
            <a:avLst/>
          </a:prstGeom>
          <a:noFill/>
          <a:ln>
            <a:noFill/>
          </a:ln>
        </p:spPr>
        <p:txBody>
          <a:bodyPr spcFirstLastPara="1" wrap="square" lIns="0" tIns="45700" rIns="0" bIns="45700" anchor="t" anchorCtr="0">
            <a:noAutofit/>
          </a:bodyPr>
          <a:lstStyle/>
          <a:p>
            <a:pPr marL="91440" lvl="0" indent="-127000" algn="l" rtl="0">
              <a:lnSpc>
                <a:spcPct val="90000"/>
              </a:lnSpc>
              <a:spcBef>
                <a:spcPts val="1400"/>
              </a:spcBef>
              <a:spcAft>
                <a:spcPts val="0"/>
              </a:spcAft>
              <a:buClr>
                <a:srgbClr val="3F3F3F"/>
              </a:buClr>
              <a:buSzPts val="2000"/>
              <a:buFont typeface="Arial"/>
              <a:buChar char="•"/>
            </a:pPr>
            <a:r>
              <a:rPr lang="fr-CA" sz="2400" dirty="0"/>
              <a:t>L’équipe enregistre toutes les notes de même que tous les commentaires et les clavardages de la conversation d’aujourd’hui.  </a:t>
            </a:r>
          </a:p>
          <a:p>
            <a:pPr marL="91440" lvl="0" indent="-127000" algn="l" rtl="0">
              <a:lnSpc>
                <a:spcPct val="90000"/>
              </a:lnSpc>
              <a:spcBef>
                <a:spcPts val="1400"/>
              </a:spcBef>
              <a:spcAft>
                <a:spcPts val="0"/>
              </a:spcAft>
              <a:buClr>
                <a:srgbClr val="3F3F3F"/>
              </a:buClr>
              <a:buSzPts val="2000"/>
              <a:buFont typeface="Arial"/>
              <a:buChar char="•"/>
            </a:pPr>
            <a:r>
              <a:rPr lang="fr-CA" sz="2400" dirty="0"/>
              <a:t>Vous pouvez soumettre des commentaires supplémentaires à l’ACSS sur la plateforme de consultation en ligne (ouverte jusqu’au 31 mai).</a:t>
            </a:r>
          </a:p>
          <a:p>
            <a:pPr marL="91440" lvl="0" indent="-127000" algn="l" rtl="0">
              <a:lnSpc>
                <a:spcPct val="90000"/>
              </a:lnSpc>
              <a:spcBef>
                <a:spcPts val="1400"/>
              </a:spcBef>
              <a:spcAft>
                <a:spcPts val="0"/>
              </a:spcAft>
              <a:buClr>
                <a:srgbClr val="3F3F3F"/>
              </a:buClr>
              <a:buSzPts val="2000"/>
              <a:buFont typeface="Arial"/>
              <a:buChar char="•"/>
            </a:pPr>
            <a:r>
              <a:rPr lang="fr-CA" sz="2400" dirty="0"/>
              <a:t>Vous pouvez également soumettre des commentaires sur la séance d’aujourd’hui en participant à un court sondage. </a:t>
            </a:r>
          </a:p>
          <a:p>
            <a:pPr marL="91440" lvl="0" indent="-127000" algn="l" rtl="0">
              <a:lnSpc>
                <a:spcPct val="90000"/>
              </a:lnSpc>
              <a:spcBef>
                <a:spcPts val="1400"/>
              </a:spcBef>
              <a:spcAft>
                <a:spcPts val="0"/>
              </a:spcAft>
              <a:buClr>
                <a:srgbClr val="3F3F3F"/>
              </a:buClr>
              <a:buSzPts val="2000"/>
              <a:buFont typeface="Arial"/>
              <a:buChar char="•"/>
            </a:pPr>
            <a:r>
              <a:rPr lang="fr-CA" sz="2400" dirty="0"/>
              <a:t>Au cours de l’été, l’équipe organisera d’autres conversations pour passer en revue les premiers résultats.  </a:t>
            </a:r>
          </a:p>
          <a:p>
            <a:pPr marL="91440" lvl="0" indent="-127000" algn="l" rtl="0">
              <a:lnSpc>
                <a:spcPct val="90000"/>
              </a:lnSpc>
              <a:spcBef>
                <a:spcPts val="1400"/>
              </a:spcBef>
              <a:spcAft>
                <a:spcPts val="0"/>
              </a:spcAft>
              <a:buClr>
                <a:srgbClr val="3F3F3F"/>
              </a:buClr>
              <a:buSzPts val="2000"/>
              <a:buFont typeface="Arial"/>
              <a:buChar char="•"/>
            </a:pPr>
            <a:r>
              <a:rPr lang="fr-CA" sz="2400" dirty="0"/>
              <a:t>Le rapport final de l’évaluation concernant l’autisme sera partagé avec les décideurs et le public au début</a:t>
            </a:r>
            <a:r>
              <a:rPr lang="fr-CA" sz="2400"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5"/>
                  </a:ext>
                </a:extLst>
              </a:rPr>
              <a:t> </a:t>
            </a:r>
            <a:r>
              <a:rPr lang="fr-CA" sz="2400" dirty="0"/>
              <a:t>de 2022.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6" name="Google Shape;186;p12"/>
          <p:cNvSpPr txBox="1">
            <a:spLocks noGrp="1"/>
          </p:cNvSpPr>
          <p:nvPr>
            <p:ph type="body" idx="1"/>
          </p:nvPr>
        </p:nvSpPr>
        <p:spPr>
          <a:xfrm>
            <a:off x="3403324" y="1648390"/>
            <a:ext cx="5397776" cy="3575436"/>
          </a:xfrm>
          <a:prstGeom prst="rect">
            <a:avLst/>
          </a:prstGeom>
          <a:noFill/>
          <a:ln>
            <a:noFill/>
          </a:ln>
        </p:spPr>
        <p:txBody>
          <a:bodyPr spcFirstLastPara="1" wrap="square" lIns="0" tIns="45700" rIns="0" bIns="45700" anchor="t" anchorCtr="0">
            <a:noAutofit/>
          </a:bodyPr>
          <a:lstStyle/>
          <a:p>
            <a:pPr marL="91440" lvl="0" indent="-457200" algn="l" rtl="0">
              <a:lnSpc>
                <a:spcPct val="90000"/>
              </a:lnSpc>
              <a:spcBef>
                <a:spcPts val="0"/>
              </a:spcBef>
              <a:spcAft>
                <a:spcPts val="0"/>
              </a:spcAft>
              <a:buClr>
                <a:srgbClr val="3F3F3F"/>
              </a:buClr>
              <a:buSzPts val="7200"/>
              <a:buChar char=" "/>
            </a:pPr>
            <a:r>
              <a:rPr lang="fr-CA" sz="7200"/>
              <a:t>Merci!</a:t>
            </a:r>
          </a:p>
          <a:p>
            <a:pPr marL="91440" lvl="0" indent="-457200" algn="l" rtl="0">
              <a:lnSpc>
                <a:spcPct val="90000"/>
              </a:lnSpc>
              <a:spcBef>
                <a:spcPts val="0"/>
              </a:spcBef>
              <a:spcAft>
                <a:spcPts val="0"/>
              </a:spcAft>
              <a:buClr>
                <a:srgbClr val="3F3F3F"/>
              </a:buClr>
              <a:buSzPts val="7200"/>
              <a:buChar char=" "/>
            </a:pPr>
            <a:endParaRPr lang="en-CA" sz="7200" dirty="0"/>
          </a:p>
          <a:p>
            <a:pPr marL="0" lvl="0" indent="0" algn="l" rtl="0">
              <a:lnSpc>
                <a:spcPct val="90000"/>
              </a:lnSpc>
              <a:spcBef>
                <a:spcPts val="0"/>
              </a:spcBef>
              <a:spcAft>
                <a:spcPts val="0"/>
              </a:spcAft>
              <a:buClr>
                <a:srgbClr val="3F3F3F"/>
              </a:buClr>
              <a:buSzPts val="7200"/>
              <a:buNone/>
            </a:pPr>
            <a:r>
              <a:rPr lang="fr-CA" sz="2400"/>
              <a:t>N’hésitez pas à envoyer un courriel à l’Académie canadienne des sciences de la santé à </a:t>
            </a:r>
            <a:r>
              <a:rPr lang="fr-CA" sz="2400" u="sng">
                <a:hlinkClick r:id="rId3"/>
              </a:rPr>
              <a:t>autism@cahs-acss.ca</a:t>
            </a:r>
            <a:r>
              <a:rPr lang="fr-CA" sz="2400"/>
              <a:t> si vous avez des questions.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D809E-8D49-5F41-8017-0FEB32A66701}"/>
              </a:ext>
            </a:extLst>
          </p:cNvPr>
          <p:cNvSpPr>
            <a:spLocks noGrp="1"/>
          </p:cNvSpPr>
          <p:nvPr>
            <p:ph type="title"/>
          </p:nvPr>
        </p:nvSpPr>
        <p:spPr/>
        <p:txBody>
          <a:bodyPr/>
          <a:lstStyle/>
          <a:p>
            <a:r>
              <a:rPr lang="fr-CA"/>
              <a:t>Choisir votre nom</a:t>
            </a:r>
          </a:p>
        </p:txBody>
      </p:sp>
      <p:sp>
        <p:nvSpPr>
          <p:cNvPr id="3" name="Text Placeholder 2">
            <a:extLst>
              <a:ext uri="{FF2B5EF4-FFF2-40B4-BE49-F238E27FC236}">
                <a16:creationId xmlns:a16="http://schemas.microsoft.com/office/drawing/2014/main" id="{6E8B5A35-623C-0544-806D-5B1CE46B0C7D}"/>
              </a:ext>
            </a:extLst>
          </p:cNvPr>
          <p:cNvSpPr>
            <a:spLocks noGrp="1"/>
          </p:cNvSpPr>
          <p:nvPr>
            <p:ph type="body" idx="1"/>
          </p:nvPr>
        </p:nvSpPr>
        <p:spPr>
          <a:xfrm>
            <a:off x="822960" y="2009020"/>
            <a:ext cx="7543800" cy="4023360"/>
          </a:xfrm>
        </p:spPr>
        <p:txBody>
          <a:bodyPr/>
          <a:lstStyle/>
          <a:p>
            <a:pPr marL="91440" indent="-127000">
              <a:buSzPts val="2000"/>
              <a:buFont typeface="Arial"/>
              <a:buChar char="•"/>
            </a:pPr>
            <a:r>
              <a:rPr lang="fr-CA" sz="24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Veuillez vous assurer que le nom apparaissant sur votre écran correspond au nom avec lequel vous vous êtes inscrit.</a:t>
            </a:r>
          </a:p>
          <a:p>
            <a:pPr marL="91440" indent="-127000">
              <a:buSzPts val="2000"/>
              <a:buFont typeface="Arial"/>
              <a:buChar char="•"/>
            </a:pPr>
            <a:r>
              <a:rPr lang="fr-CA" sz="24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Pour modifier votre nom à l’écran, veuillez :</a:t>
            </a:r>
            <a:r>
              <a:rPr lang="fr-CA" sz="24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 </a:t>
            </a:r>
          </a:p>
          <a:p>
            <a:pPr marL="548640" lvl="1" indent="-127000">
              <a:buSzPts val="2000"/>
              <a:buFont typeface="Arial"/>
              <a:buChar char="•"/>
            </a:pPr>
            <a:r>
              <a:rPr lang="fr-CA" sz="24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Passer le curseur sur votre image vidéo</a:t>
            </a:r>
          </a:p>
          <a:p>
            <a:pPr marL="548640" lvl="1" indent="-127000">
              <a:buSzPts val="2000"/>
              <a:buFont typeface="Arial"/>
              <a:buChar char="•"/>
            </a:pPr>
            <a:r>
              <a:rPr lang="fr-CA" sz="24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Cliquer sur les trois points (…)</a:t>
            </a:r>
          </a:p>
          <a:p>
            <a:pPr marL="548640" lvl="1" indent="-127000">
              <a:buSzPts val="2000"/>
              <a:buFont typeface="Arial"/>
              <a:buChar char="•"/>
            </a:pPr>
            <a:r>
              <a:rPr lang="fr-CA" sz="24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Cliquer sur « Renommer ».</a:t>
            </a:r>
            <a:r>
              <a:rPr lang="fr-CA" sz="24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 </a:t>
            </a:r>
          </a:p>
          <a:p>
            <a:pPr marL="548640" lvl="1" indent="-127000">
              <a:buSzPts val="2000"/>
              <a:buFont typeface="Arial"/>
              <a:buChar char="•"/>
            </a:pPr>
            <a:r>
              <a:rPr lang="fr-CA" sz="24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Modifiez votre nom pour inclure votre prénom et votre nom de famille</a:t>
            </a:r>
          </a:p>
        </p:txBody>
      </p:sp>
    </p:spTree>
    <p:extLst>
      <p:ext uri="{BB962C8B-B14F-4D97-AF65-F5344CB8AC3E}">
        <p14:creationId xmlns:p14="http://schemas.microsoft.com/office/powerpoint/2010/main" val="3881829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2"/>
          <p:cNvSpPr txBox="1">
            <a:spLocks noGrp="1"/>
          </p:cNvSpPr>
          <p:nvPr>
            <p:ph type="title"/>
          </p:nvPr>
        </p:nvSpPr>
        <p:spPr>
          <a:xfrm>
            <a:off x="1270112" y="241126"/>
            <a:ext cx="7096648" cy="1496236"/>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fr-CA"/>
              <a:t>Reconnaissance territoriale</a:t>
            </a:r>
          </a:p>
        </p:txBody>
      </p:sp>
      <p:sp>
        <p:nvSpPr>
          <p:cNvPr id="108" name="Google Shape;108;p2"/>
          <p:cNvSpPr txBox="1">
            <a:spLocks noGrp="1"/>
          </p:cNvSpPr>
          <p:nvPr>
            <p:ph type="body" idx="1"/>
          </p:nvPr>
        </p:nvSpPr>
        <p:spPr>
          <a:xfrm>
            <a:off x="822960" y="2502076"/>
            <a:ext cx="7543800" cy="4023360"/>
          </a:xfrm>
          <a:prstGeom prst="rect">
            <a:avLst/>
          </a:prstGeom>
          <a:noFill/>
          <a:ln>
            <a:noFill/>
          </a:ln>
        </p:spPr>
        <p:txBody>
          <a:bodyPr spcFirstLastPara="1" wrap="square" lIns="0" tIns="45700" rIns="0" bIns="45700" anchor="t" anchorCtr="0">
            <a:noAutofit/>
          </a:bodyPr>
          <a:lstStyle/>
          <a:p>
            <a:pPr marL="91440" lvl="0" indent="-88900" algn="l" rtl="0">
              <a:lnSpc>
                <a:spcPct val="90000"/>
              </a:lnSpc>
              <a:spcBef>
                <a:spcPts val="0"/>
              </a:spcBef>
              <a:spcAft>
                <a:spcPts val="0"/>
              </a:spcAft>
              <a:buClr>
                <a:srgbClr val="3F3F3F"/>
              </a:buClr>
              <a:buSzPts val="1400"/>
              <a:buChar char=" "/>
            </a:pPr>
            <a:endParaRPr sz="2050" dirty="0">
              <a:solidFill>
                <a:srgbClr val="1D2228"/>
              </a:solidFill>
              <a:highlight>
                <a:srgbClr val="FFFFFF"/>
              </a:highlight>
            </a:endParaRPr>
          </a:p>
          <a:p>
            <a:pPr marL="91440" lvl="0" indent="-88900" algn="l" rtl="0">
              <a:lnSpc>
                <a:spcPct val="90000"/>
              </a:lnSpc>
              <a:spcBef>
                <a:spcPts val="0"/>
              </a:spcBef>
              <a:spcAft>
                <a:spcPts val="0"/>
              </a:spcAft>
              <a:buClr>
                <a:srgbClr val="3F3F3F"/>
              </a:buClr>
              <a:buSzPts val="1400"/>
              <a:buChar char=" "/>
            </a:pPr>
            <a:r>
              <a:rPr lang="fr-CA" sz="2800">
                <a:solidFill>
                  <a:srgbClr val="1D2228"/>
                </a:solidFill>
                <a:highlight>
                  <a:srgbClr val="FFFFFF"/>
                </a:highlight>
              </a:rPr>
              <a:t>Les membres du projet d’évaluation concernant l’autisme de l’Académie canadienne des sciences de la santé se trouvent sur des territoires traditionnels, et dans de nombreux cas non cédés, des Premières Nations, des Inuits et des Métis, d’un océan à l’autre. </a:t>
            </a:r>
          </a:p>
          <a:p>
            <a:pPr marL="91440" lvl="0" indent="-88900" algn="l" rtl="0">
              <a:lnSpc>
                <a:spcPct val="90000"/>
              </a:lnSpc>
              <a:spcBef>
                <a:spcPts val="0"/>
              </a:spcBef>
              <a:spcAft>
                <a:spcPts val="0"/>
              </a:spcAft>
              <a:buClr>
                <a:srgbClr val="3F3F3F"/>
              </a:buClr>
              <a:buSzPts val="1400"/>
              <a:buChar char=" "/>
            </a:pPr>
            <a:endParaRPr lang="en-CA" sz="2050" dirty="0">
              <a:solidFill>
                <a:srgbClr val="1D2228"/>
              </a:solidFill>
              <a:highlight>
                <a:srgbClr val="FFFFFF"/>
              </a:highlight>
            </a:endParaRPr>
          </a:p>
          <a:p>
            <a:pPr marL="91440" lvl="0" indent="-88900" algn="l" rtl="0">
              <a:lnSpc>
                <a:spcPct val="90000"/>
              </a:lnSpc>
              <a:spcBef>
                <a:spcPts val="0"/>
              </a:spcBef>
              <a:spcAft>
                <a:spcPts val="0"/>
              </a:spcAft>
              <a:buClr>
                <a:srgbClr val="3F3F3F"/>
              </a:buClr>
              <a:buSzPts val="1400"/>
              <a:buChar char=" "/>
            </a:pPr>
            <a:br>
              <a:rPr lang="fr-CA" sz="1550">
                <a:solidFill>
                  <a:srgbClr val="1D2228"/>
                </a:solidFill>
                <a:highlight>
                  <a:srgbClr val="FFFFFF"/>
                </a:highlight>
              </a:rPr>
            </a:br>
            <a:endParaRPr lang="fr-CA" sz="1550">
              <a:solidFill>
                <a:srgbClr val="1D2228"/>
              </a:solidFill>
              <a:highlight>
                <a:srgbClr val="FFFFFF"/>
              </a:highlight>
            </a:endParaRPr>
          </a:p>
          <a:p>
            <a:pPr marL="91440" lvl="0" indent="-88900" algn="l" rtl="0">
              <a:lnSpc>
                <a:spcPct val="90000"/>
              </a:lnSpc>
              <a:spcBef>
                <a:spcPts val="0"/>
              </a:spcBef>
              <a:spcAft>
                <a:spcPts val="0"/>
              </a:spcAft>
              <a:buClr>
                <a:srgbClr val="3F3F3F"/>
              </a:buClr>
              <a:buSzPts val="1400"/>
              <a:buChar char=" "/>
            </a:pPr>
            <a:endParaRPr sz="1550" dirty="0">
              <a:solidFill>
                <a:srgbClr val="1D2228"/>
              </a:solidFill>
              <a:highlight>
                <a:srgbClr val="FFFFFF"/>
              </a:highlight>
            </a:endParaRPr>
          </a:p>
          <a:p>
            <a:pPr marL="91440" lvl="0" indent="-88900" algn="l" rtl="0">
              <a:lnSpc>
                <a:spcPct val="90000"/>
              </a:lnSpc>
              <a:spcBef>
                <a:spcPts val="0"/>
              </a:spcBef>
              <a:spcAft>
                <a:spcPts val="0"/>
              </a:spcAft>
              <a:buClr>
                <a:srgbClr val="3F3F3F"/>
              </a:buClr>
              <a:buSzPts val="1400"/>
              <a:buChar char=" "/>
            </a:pPr>
            <a:br>
              <a:rPr lang="fr-CA" sz="1550">
                <a:solidFill>
                  <a:srgbClr val="1D2228"/>
                </a:solidFill>
                <a:highlight>
                  <a:srgbClr val="FFFFFF"/>
                </a:highlight>
              </a:rPr>
            </a:br>
            <a:endParaRPr lang="fr-CA" sz="1550">
              <a:solidFill>
                <a:srgbClr val="1D2228"/>
              </a:solidFill>
              <a:highlight>
                <a:srgbClr val="FFFFFF"/>
              </a:highlight>
            </a:endParaRPr>
          </a:p>
          <a:p>
            <a:pPr marL="91440" lvl="0" indent="-114300" algn="l" rtl="0">
              <a:lnSpc>
                <a:spcPct val="90000"/>
              </a:lnSpc>
              <a:spcBef>
                <a:spcPts val="0"/>
              </a:spcBef>
              <a:spcAft>
                <a:spcPts val="0"/>
              </a:spcAft>
              <a:buSzPts val="1800"/>
              <a:buChar char=" "/>
            </a:pP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7"/>
          <p:cNvSpPr txBox="1">
            <a:spLocks noGrp="1"/>
          </p:cNvSpPr>
          <p:nvPr>
            <p:ph type="title"/>
          </p:nvPr>
        </p:nvSpPr>
        <p:spPr>
          <a:xfrm>
            <a:off x="1270112" y="241126"/>
            <a:ext cx="7096648" cy="1496236"/>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fr-CA"/>
              <a:t>Ordre du jour</a:t>
            </a:r>
          </a:p>
        </p:txBody>
      </p:sp>
      <p:sp>
        <p:nvSpPr>
          <p:cNvPr id="151" name="Google Shape;151;p7"/>
          <p:cNvSpPr txBox="1">
            <a:spLocks noGrp="1"/>
          </p:cNvSpPr>
          <p:nvPr>
            <p:ph type="body" idx="1"/>
          </p:nvPr>
        </p:nvSpPr>
        <p:spPr>
          <a:xfrm>
            <a:off x="791452" y="1723983"/>
            <a:ext cx="8053968" cy="4431490"/>
          </a:xfrm>
          <a:prstGeom prst="rect">
            <a:avLst/>
          </a:prstGeom>
          <a:noFill/>
          <a:ln>
            <a:noFill/>
          </a:ln>
        </p:spPr>
        <p:txBody>
          <a:bodyPr spcFirstLastPara="1" wrap="square" lIns="0" tIns="45700" rIns="0" bIns="45700" anchor="t" anchorCtr="0">
            <a:noAutofit/>
          </a:bodyPr>
          <a:lstStyle/>
          <a:p>
            <a:pPr marL="0" lvl="0" indent="0" algn="l" rtl="0">
              <a:lnSpc>
                <a:spcPct val="90000"/>
              </a:lnSpc>
              <a:spcBef>
                <a:spcPts val="0"/>
              </a:spcBef>
              <a:spcAft>
                <a:spcPts val="0"/>
              </a:spcAft>
              <a:buClr>
                <a:srgbClr val="3F3F3F"/>
              </a:buClr>
              <a:buSzPts val="2000"/>
              <a:buNone/>
            </a:pPr>
            <a:r>
              <a:rPr lang="fr-CA" sz="2400" b="1"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1"/>
                  </a:ext>
                </a:extLst>
              </a:rPr>
              <a:t>1.</a:t>
            </a:r>
            <a:r>
              <a:rPr lang="fr-CA" sz="2400" b="1"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1"/>
                  </a:ext>
                </a:extLst>
              </a:rPr>
              <a:t> </a:t>
            </a:r>
            <a:r>
              <a:rPr lang="fr-CA" sz="2400"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1"/>
                  </a:ext>
                </a:extLst>
              </a:rPr>
              <a:t>Mot de bienvenue et présentation</a:t>
            </a:r>
            <a:r>
              <a:rPr lang="fr-CA" sz="2400"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1"/>
                  </a:ext>
                </a:extLst>
              </a:rPr>
              <a:t> </a:t>
            </a:r>
            <a:br>
              <a:rPr lang="fr-CA" sz="2400"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1"/>
                  </a:ext>
                </a:extLst>
              </a:rPr>
            </a:br>
            <a:endParaRPr lang="fr-CA" sz="2400"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1"/>
                </a:ext>
              </a:extLst>
            </a:endParaRPr>
          </a:p>
          <a:p>
            <a:pPr marL="91440" lvl="0" indent="-127000" algn="l" rtl="0">
              <a:lnSpc>
                <a:spcPct val="90000"/>
              </a:lnSpc>
              <a:spcBef>
                <a:spcPts val="0"/>
              </a:spcBef>
              <a:spcAft>
                <a:spcPts val="0"/>
              </a:spcAft>
              <a:buClr>
                <a:srgbClr val="3F3F3F"/>
              </a:buClr>
              <a:buSzPts val="2000"/>
              <a:buChar char=" "/>
            </a:pPr>
            <a:endParaRPr lang="en-CA" sz="800"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1"/>
                </a:ext>
              </a:extLst>
            </a:endParaRPr>
          </a:p>
          <a:p>
            <a:pPr marL="0" lvl="0" indent="0" algn="l" rtl="0">
              <a:lnSpc>
                <a:spcPct val="90000"/>
              </a:lnSpc>
              <a:spcBef>
                <a:spcPts val="0"/>
              </a:spcBef>
              <a:spcAft>
                <a:spcPts val="0"/>
              </a:spcAft>
              <a:buClr>
                <a:srgbClr val="3F3F3F"/>
              </a:buClr>
              <a:buSzPts val="2000"/>
              <a:buNone/>
            </a:pPr>
            <a:r>
              <a:rPr lang="fr-CA" sz="2400" b="1"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1"/>
                  </a:ext>
                </a:extLst>
              </a:rPr>
              <a:t>2.</a:t>
            </a:r>
            <a:r>
              <a:rPr lang="fr-CA" sz="2400" b="1"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1"/>
                  </a:ext>
                </a:extLst>
              </a:rPr>
              <a:t> </a:t>
            </a:r>
            <a:r>
              <a:rPr lang="fr-CA" sz="2400"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1"/>
                  </a:ext>
                </a:extLst>
              </a:rPr>
              <a:t>Discussions en petits groupes </a:t>
            </a:r>
            <a:r>
              <a:rPr lang="fr-CA" sz="2400" dirty="0"/>
              <a:t>pour formuler des commentaires sur deux questions clés :</a:t>
            </a:r>
          </a:p>
          <a:p>
            <a:pPr marL="0" lvl="0" indent="0" algn="l" rtl="0">
              <a:lnSpc>
                <a:spcPct val="90000"/>
              </a:lnSpc>
              <a:spcBef>
                <a:spcPts val="0"/>
              </a:spcBef>
              <a:spcAft>
                <a:spcPts val="0"/>
              </a:spcAft>
              <a:buClr>
                <a:srgbClr val="3F3F3F"/>
              </a:buClr>
              <a:buSzPts val="2000"/>
              <a:buNone/>
            </a:pPr>
            <a:endParaRPr lang="en-CA" sz="2400" b="1" dirty="0">
              <a:latin typeface="Calibri"/>
              <a:ea typeface="Calibri"/>
              <a:cs typeface="Calibri"/>
              <a:sym typeface="Calibri"/>
            </a:endParaRPr>
          </a:p>
          <a:p>
            <a:pPr marL="342900">
              <a:spcBef>
                <a:spcPts val="0"/>
              </a:spcBef>
              <a:buSzPts val="2000"/>
              <a:buFont typeface="Arial" panose="020B0604020202020204" pitchFamily="34" charset="0"/>
              <a:buChar char="•"/>
            </a:pPr>
            <a:r>
              <a:rPr lang="fr-CA" sz="2400" b="1" dirty="0">
                <a:latin typeface="Calibri"/>
                <a:ea typeface="Calibri"/>
                <a:cs typeface="Calibri"/>
                <a:sym typeface="Calibri"/>
              </a:rPr>
              <a:t>Comment les services et les programmes peuvent-ils mieux répondre aux besoins des personnes autistes? </a:t>
            </a:r>
          </a:p>
          <a:p>
            <a:pPr marL="342900">
              <a:spcBef>
                <a:spcPts val="0"/>
              </a:spcBef>
              <a:buSzPts val="2000"/>
              <a:buFont typeface="Arial" panose="020B0604020202020204" pitchFamily="34" charset="0"/>
              <a:buChar char="•"/>
            </a:pPr>
            <a:endParaRPr lang="en-CA" sz="800" b="1" dirty="0"/>
          </a:p>
          <a:p>
            <a:pPr marL="342900">
              <a:spcBef>
                <a:spcPts val="0"/>
              </a:spcBef>
              <a:buSzPts val="2000"/>
              <a:buFont typeface="Arial" panose="020B0604020202020204" pitchFamily="34" charset="0"/>
              <a:buChar char="•"/>
            </a:pPr>
            <a:r>
              <a:rPr lang="fr-CA" sz="2400" b="1" dirty="0">
                <a:latin typeface="Calibri"/>
                <a:ea typeface="Calibri"/>
                <a:cs typeface="Calibri"/>
                <a:sym typeface="Calibri"/>
              </a:rPr>
              <a:t>Comment pouvons-nous promouvoir l’inclusion des personnes autistes?</a:t>
            </a:r>
            <a:br>
              <a:rPr lang="fr-CA" sz="2400" b="1" dirty="0">
                <a:latin typeface="Calibri"/>
                <a:ea typeface="Calibri"/>
                <a:cs typeface="Calibri"/>
                <a:sym typeface="Calibri"/>
              </a:rPr>
            </a:br>
            <a:endParaRPr lang="fr-CA" sz="2400" b="1" dirty="0">
              <a:latin typeface="Calibri"/>
              <a:ea typeface="Calibri"/>
              <a:cs typeface="Calibri"/>
              <a:sym typeface="Calibri"/>
            </a:endParaRPr>
          </a:p>
          <a:p>
            <a:pPr marL="0" lvl="0" indent="0" algn="l" rtl="0">
              <a:lnSpc>
                <a:spcPct val="90000"/>
              </a:lnSpc>
              <a:spcBef>
                <a:spcPts val="1400"/>
              </a:spcBef>
              <a:spcAft>
                <a:spcPts val="0"/>
              </a:spcAft>
              <a:buClr>
                <a:srgbClr val="3F3F3F"/>
              </a:buClr>
              <a:buSzPts val="2000"/>
              <a:buNone/>
            </a:pPr>
            <a:r>
              <a:rPr lang="fr-CA" sz="2400" b="1" dirty="0"/>
              <a:t>3. </a:t>
            </a:r>
            <a:r>
              <a:rPr lang="fr-CA" sz="2400" dirty="0"/>
              <a:t>Commentaires de clôture et autres façons de soumettre des commentaires</a:t>
            </a:r>
          </a:p>
          <a:p>
            <a:pPr marL="91440" lvl="0" indent="0" algn="l" rtl="0">
              <a:lnSpc>
                <a:spcPct val="90000"/>
              </a:lnSpc>
              <a:spcBef>
                <a:spcPts val="1400"/>
              </a:spcBef>
              <a:spcAft>
                <a:spcPts val="0"/>
              </a:spcAft>
              <a:buClr>
                <a:srgbClr val="3F3F3F"/>
              </a:buClr>
              <a:buSzPts val="2000"/>
              <a:buNone/>
            </a:pP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4"/>
          <p:cNvSpPr txBox="1">
            <a:spLocks noGrp="1"/>
          </p:cNvSpPr>
          <p:nvPr>
            <p:ph type="title"/>
          </p:nvPr>
        </p:nvSpPr>
        <p:spPr>
          <a:xfrm>
            <a:off x="1270112" y="241126"/>
            <a:ext cx="7096648" cy="1496236"/>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fr-CA"/>
              <a:t>Évaluation concernant l’autisme</a:t>
            </a:r>
          </a:p>
        </p:txBody>
      </p:sp>
      <p:sp>
        <p:nvSpPr>
          <p:cNvPr id="122" name="Google Shape;122;p4"/>
          <p:cNvSpPr txBox="1">
            <a:spLocks noGrp="1"/>
          </p:cNvSpPr>
          <p:nvPr>
            <p:ph type="body" idx="1"/>
          </p:nvPr>
        </p:nvSpPr>
        <p:spPr>
          <a:xfrm>
            <a:off x="811808" y="1410837"/>
            <a:ext cx="8042259" cy="4800392"/>
          </a:xfrm>
          <a:prstGeom prst="rect">
            <a:avLst/>
          </a:prstGeom>
          <a:noFill/>
          <a:ln>
            <a:noFill/>
          </a:ln>
        </p:spPr>
        <p:txBody>
          <a:bodyPr spcFirstLastPara="1" wrap="square" lIns="0" tIns="45700" rIns="0" bIns="45700" anchor="t" anchorCtr="0">
            <a:noAutofit/>
          </a:bodyPr>
          <a:lstStyle/>
          <a:p>
            <a:pPr marL="91440" lvl="0" indent="0" algn="l" rtl="0">
              <a:spcBef>
                <a:spcPts val="0"/>
              </a:spcBef>
              <a:spcAft>
                <a:spcPts val="0"/>
              </a:spcAft>
              <a:buNone/>
            </a:pPr>
            <a:endParaRPr dirty="0"/>
          </a:p>
          <a:p>
            <a:pPr marL="91440" lvl="0" indent="-127000" algn="l" rtl="0">
              <a:spcBef>
                <a:spcPts val="0"/>
              </a:spcBef>
              <a:spcAft>
                <a:spcPts val="0"/>
              </a:spcAft>
              <a:buSzPts val="2000"/>
              <a:buFont typeface="Arial"/>
              <a:buChar char="•"/>
            </a:pPr>
            <a:r>
              <a:rPr lang="fr-CA" sz="2400"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Le gouvernement canadien a nommé l’Académie canadienne des sciences de la santé pour qu’elle réalise une évaluation concernant l’autisme.</a:t>
            </a:r>
            <a:r>
              <a:rPr lang="fr-CA" sz="2400"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 </a:t>
            </a:r>
          </a:p>
          <a:p>
            <a:pPr marL="91440" lvl="0" indent="-127000" algn="l" rtl="0">
              <a:spcBef>
                <a:spcPts val="1400"/>
              </a:spcBef>
              <a:spcAft>
                <a:spcPts val="0"/>
              </a:spcAft>
              <a:buSzPts val="2000"/>
              <a:buFont typeface="Arial"/>
              <a:buChar char="•"/>
            </a:pPr>
            <a:r>
              <a:rPr lang="fr-CA" sz="2400" dirty="0"/>
              <a:t> Cette évaluation orientera les décideurs politiques alors qu’ils envisagent la façon d’élaborer une stratégie nationale pour le trouble du spectre de l’autisme. </a:t>
            </a:r>
          </a:p>
          <a:p>
            <a:pPr marL="91440" lvl="0" indent="-127000" algn="l" rtl="0">
              <a:spcBef>
                <a:spcPts val="1400"/>
              </a:spcBef>
              <a:spcAft>
                <a:spcPts val="0"/>
              </a:spcAft>
              <a:buSzPts val="2000"/>
              <a:buFont typeface="Arial"/>
              <a:buChar char="•"/>
            </a:pPr>
            <a:r>
              <a:rPr lang="fr-CA" sz="2400" dirty="0"/>
              <a:t> Cette évaluation vise à examiner les données scientifiques et est également éclairée par un processus de consultation du public.</a:t>
            </a:r>
          </a:p>
          <a:p>
            <a:pPr marL="91440" lvl="0" indent="-127000" algn="l" rtl="0">
              <a:spcBef>
                <a:spcPts val="1400"/>
              </a:spcBef>
              <a:spcAft>
                <a:spcPts val="0"/>
              </a:spcAft>
              <a:buSzPts val="2000"/>
              <a:buFont typeface="Arial"/>
              <a:buChar char="•"/>
            </a:pPr>
            <a:r>
              <a:rPr lang="fr-CA" sz="2400" b="1" dirty="0"/>
              <a:t> Les commentaires des personnes autistes, des membres de leur famille et d’autres personnes qui les soutiennent constituent une partie importante de cette évaluation.</a:t>
            </a:r>
          </a:p>
          <a:p>
            <a:pPr marL="91440" lvl="0" indent="0" algn="l" rtl="0">
              <a:lnSpc>
                <a:spcPct val="90000"/>
              </a:lnSpc>
              <a:spcBef>
                <a:spcPts val="1400"/>
              </a:spcBef>
              <a:spcAft>
                <a:spcPts val="0"/>
              </a:spcAft>
              <a:buClr>
                <a:srgbClr val="3F3F3F"/>
              </a:buClr>
              <a:buSzPts val="2000"/>
              <a:buFont typeface="Arial"/>
              <a:buNone/>
            </a:pP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gcf23cb64d1_3_0"/>
          <p:cNvSpPr txBox="1">
            <a:spLocks noGrp="1"/>
          </p:cNvSpPr>
          <p:nvPr>
            <p:ph type="title"/>
          </p:nvPr>
        </p:nvSpPr>
        <p:spPr>
          <a:xfrm>
            <a:off x="1270250" y="853700"/>
            <a:ext cx="7096500" cy="8979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fr-CA"/>
              <a:t>Comment soumettre des commentaires</a:t>
            </a:r>
          </a:p>
        </p:txBody>
      </p:sp>
      <p:pic>
        <p:nvPicPr>
          <p:cNvPr id="129" name="Google Shape;129;gcf23cb64d1_3_0"/>
          <p:cNvPicPr preferRelativeResize="0"/>
          <p:nvPr/>
        </p:nvPicPr>
        <p:blipFill>
          <a:blip r:embed="rId3">
            <a:alphaModFix/>
          </a:blip>
          <a:stretch>
            <a:fillRect/>
          </a:stretch>
        </p:blipFill>
        <p:spPr>
          <a:xfrm>
            <a:off x="906500" y="2038926"/>
            <a:ext cx="7560399" cy="3956599"/>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5"/>
          <p:cNvSpPr txBox="1">
            <a:spLocks noGrp="1"/>
          </p:cNvSpPr>
          <p:nvPr>
            <p:ph type="title"/>
          </p:nvPr>
        </p:nvSpPr>
        <p:spPr>
          <a:xfrm>
            <a:off x="1270112" y="241126"/>
            <a:ext cx="7096500" cy="1496100"/>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ct val="100000"/>
              <a:buFont typeface="Calibri"/>
              <a:buNone/>
            </a:pPr>
            <a:r>
              <a:rPr lang="fr-CA" sz="4400"/>
              <a:t>Engagement envers les participants</a:t>
            </a:r>
          </a:p>
        </p:txBody>
      </p:sp>
      <p:sp>
        <p:nvSpPr>
          <p:cNvPr id="136" name="Google Shape;136;p5"/>
          <p:cNvSpPr txBox="1">
            <a:spLocks noGrp="1"/>
          </p:cNvSpPr>
          <p:nvPr>
            <p:ph type="body" idx="1"/>
          </p:nvPr>
        </p:nvSpPr>
        <p:spPr>
          <a:xfrm>
            <a:off x="596347" y="1873045"/>
            <a:ext cx="8358081" cy="5097044"/>
          </a:xfrm>
          <a:prstGeom prst="rect">
            <a:avLst/>
          </a:prstGeom>
          <a:noFill/>
          <a:ln>
            <a:noFill/>
          </a:ln>
        </p:spPr>
        <p:txBody>
          <a:bodyPr spcFirstLastPara="1" wrap="square" lIns="0" tIns="45700" rIns="0" bIns="45700" anchor="t" anchorCtr="0">
            <a:noAutofit/>
          </a:bodyPr>
          <a:lstStyle/>
          <a:p>
            <a:pPr marL="114300" indent="0" algn="l">
              <a:buNone/>
            </a:pPr>
            <a:r>
              <a:rPr lang="fr-CA" b="0" i="0" dirty="0">
                <a:solidFill>
                  <a:schemeClr val="tx1"/>
                </a:solidFill>
                <a:latin typeface="Calibri" panose="020F0502020204030204" pitchFamily="34" charset="0"/>
                <a:cs typeface="Calibri" panose="020F0502020204030204" pitchFamily="34" charset="0"/>
              </a:rPr>
              <a:t>Notre objectif est de nous assurer que ces conversations sont aussi inclusives et sécuritaires que possible. </a:t>
            </a:r>
            <a:br>
              <a:rPr lang="fr-CA" b="0" i="0" dirty="0">
                <a:solidFill>
                  <a:schemeClr val="tx1"/>
                </a:solidFill>
                <a:latin typeface="Calibri" panose="020F0502020204030204" pitchFamily="34" charset="0"/>
                <a:cs typeface="Calibri" panose="020F0502020204030204" pitchFamily="34" charset="0"/>
              </a:rPr>
            </a:br>
            <a:endParaRPr lang="fr-CA" b="0" i="0" dirty="0">
              <a:solidFill>
                <a:schemeClr val="tx1"/>
              </a:solidFill>
              <a:latin typeface="Calibri" panose="020F0502020204030204" pitchFamily="34" charset="0"/>
              <a:cs typeface="Calibri" panose="020F0502020204030204" pitchFamily="34" charset="0"/>
            </a:endParaRPr>
          </a:p>
          <a:p>
            <a:pPr marL="91440" indent="-127000" fontAlgn="base">
              <a:buSzPts val="2000"/>
              <a:buFont typeface="Arial"/>
              <a:buChar char="•"/>
            </a:pPr>
            <a:r>
              <a:rPr lang="fr-CA" dirty="0">
                <a:solidFill>
                  <a:schemeClr val="tx1"/>
                </a:solidFill>
                <a:latin typeface="Calibri" panose="020F0502020204030204" pitchFamily="34" charset="0"/>
                <a:cs typeface="Calibri" panose="020F0502020204030204" pitchFamily="34" charset="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Zoom prend en charge les lecteurs d’écran courants.</a:t>
            </a:r>
          </a:p>
          <a:p>
            <a:pPr marL="91440" indent="-127000" fontAlgn="base">
              <a:buSzPts val="2000"/>
              <a:buFont typeface="Arial"/>
              <a:buChar char="•"/>
            </a:pPr>
            <a:r>
              <a:rPr lang="fr-CA" dirty="0">
                <a:solidFill>
                  <a:schemeClr val="tx1"/>
                </a:solidFill>
              </a:rPr>
              <a:t>Les diapositives de la présentation seront affichées dans le clavardage.</a:t>
            </a:r>
          </a:p>
          <a:p>
            <a:pPr marL="91440" indent="-127000" fontAlgn="base">
              <a:buSzPts val="2000"/>
              <a:buFont typeface="Arial"/>
              <a:buChar char="•"/>
            </a:pPr>
            <a:r>
              <a:rPr lang="fr-CA" dirty="0">
                <a:solidFill>
                  <a:schemeClr val="tx1"/>
                </a:solidFill>
              </a:rPr>
              <a:t>Les participants peuvent donner leur avis en parlant et en écrivant.</a:t>
            </a:r>
          </a:p>
          <a:p>
            <a:pPr marL="91440" indent="-127000" fontAlgn="base">
              <a:buSzPts val="2000"/>
              <a:buFont typeface="Arial"/>
              <a:buChar char="•"/>
            </a:pPr>
            <a:r>
              <a:rPr lang="fr-CA" dirty="0">
                <a:solidFill>
                  <a:schemeClr val="tx1"/>
                </a:solidFill>
                <a:latin typeface="Calibri" panose="020F0502020204030204" pitchFamily="34" charset="0"/>
                <a:cs typeface="Calibri" panose="020F0502020204030204" pitchFamily="34" charset="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Les renseignements personnels ou d’identification des participants ne seront pas communiqués publiquement.</a:t>
            </a:r>
          </a:p>
          <a:p>
            <a:pPr marL="91440" indent="-127000">
              <a:buSzPts val="2000"/>
              <a:buFont typeface="Arial"/>
              <a:buChar char="•"/>
            </a:pPr>
            <a:r>
              <a:rPr lang="fr-CA" dirty="0">
                <a:solidFill>
                  <a:schemeClr val="tx1"/>
                </a:solidFill>
                <a:latin typeface="Calibri" panose="020F0502020204030204" pitchFamily="34" charset="0"/>
                <a:cs typeface="Calibri" panose="020F0502020204030204" pitchFamily="34" charset="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Prenez une pause si vous en avez besoin.</a:t>
            </a:r>
            <a:r>
              <a:rPr lang="fr-CA" dirty="0">
                <a:solidFill>
                  <a:schemeClr val="tx1"/>
                </a:solidFill>
                <a:latin typeface="Calibri" panose="020F0502020204030204" pitchFamily="34" charset="0"/>
                <a:cs typeface="Calibri" panose="020F0502020204030204" pitchFamily="34" charset="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 </a:t>
            </a:r>
            <a:r>
              <a:rPr lang="fr-CA" dirty="0">
                <a:solidFill>
                  <a:schemeClr val="tx1"/>
                </a:solidFill>
                <a:latin typeface="Calibri" panose="020F0502020204030204" pitchFamily="34" charset="0"/>
                <a:cs typeface="Calibri" panose="020F0502020204030204" pitchFamily="34" charset="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Vous pouvez éteindre votre caméra.</a:t>
            </a:r>
          </a:p>
          <a:p>
            <a:pPr marL="91440" indent="-127000">
              <a:buSzPts val="2000"/>
              <a:buFont typeface="Arial"/>
              <a:buChar char="•"/>
            </a:pPr>
            <a:r>
              <a:rPr lang="fr-CA" b="1" dirty="0">
                <a:solidFill>
                  <a:schemeClr val="tx1"/>
                </a:solidFill>
                <a:latin typeface="Calibri" panose="020F0502020204030204" pitchFamily="34" charset="0"/>
                <a:cs typeface="Calibri" panose="020F0502020204030204" pitchFamily="34" charset="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N’hésitez pas à nous indiquer si vous avez besoin de soutien en santé mentale.</a:t>
            </a:r>
            <a:r>
              <a:rPr lang="fr-CA" b="1" dirty="0">
                <a:solidFill>
                  <a:schemeClr val="tx1"/>
                </a:solidFill>
                <a:latin typeface="Calibri" panose="020F0502020204030204" pitchFamily="34" charset="0"/>
                <a:cs typeface="Calibri" panose="020F0502020204030204" pitchFamily="34" charset="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 </a:t>
            </a:r>
            <a:r>
              <a:rPr lang="fr-CA" dirty="0">
                <a:solidFill>
                  <a:schemeClr val="tx1"/>
                </a:solidFill>
                <a:latin typeface="Calibri" panose="020F0502020204030204" pitchFamily="34" charset="0"/>
                <a:cs typeface="Calibri" panose="020F0502020204030204" pitchFamily="34" charset="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Une salle séparée avec une personne formée pour le soutien en santé mentale est disponible, si vous le souhaitez ou si vous en avez besoin.</a:t>
            </a:r>
            <a:r>
              <a:rPr lang="fr-CA" dirty="0">
                <a:solidFill>
                  <a:schemeClr val="tx1"/>
                </a:solidFill>
                <a:latin typeface="Calibri" panose="020F0502020204030204" pitchFamily="34" charset="0"/>
                <a:cs typeface="Calibri" panose="020F0502020204030204" pitchFamily="34" charset="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1"/>
        <p:cNvGrpSpPr/>
        <p:nvPr/>
      </p:nvGrpSpPr>
      <p:grpSpPr>
        <a:xfrm>
          <a:off x="0" y="0"/>
          <a:ext cx="0" cy="0"/>
          <a:chOff x="0" y="0"/>
          <a:chExt cx="0" cy="0"/>
        </a:xfrm>
      </p:grpSpPr>
      <p:sp>
        <p:nvSpPr>
          <p:cNvPr id="142" name="Google Shape;142;p6"/>
          <p:cNvSpPr txBox="1">
            <a:spLocks noGrp="1"/>
          </p:cNvSpPr>
          <p:nvPr>
            <p:ph type="title"/>
          </p:nvPr>
        </p:nvSpPr>
        <p:spPr>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fr-CA">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6"/>
                  </a:ext>
                </a:extLst>
              </a:rPr>
              <a:t>Lignes directrices relatives à la consultation</a:t>
            </a:r>
          </a:p>
        </p:txBody>
      </p:sp>
      <p:sp>
        <p:nvSpPr>
          <p:cNvPr id="143" name="Google Shape;143;p6"/>
          <p:cNvSpPr txBox="1">
            <a:spLocks noGrp="1"/>
          </p:cNvSpPr>
          <p:nvPr>
            <p:ph type="body" idx="1"/>
          </p:nvPr>
        </p:nvSpPr>
        <p:spPr>
          <a:xfrm>
            <a:off x="795130" y="2060344"/>
            <a:ext cx="7869367" cy="4162035"/>
          </a:xfrm>
          <a:prstGeom prst="rect">
            <a:avLst/>
          </a:prstGeom>
          <a:noFill/>
          <a:ln>
            <a:noFill/>
          </a:ln>
        </p:spPr>
        <p:txBody>
          <a:bodyPr spcFirstLastPara="1" wrap="square" lIns="0" tIns="45700" rIns="0" bIns="45700" anchor="t" anchorCtr="0">
            <a:noAutofit/>
          </a:bodyPr>
          <a:lstStyle/>
          <a:p>
            <a:pPr marL="91440" indent="-127000">
              <a:spcBef>
                <a:spcPts val="0"/>
              </a:spcBef>
              <a:buSzPts val="2000"/>
              <a:buFont typeface="Arial"/>
              <a:buChar char="•"/>
            </a:pPr>
            <a:r>
              <a:rPr lang="fr-CA" sz="2400" b="1"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Demandez ce dont vous avez besoin.</a:t>
            </a:r>
            <a:r>
              <a:rPr lang="fr-CA" sz="2400" b="1"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 </a:t>
            </a:r>
            <a:r>
              <a:rPr lang="fr-CA" sz="2400" b="1"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Donnez ce que vous pouvez.</a:t>
            </a:r>
            <a:r>
              <a:rPr lang="fr-CA" sz="2400" b="1"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 </a:t>
            </a:r>
            <a:r>
              <a:rPr lang="fr-CA" sz="2400"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Prenez soin de vous et répondez à vos besoins.</a:t>
            </a:r>
            <a:r>
              <a:rPr lang="fr-CA" sz="2400"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 </a:t>
            </a:r>
          </a:p>
          <a:p>
            <a:pPr marL="91440" indent="-127000">
              <a:spcBef>
                <a:spcPts val="1400"/>
              </a:spcBef>
              <a:buSzPts val="2000"/>
              <a:buFont typeface="Arial"/>
              <a:buChar char="•"/>
            </a:pPr>
            <a:r>
              <a:rPr lang="fr-CA" sz="2400" b="1"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Les conversations en petits groupes sont confidentielles.</a:t>
            </a:r>
            <a:r>
              <a:rPr lang="fr-CA" sz="2400" b="1"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 </a:t>
            </a:r>
            <a:r>
              <a:rPr lang="fr-CA" sz="2400"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Veuillez ne pas communiquer ces renseignements à quiconque en dehors de la réunion.</a:t>
            </a:r>
          </a:p>
          <a:p>
            <a:pPr marL="91440" indent="-127000">
              <a:spcBef>
                <a:spcPts val="1400"/>
              </a:spcBef>
              <a:buSzPts val="2000"/>
              <a:buFont typeface="Arial"/>
              <a:buChar char="•"/>
            </a:pPr>
            <a:r>
              <a:rPr lang="fr-CA" sz="2400" b="1"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Veuillez faire preuve de respect envers les autres.</a:t>
            </a:r>
            <a:r>
              <a:rPr lang="fr-CA" sz="2400"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 </a:t>
            </a:r>
            <a:r>
              <a:rPr lang="fr-CA" sz="2400"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Les gens ont des points de vue différents, et c’est normal.</a:t>
            </a:r>
          </a:p>
          <a:p>
            <a:pPr marL="91440" indent="-127000">
              <a:spcBef>
                <a:spcPts val="1400"/>
              </a:spcBef>
              <a:buSzPts val="2000"/>
              <a:buFont typeface="Arial"/>
              <a:buChar char="•"/>
            </a:pPr>
            <a:r>
              <a:rPr lang="fr-CA" sz="2400" b="1"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L’intimidation et les comportements abusifs ou menaçants ne sont pas acceptables.</a:t>
            </a:r>
            <a:r>
              <a:rPr lang="fr-CA" sz="2400" b="1"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 </a:t>
            </a:r>
            <a:r>
              <a:rPr lang="fr-CA" sz="2400"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Si nous pensons qu’un participant se comporte de cette façon, nous lui demanderons de quitter la séance immédiatement.</a:t>
            </a:r>
          </a:p>
          <a:p>
            <a:pPr marL="91440" lvl="0" indent="0" algn="l" rtl="0">
              <a:lnSpc>
                <a:spcPct val="90000"/>
              </a:lnSpc>
              <a:spcBef>
                <a:spcPts val="2000"/>
              </a:spcBef>
              <a:spcAft>
                <a:spcPts val="0"/>
              </a:spcAft>
              <a:buClr>
                <a:srgbClr val="3F3F3F"/>
              </a:buClr>
              <a:buSzPts val="2000"/>
              <a:buNone/>
            </a:pPr>
            <a:endParaRPr dirty="0"/>
          </a:p>
        </p:txBody>
      </p:sp>
    </p:spTree>
  </p:cSld>
  <p:clrMapOvr>
    <a:overrideClrMapping bg1="lt1" tx1="dk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0"/>
          <p:cNvSpPr txBox="1">
            <a:spLocks noGrp="1"/>
          </p:cNvSpPr>
          <p:nvPr>
            <p:ph type="title"/>
          </p:nvPr>
        </p:nvSpPr>
        <p:spPr>
          <a:xfrm>
            <a:off x="1270112" y="241126"/>
            <a:ext cx="7096648" cy="1496236"/>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fr-CA"/>
              <a:t>Séances de groupes</a:t>
            </a:r>
          </a:p>
        </p:txBody>
      </p:sp>
      <p:sp>
        <p:nvSpPr>
          <p:cNvPr id="171" name="Google Shape;171;p10"/>
          <p:cNvSpPr txBox="1">
            <a:spLocks noGrp="1"/>
          </p:cNvSpPr>
          <p:nvPr>
            <p:ph type="body" idx="1"/>
          </p:nvPr>
        </p:nvSpPr>
        <p:spPr>
          <a:xfrm>
            <a:off x="910046" y="2074334"/>
            <a:ext cx="7543800" cy="4023360"/>
          </a:xfrm>
          <a:prstGeom prst="rect">
            <a:avLst/>
          </a:prstGeom>
          <a:noFill/>
          <a:ln>
            <a:noFill/>
          </a:ln>
        </p:spPr>
        <p:txBody>
          <a:bodyPr spcFirstLastPara="1" wrap="square" lIns="0" tIns="45700" rIns="0" bIns="45700" anchor="t" anchorCtr="0">
            <a:noAutofit/>
          </a:bodyPr>
          <a:lstStyle/>
          <a:p>
            <a:pPr marL="0" lvl="0" indent="0" algn="l" rtl="0">
              <a:lnSpc>
                <a:spcPct val="90000"/>
              </a:lnSpc>
              <a:spcBef>
                <a:spcPts val="0"/>
              </a:spcBef>
              <a:spcAft>
                <a:spcPts val="0"/>
              </a:spcAft>
              <a:buClr>
                <a:srgbClr val="3F3F3F"/>
              </a:buClr>
              <a:buSzPts val="2000"/>
              <a:buNone/>
            </a:pPr>
            <a:r>
              <a:rPr lang="fr-CA" sz="2400"/>
              <a:t>Les participants doivent passer aux séances de groupes.</a:t>
            </a:r>
          </a:p>
        </p:txBody>
      </p:sp>
    </p:spTree>
  </p:cSld>
  <p:clrMapOvr>
    <a:masterClrMapping/>
  </p:clrMapOvr>
</p:sld>
</file>

<file path=ppt/theme/theme1.xml><?xml version="1.0" encoding="utf-8"?>
<a:theme xmlns:a="http://schemas.openxmlformats.org/drawingml/2006/main" name="Retrospect">
  <a:themeElements>
    <a:clrScheme name="Breeze">
      <a:dk1>
        <a:srgbClr val="000000"/>
      </a:dk1>
      <a:lt1>
        <a:srgbClr val="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Breeze">
    <a:dk1>
      <a:srgbClr val="000000"/>
    </a:dk1>
    <a:lt1>
      <a:srgbClr val="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themeOverride>
</file>

<file path=docProps/app.xml><?xml version="1.0" encoding="utf-8"?>
<Properties xmlns="http://schemas.openxmlformats.org/officeDocument/2006/extended-properties" xmlns:vt="http://schemas.openxmlformats.org/officeDocument/2006/docPropsVTypes">
  <Template/>
  <TotalTime>1092</TotalTime>
  <Words>1417</Words>
  <Application>Microsoft Office PowerPoint</Application>
  <PresentationFormat>On-screen Show (4:3)</PresentationFormat>
  <Paragraphs>117</Paragraphs>
  <Slides>11</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Calibri</vt:lpstr>
      <vt:lpstr>Arial</vt:lpstr>
      <vt:lpstr>Helvetica Neue</vt:lpstr>
      <vt:lpstr>Retrospect</vt:lpstr>
      <vt:lpstr>Conversation communautaire sur l’autisme</vt:lpstr>
      <vt:lpstr>Choisir votre nom</vt:lpstr>
      <vt:lpstr>Reconnaissance territoriale</vt:lpstr>
      <vt:lpstr>Ordre du jour</vt:lpstr>
      <vt:lpstr>Évaluation concernant l’autisme</vt:lpstr>
      <vt:lpstr>Comment soumettre des commentaires</vt:lpstr>
      <vt:lpstr>Engagement envers les participants</vt:lpstr>
      <vt:lpstr>Lignes directrices relatives à la consultation</vt:lpstr>
      <vt:lpstr>Séances de groupes</vt:lpstr>
      <vt:lpstr>Quelle est la suite?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Conversation on Autism</dc:title>
  <dc:creator>Sonya Kupka</dc:creator>
  <cp:lastModifiedBy>Allison McPhee</cp:lastModifiedBy>
  <cp:revision>24</cp:revision>
  <dcterms:created xsi:type="dcterms:W3CDTF">2020-02-25T18:48:49Z</dcterms:created>
  <dcterms:modified xsi:type="dcterms:W3CDTF">2021-04-20T13:29:40Z</dcterms:modified>
</cp:coreProperties>
</file>