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343" r:id="rId10"/>
    <p:sldId id="266" r:id="rId11"/>
    <p:sldId id="267" r:id="rId12"/>
    <p:sldId id="268" r:id="rId13"/>
    <p:sldId id="274" r:id="rId14"/>
    <p:sldId id="283" r:id="rId15"/>
    <p:sldId id="284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345" r:id="rId25"/>
    <p:sldId id="346" r:id="rId26"/>
    <p:sldId id="299" r:id="rId27"/>
    <p:sldId id="300" r:id="rId28"/>
    <p:sldId id="298" r:id="rId29"/>
    <p:sldId id="302" r:id="rId30"/>
    <p:sldId id="303" r:id="rId31"/>
    <p:sldId id="304" r:id="rId32"/>
    <p:sldId id="313" r:id="rId33"/>
    <p:sldId id="314" r:id="rId34"/>
    <p:sldId id="317" r:id="rId35"/>
    <p:sldId id="331" r:id="rId36"/>
    <p:sldId id="332" r:id="rId37"/>
    <p:sldId id="344" r:id="rId38"/>
    <p:sldId id="333" r:id="rId39"/>
    <p:sldId id="334" r:id="rId40"/>
    <p:sldId id="335" r:id="rId41"/>
    <p:sldId id="342" r:id="rId42"/>
    <p:sldId id="340" r:id="rId43"/>
    <p:sldId id="25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200"/>
              <a:t>95% acceptance rate</a:t>
            </a:r>
          </a:p>
        </c:rich>
      </c:tx>
      <c:layout>
        <c:manualLayout>
          <c:xMode val="edge"/>
          <c:yMode val="edge"/>
          <c:x val="0.20398009950248761"/>
          <c:y val="2.2471910112359564E-2"/>
        </c:manualLayout>
      </c:layout>
      <c:overlay val="0"/>
    </c:title>
    <c:autoTitleDeleted val="0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00497512437815"/>
          <c:y val="0.37640449438202256"/>
          <c:w val="0.60447761194029859"/>
          <c:h val="0.5393258426966293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explosion val="25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94% appropriate referrals</a:t>
            </a:r>
          </a:p>
        </c:rich>
      </c:tx>
      <c:layout>
        <c:manualLayout>
          <c:xMode val="edge"/>
          <c:yMode val="edge"/>
          <c:x val="0.11691542288557213"/>
          <c:y val="3.9325842696629219E-2"/>
        </c:manualLayout>
      </c:layout>
      <c:overlay val="0"/>
      <c:spPr>
        <a:noFill/>
        <a:ln w="13573">
          <a:noFill/>
        </a:ln>
      </c:spPr>
    </c:title>
    <c:autoTitleDeleted val="0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56716417910452"/>
          <c:y val="0.34831460674157311"/>
          <c:w val="0.62935323383084574"/>
          <c:h val="0.561797752808988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6787">
              <a:solidFill>
                <a:schemeClr val="tx1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00FFFF"/>
              </a:solidFill>
              <a:ln w="6787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6787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6787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6787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678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6787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357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62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GB" sz="1200" dirty="0"/>
              <a:t>18% minority ethnic groups</a:t>
            </a:r>
          </a:p>
        </c:rich>
      </c:tx>
      <c:layout>
        <c:manualLayout>
          <c:xMode val="edge"/>
          <c:yMode val="edge"/>
          <c:x val="0.20524017467248912"/>
          <c:y val="1.8779342723004692E-2"/>
        </c:manualLayout>
      </c:layout>
      <c:overlay val="0"/>
    </c:title>
    <c:autoTitleDeleted val="0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82532751091708"/>
          <c:y val="0.5164319248826289"/>
          <c:w val="0.48471615720524031"/>
          <c:h val="0.413145539906103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explosion val="25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19% under 65 years of age</a:t>
            </a:r>
          </a:p>
        </c:rich>
      </c:tx>
      <c:layout>
        <c:manualLayout>
          <c:xMode val="edge"/>
          <c:yMode val="edge"/>
          <c:x val="0.12189054726368162"/>
          <c:y val="2.2471910112359564E-2"/>
        </c:manualLayout>
      </c:layout>
      <c:overlay val="0"/>
      <c:spPr>
        <a:noFill/>
        <a:ln w="13984">
          <a:noFill/>
        </a:ln>
      </c:spPr>
    </c:title>
    <c:autoTitleDeleted val="0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00497512437815"/>
          <c:y val="0.37640449438202256"/>
          <c:w val="0.60447761194029859"/>
          <c:h val="0.5393258426966293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699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339966"/>
              </a:solidFill>
              <a:ln w="699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FF"/>
              </a:solidFill>
              <a:ln w="699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699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699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699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699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699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39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91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27C7A-1809-4224-B919-428BA9CDD574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E0B7A35C-3DC4-4211-8C3F-CF97D9D00A59}">
      <dgm:prSet phldrT="[Text]"/>
      <dgm:spPr/>
      <dgm:t>
        <a:bodyPr/>
        <a:lstStyle/>
        <a:p>
          <a:r>
            <a:rPr lang="en-GB" b="1" dirty="0" smtClean="0"/>
            <a:t>Late and low diagnosis</a:t>
          </a:r>
          <a:endParaRPr lang="en-GB" b="1" dirty="0"/>
        </a:p>
      </dgm:t>
    </dgm:pt>
    <dgm:pt modelId="{8C6C808C-C3E3-45AE-959F-FA37F651C787}" type="parTrans" cxnId="{297B9131-2B14-4E4D-BF40-0CF3317F077D}">
      <dgm:prSet/>
      <dgm:spPr/>
      <dgm:t>
        <a:bodyPr/>
        <a:lstStyle/>
        <a:p>
          <a:endParaRPr lang="en-GB" b="1"/>
        </a:p>
      </dgm:t>
    </dgm:pt>
    <dgm:pt modelId="{6AB6FE7A-B498-4BD2-ABE8-2EF02EB8572D}" type="sibTrans" cxnId="{297B9131-2B14-4E4D-BF40-0CF3317F077D}">
      <dgm:prSet/>
      <dgm:spPr/>
      <dgm:t>
        <a:bodyPr/>
        <a:lstStyle/>
        <a:p>
          <a:endParaRPr lang="en-GB" b="1"/>
        </a:p>
      </dgm:t>
    </dgm:pt>
    <dgm:pt modelId="{684DA7D9-614D-4048-9505-68E2CDD64025}">
      <dgm:prSet phldrT="[Text]"/>
      <dgm:spPr/>
      <dgm:t>
        <a:bodyPr/>
        <a:lstStyle/>
        <a:p>
          <a:r>
            <a:rPr lang="en-GB" b="1" dirty="0" smtClean="0"/>
            <a:t>Early and high diagnosis</a:t>
          </a:r>
          <a:endParaRPr lang="en-GB" b="1" dirty="0"/>
        </a:p>
      </dgm:t>
    </dgm:pt>
    <dgm:pt modelId="{CA17F8A7-4933-4D6D-9369-22C860D801BD}" type="parTrans" cxnId="{5186EBD9-FCD7-42C9-9330-80422A449295}">
      <dgm:prSet/>
      <dgm:spPr/>
      <dgm:t>
        <a:bodyPr/>
        <a:lstStyle/>
        <a:p>
          <a:endParaRPr lang="en-GB" b="1"/>
        </a:p>
      </dgm:t>
    </dgm:pt>
    <dgm:pt modelId="{88356306-06D3-422D-A52D-7EDD525CDF5D}" type="sibTrans" cxnId="{5186EBD9-FCD7-42C9-9330-80422A449295}">
      <dgm:prSet/>
      <dgm:spPr/>
      <dgm:t>
        <a:bodyPr/>
        <a:lstStyle/>
        <a:p>
          <a:endParaRPr lang="en-GB" b="1"/>
        </a:p>
      </dgm:t>
    </dgm:pt>
    <dgm:pt modelId="{1DAF6CCF-F765-4FD6-AC55-3F6A4AA1D162}" type="pres">
      <dgm:prSet presAssocID="{0BA27C7A-1809-4224-B919-428BA9CDD574}" presName="arrowDiagram" presStyleCnt="0">
        <dgm:presLayoutVars>
          <dgm:chMax val="5"/>
          <dgm:dir/>
          <dgm:resizeHandles val="exact"/>
        </dgm:presLayoutVars>
      </dgm:prSet>
      <dgm:spPr/>
    </dgm:pt>
    <dgm:pt modelId="{33008654-A9A6-4C00-A44D-1E7A5AB54681}" type="pres">
      <dgm:prSet presAssocID="{0BA27C7A-1809-4224-B919-428BA9CDD574}" presName="arrow" presStyleLbl="bgShp" presStyleIdx="0" presStyleCnt="1"/>
      <dgm:spPr/>
    </dgm:pt>
    <dgm:pt modelId="{E0D46F53-B5F9-4ACE-80A3-73C35BC93FDA}" type="pres">
      <dgm:prSet presAssocID="{0BA27C7A-1809-4224-B919-428BA9CDD574}" presName="arrowDiagram2" presStyleCnt="0"/>
      <dgm:spPr/>
    </dgm:pt>
    <dgm:pt modelId="{3CB35B74-4A04-413F-AF0E-4DE22D283862}" type="pres">
      <dgm:prSet presAssocID="{E0B7A35C-3DC4-4211-8C3F-CF97D9D00A59}" presName="bullet2a" presStyleLbl="node1" presStyleIdx="0" presStyleCnt="2"/>
      <dgm:spPr/>
    </dgm:pt>
    <dgm:pt modelId="{05AC658A-9254-4D72-9402-400CF021DE63}" type="pres">
      <dgm:prSet presAssocID="{E0B7A35C-3DC4-4211-8C3F-CF97D9D00A59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4A4170-8906-42E3-8DA0-F2D9CBD12836}" type="pres">
      <dgm:prSet presAssocID="{684DA7D9-614D-4048-9505-68E2CDD64025}" presName="bullet2b" presStyleLbl="node1" presStyleIdx="1" presStyleCnt="2" custLinFactX="58479" custLinFactNeighborX="100000" custLinFactNeighborY="-57404"/>
      <dgm:spPr/>
    </dgm:pt>
    <dgm:pt modelId="{48F1B9D6-47FB-4743-9DFB-277539CDE680}" type="pres">
      <dgm:prSet presAssocID="{684DA7D9-614D-4048-9505-68E2CDD64025}" presName="textBox2b" presStyleLbl="revTx" presStyleIdx="1" presStyleCnt="2" custLinFactNeighborX="37337" custLinFactNeighborY="-8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7B9131-2B14-4E4D-BF40-0CF3317F077D}" srcId="{0BA27C7A-1809-4224-B919-428BA9CDD574}" destId="{E0B7A35C-3DC4-4211-8C3F-CF97D9D00A59}" srcOrd="0" destOrd="0" parTransId="{8C6C808C-C3E3-45AE-959F-FA37F651C787}" sibTransId="{6AB6FE7A-B498-4BD2-ABE8-2EF02EB8572D}"/>
    <dgm:cxn modelId="{81A9E104-5163-46CB-96DA-074D5019B139}" type="presOf" srcId="{684DA7D9-614D-4048-9505-68E2CDD64025}" destId="{48F1B9D6-47FB-4743-9DFB-277539CDE680}" srcOrd="0" destOrd="0" presId="urn:microsoft.com/office/officeart/2005/8/layout/arrow2"/>
    <dgm:cxn modelId="{20205D80-2DAF-48B3-AF39-64D9B2EDBD62}" type="presOf" srcId="{E0B7A35C-3DC4-4211-8C3F-CF97D9D00A59}" destId="{05AC658A-9254-4D72-9402-400CF021DE63}" srcOrd="0" destOrd="0" presId="urn:microsoft.com/office/officeart/2005/8/layout/arrow2"/>
    <dgm:cxn modelId="{5186EBD9-FCD7-42C9-9330-80422A449295}" srcId="{0BA27C7A-1809-4224-B919-428BA9CDD574}" destId="{684DA7D9-614D-4048-9505-68E2CDD64025}" srcOrd="1" destOrd="0" parTransId="{CA17F8A7-4933-4D6D-9369-22C860D801BD}" sibTransId="{88356306-06D3-422D-A52D-7EDD525CDF5D}"/>
    <dgm:cxn modelId="{5CDDD7AC-4662-4A79-A9C3-CFF55C359030}" type="presOf" srcId="{0BA27C7A-1809-4224-B919-428BA9CDD574}" destId="{1DAF6CCF-F765-4FD6-AC55-3F6A4AA1D162}" srcOrd="0" destOrd="0" presId="urn:microsoft.com/office/officeart/2005/8/layout/arrow2"/>
    <dgm:cxn modelId="{63C7014D-2503-45A0-8FE0-5D0E8A3CC102}" type="presParOf" srcId="{1DAF6CCF-F765-4FD6-AC55-3F6A4AA1D162}" destId="{33008654-A9A6-4C00-A44D-1E7A5AB54681}" srcOrd="0" destOrd="0" presId="urn:microsoft.com/office/officeart/2005/8/layout/arrow2"/>
    <dgm:cxn modelId="{D04C6C07-9D75-47D7-B300-BE203FBA55E0}" type="presParOf" srcId="{1DAF6CCF-F765-4FD6-AC55-3F6A4AA1D162}" destId="{E0D46F53-B5F9-4ACE-80A3-73C35BC93FDA}" srcOrd="1" destOrd="0" presId="urn:microsoft.com/office/officeart/2005/8/layout/arrow2"/>
    <dgm:cxn modelId="{EBAAB634-272E-43AE-A8BA-3D567C688F43}" type="presParOf" srcId="{E0D46F53-B5F9-4ACE-80A3-73C35BC93FDA}" destId="{3CB35B74-4A04-413F-AF0E-4DE22D283862}" srcOrd="0" destOrd="0" presId="urn:microsoft.com/office/officeart/2005/8/layout/arrow2"/>
    <dgm:cxn modelId="{A56F86F6-2ADA-4209-BFCF-F276FA474CC8}" type="presParOf" srcId="{E0D46F53-B5F9-4ACE-80A3-73C35BC93FDA}" destId="{05AC658A-9254-4D72-9402-400CF021DE63}" srcOrd="1" destOrd="0" presId="urn:microsoft.com/office/officeart/2005/8/layout/arrow2"/>
    <dgm:cxn modelId="{546B1F83-54A9-4582-96C7-62734E819F86}" type="presParOf" srcId="{E0D46F53-B5F9-4ACE-80A3-73C35BC93FDA}" destId="{6A4A4170-8906-42E3-8DA0-F2D9CBD12836}" srcOrd="2" destOrd="0" presId="urn:microsoft.com/office/officeart/2005/8/layout/arrow2"/>
    <dgm:cxn modelId="{95CF6F7D-B1B2-4779-A68D-B67C1F69CFA9}" type="presParOf" srcId="{E0D46F53-B5F9-4ACE-80A3-73C35BC93FDA}" destId="{48F1B9D6-47FB-4743-9DFB-277539CDE68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0FCCC-0CC3-4677-B79B-3659C0EE3D4E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1F48DD0-7875-402F-A47B-2F1581B321D7}">
      <dgm:prSet phldrT="[Text]"/>
      <dgm:spPr/>
      <dgm:t>
        <a:bodyPr/>
        <a:lstStyle/>
        <a:p>
          <a:r>
            <a:rPr lang="en-GB" b="1" dirty="0" smtClean="0"/>
            <a:t>How we turn people with worrying symptoms </a:t>
          </a:r>
        </a:p>
        <a:p>
          <a:r>
            <a:rPr lang="en-GB" b="1" dirty="0" smtClean="0"/>
            <a:t>into people who know what is going on  </a:t>
          </a:r>
          <a:endParaRPr lang="en-GB" b="1" dirty="0"/>
        </a:p>
      </dgm:t>
    </dgm:pt>
    <dgm:pt modelId="{9A6C6443-31B9-4295-8A49-D7D91FB0FFBE}" type="parTrans" cxnId="{C5301B3B-0B4F-42EE-88F6-47336161D186}">
      <dgm:prSet/>
      <dgm:spPr/>
      <dgm:t>
        <a:bodyPr/>
        <a:lstStyle/>
        <a:p>
          <a:endParaRPr lang="en-GB"/>
        </a:p>
      </dgm:t>
    </dgm:pt>
    <dgm:pt modelId="{F703EAAA-104A-4462-BB54-0A959C369E01}" type="sibTrans" cxnId="{C5301B3B-0B4F-42EE-88F6-47336161D186}">
      <dgm:prSet/>
      <dgm:spPr/>
      <dgm:t>
        <a:bodyPr/>
        <a:lstStyle/>
        <a:p>
          <a:endParaRPr lang="en-GB"/>
        </a:p>
      </dgm:t>
    </dgm:pt>
    <dgm:pt modelId="{64902172-EC60-455B-BBCF-0781A0F10E6A}">
      <dgm:prSet phldrT="[Text]"/>
      <dgm:spPr/>
      <dgm:t>
        <a:bodyPr/>
        <a:lstStyle/>
        <a:p>
          <a:r>
            <a:rPr lang="en-GB" b="1" dirty="0" smtClean="0"/>
            <a:t>How we turn toxic uncertainty </a:t>
          </a:r>
        </a:p>
        <a:p>
          <a:r>
            <a:rPr lang="en-GB" b="1" dirty="0" smtClean="0"/>
            <a:t>into empowered understanding </a:t>
          </a:r>
          <a:endParaRPr lang="en-GB" b="1" dirty="0"/>
        </a:p>
      </dgm:t>
    </dgm:pt>
    <dgm:pt modelId="{70A209EF-4046-4BEF-B55F-F7C06C85C15F}" type="parTrans" cxnId="{B616843A-D6FD-49CB-8B00-04247497F9B8}">
      <dgm:prSet/>
      <dgm:spPr/>
      <dgm:t>
        <a:bodyPr/>
        <a:lstStyle/>
        <a:p>
          <a:endParaRPr lang="en-GB"/>
        </a:p>
      </dgm:t>
    </dgm:pt>
    <dgm:pt modelId="{A14282EA-867C-4EE1-A569-3DA3A6F4427A}" type="sibTrans" cxnId="{B616843A-D6FD-49CB-8B00-04247497F9B8}">
      <dgm:prSet/>
      <dgm:spPr/>
      <dgm:t>
        <a:bodyPr/>
        <a:lstStyle/>
        <a:p>
          <a:endParaRPr lang="en-GB"/>
        </a:p>
      </dgm:t>
    </dgm:pt>
    <dgm:pt modelId="{3E4D5563-DE53-4828-9EF4-A74AC1D82E37}">
      <dgm:prSet phldrT="[Text]"/>
      <dgm:spPr/>
      <dgm:t>
        <a:bodyPr/>
        <a:lstStyle/>
        <a:p>
          <a:r>
            <a:rPr lang="en-GB" b="1" dirty="0" smtClean="0"/>
            <a:t>How we enable choice, self-efficacy</a:t>
          </a:r>
        </a:p>
        <a:p>
          <a:r>
            <a:rPr lang="en-GB" b="1" dirty="0" smtClean="0"/>
            <a:t>and quality of life and quality of care</a:t>
          </a:r>
          <a:endParaRPr lang="en-GB" b="1" dirty="0"/>
        </a:p>
      </dgm:t>
    </dgm:pt>
    <dgm:pt modelId="{06EBC6FC-8784-43B1-8502-98A9BA928ADE}" type="parTrans" cxnId="{EB88B4D1-351F-4D46-8D27-2B8B6D7172C6}">
      <dgm:prSet/>
      <dgm:spPr/>
      <dgm:t>
        <a:bodyPr/>
        <a:lstStyle/>
        <a:p>
          <a:endParaRPr lang="en-GB"/>
        </a:p>
      </dgm:t>
    </dgm:pt>
    <dgm:pt modelId="{00DC14F8-622F-4E90-B906-C8135B62AD52}" type="sibTrans" cxnId="{EB88B4D1-351F-4D46-8D27-2B8B6D7172C6}">
      <dgm:prSet/>
      <dgm:spPr/>
      <dgm:t>
        <a:bodyPr/>
        <a:lstStyle/>
        <a:p>
          <a:endParaRPr lang="en-GB"/>
        </a:p>
      </dgm:t>
    </dgm:pt>
    <dgm:pt modelId="{3573403C-9B7B-49DD-A0F4-AADB50E6D73F}" type="pres">
      <dgm:prSet presAssocID="{7660FCCC-0CC3-4677-B79B-3659C0EE3D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85B131-7EDD-4480-8553-12C7B3DB60EF}" type="pres">
      <dgm:prSet presAssocID="{01F48DD0-7875-402F-A47B-2F1581B321D7}" presName="parentLin" presStyleCnt="0"/>
      <dgm:spPr/>
      <dgm:t>
        <a:bodyPr/>
        <a:lstStyle/>
        <a:p>
          <a:endParaRPr lang="en-GB"/>
        </a:p>
      </dgm:t>
    </dgm:pt>
    <dgm:pt modelId="{BA708510-3DBF-4ABC-8513-758D5285AD5C}" type="pres">
      <dgm:prSet presAssocID="{01F48DD0-7875-402F-A47B-2F1581B321D7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F29737E0-0F31-476A-884B-FA6F97336928}" type="pres">
      <dgm:prSet presAssocID="{01F48DD0-7875-402F-A47B-2F1581B321D7}" presName="parentText" presStyleLbl="node1" presStyleIdx="0" presStyleCnt="3" custScaleY="16586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37A875-E66D-43F0-9F7D-E1BDE7192817}" type="pres">
      <dgm:prSet presAssocID="{01F48DD0-7875-402F-A47B-2F1581B321D7}" presName="negativeSpace" presStyleCnt="0"/>
      <dgm:spPr/>
      <dgm:t>
        <a:bodyPr/>
        <a:lstStyle/>
        <a:p>
          <a:endParaRPr lang="en-GB"/>
        </a:p>
      </dgm:t>
    </dgm:pt>
    <dgm:pt modelId="{631FFA95-7586-42E7-8D82-8189BA503185}" type="pres">
      <dgm:prSet presAssocID="{01F48DD0-7875-402F-A47B-2F1581B321D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53D770-D989-4398-B1BF-D20B40658CA4}" type="pres">
      <dgm:prSet presAssocID="{F703EAAA-104A-4462-BB54-0A959C369E01}" presName="spaceBetweenRectangles" presStyleCnt="0"/>
      <dgm:spPr/>
      <dgm:t>
        <a:bodyPr/>
        <a:lstStyle/>
        <a:p>
          <a:endParaRPr lang="en-GB"/>
        </a:p>
      </dgm:t>
    </dgm:pt>
    <dgm:pt modelId="{6278D7DF-5819-4A2A-B53B-E3ABEEBA353A}" type="pres">
      <dgm:prSet presAssocID="{64902172-EC60-455B-BBCF-0781A0F10E6A}" presName="parentLin" presStyleCnt="0"/>
      <dgm:spPr/>
      <dgm:t>
        <a:bodyPr/>
        <a:lstStyle/>
        <a:p>
          <a:endParaRPr lang="en-GB"/>
        </a:p>
      </dgm:t>
    </dgm:pt>
    <dgm:pt modelId="{24E81073-D59C-49FE-A519-526B9D3EA03F}" type="pres">
      <dgm:prSet presAssocID="{64902172-EC60-455B-BBCF-0781A0F10E6A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A2E39FCC-87FD-4403-8F2D-11F4832F52FC}" type="pres">
      <dgm:prSet presAssocID="{64902172-EC60-455B-BBCF-0781A0F10E6A}" presName="parentText" presStyleLbl="node1" presStyleIdx="1" presStyleCnt="3" custScaleY="142424" custLinFactNeighborY="-84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6AC261-5A69-4FF7-9A77-447F33735543}" type="pres">
      <dgm:prSet presAssocID="{64902172-EC60-455B-BBCF-0781A0F10E6A}" presName="negativeSpace" presStyleCnt="0"/>
      <dgm:spPr/>
      <dgm:t>
        <a:bodyPr/>
        <a:lstStyle/>
        <a:p>
          <a:endParaRPr lang="en-GB"/>
        </a:p>
      </dgm:t>
    </dgm:pt>
    <dgm:pt modelId="{82487C2D-B508-4778-9E84-41C7028775D2}" type="pres">
      <dgm:prSet presAssocID="{64902172-EC60-455B-BBCF-0781A0F10E6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A7FED-2E4B-4889-A23C-E72129D40FC0}" type="pres">
      <dgm:prSet presAssocID="{A14282EA-867C-4EE1-A569-3DA3A6F4427A}" presName="spaceBetweenRectangles" presStyleCnt="0"/>
      <dgm:spPr/>
      <dgm:t>
        <a:bodyPr/>
        <a:lstStyle/>
        <a:p>
          <a:endParaRPr lang="en-GB"/>
        </a:p>
      </dgm:t>
    </dgm:pt>
    <dgm:pt modelId="{D95CD1A7-303C-4C6A-B089-587D96D55AD0}" type="pres">
      <dgm:prSet presAssocID="{3E4D5563-DE53-4828-9EF4-A74AC1D82E37}" presName="parentLin" presStyleCnt="0"/>
      <dgm:spPr/>
      <dgm:t>
        <a:bodyPr/>
        <a:lstStyle/>
        <a:p>
          <a:endParaRPr lang="en-GB"/>
        </a:p>
      </dgm:t>
    </dgm:pt>
    <dgm:pt modelId="{2998CF15-6B17-4BBF-A3E1-694B7F5A6D22}" type="pres">
      <dgm:prSet presAssocID="{3E4D5563-DE53-4828-9EF4-A74AC1D82E37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54B4124-04E9-4013-8CDA-FADFCA9BBAC0}" type="pres">
      <dgm:prSet presAssocID="{3E4D5563-DE53-4828-9EF4-A74AC1D82E37}" presName="parentText" presStyleLbl="node1" presStyleIdx="2" presStyleCnt="3" custScaleY="14537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88F64D-D92A-4FAB-8DDC-B4466F1553D2}" type="pres">
      <dgm:prSet presAssocID="{3E4D5563-DE53-4828-9EF4-A74AC1D82E37}" presName="negativeSpace" presStyleCnt="0"/>
      <dgm:spPr/>
      <dgm:t>
        <a:bodyPr/>
        <a:lstStyle/>
        <a:p>
          <a:endParaRPr lang="en-GB"/>
        </a:p>
      </dgm:t>
    </dgm:pt>
    <dgm:pt modelId="{43B86C14-B714-42FA-AF2D-EDE0E6A31A2F}" type="pres">
      <dgm:prSet presAssocID="{3E4D5563-DE53-4828-9EF4-A74AC1D82E3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C4888D-A4C2-4B4C-B20D-3BA9910C63EC}" type="presOf" srcId="{7660FCCC-0CC3-4677-B79B-3659C0EE3D4E}" destId="{3573403C-9B7B-49DD-A0F4-AADB50E6D73F}" srcOrd="0" destOrd="0" presId="urn:microsoft.com/office/officeart/2005/8/layout/list1"/>
    <dgm:cxn modelId="{C5301B3B-0B4F-42EE-88F6-47336161D186}" srcId="{7660FCCC-0CC3-4677-B79B-3659C0EE3D4E}" destId="{01F48DD0-7875-402F-A47B-2F1581B321D7}" srcOrd="0" destOrd="0" parTransId="{9A6C6443-31B9-4295-8A49-D7D91FB0FFBE}" sibTransId="{F703EAAA-104A-4462-BB54-0A959C369E01}"/>
    <dgm:cxn modelId="{9F24CA2A-315D-42C9-A5F9-42717AFE9C97}" type="presOf" srcId="{3E4D5563-DE53-4828-9EF4-A74AC1D82E37}" destId="{2998CF15-6B17-4BBF-A3E1-694B7F5A6D22}" srcOrd="0" destOrd="0" presId="urn:microsoft.com/office/officeart/2005/8/layout/list1"/>
    <dgm:cxn modelId="{F8B90600-BF53-4A29-8EA9-A5BF02364571}" type="presOf" srcId="{01F48DD0-7875-402F-A47B-2F1581B321D7}" destId="{F29737E0-0F31-476A-884B-FA6F97336928}" srcOrd="1" destOrd="0" presId="urn:microsoft.com/office/officeart/2005/8/layout/list1"/>
    <dgm:cxn modelId="{CD93AABC-9321-496B-A541-DD36E0F438B1}" type="presOf" srcId="{64902172-EC60-455B-BBCF-0781A0F10E6A}" destId="{A2E39FCC-87FD-4403-8F2D-11F4832F52FC}" srcOrd="1" destOrd="0" presId="urn:microsoft.com/office/officeart/2005/8/layout/list1"/>
    <dgm:cxn modelId="{CBDE1A02-A96D-40F5-BF12-E6B990C217ED}" type="presOf" srcId="{64902172-EC60-455B-BBCF-0781A0F10E6A}" destId="{24E81073-D59C-49FE-A519-526B9D3EA03F}" srcOrd="0" destOrd="0" presId="urn:microsoft.com/office/officeart/2005/8/layout/list1"/>
    <dgm:cxn modelId="{13B81F3A-B80F-4E45-BAFF-AAA89DAF958B}" type="presOf" srcId="{3E4D5563-DE53-4828-9EF4-A74AC1D82E37}" destId="{C54B4124-04E9-4013-8CDA-FADFCA9BBAC0}" srcOrd="1" destOrd="0" presId="urn:microsoft.com/office/officeart/2005/8/layout/list1"/>
    <dgm:cxn modelId="{A1341684-51E2-416B-A62C-B87D71140A7B}" type="presOf" srcId="{01F48DD0-7875-402F-A47B-2F1581B321D7}" destId="{BA708510-3DBF-4ABC-8513-758D5285AD5C}" srcOrd="0" destOrd="0" presId="urn:microsoft.com/office/officeart/2005/8/layout/list1"/>
    <dgm:cxn modelId="{EB88B4D1-351F-4D46-8D27-2B8B6D7172C6}" srcId="{7660FCCC-0CC3-4677-B79B-3659C0EE3D4E}" destId="{3E4D5563-DE53-4828-9EF4-A74AC1D82E37}" srcOrd="2" destOrd="0" parTransId="{06EBC6FC-8784-43B1-8502-98A9BA928ADE}" sibTransId="{00DC14F8-622F-4E90-B906-C8135B62AD52}"/>
    <dgm:cxn modelId="{B616843A-D6FD-49CB-8B00-04247497F9B8}" srcId="{7660FCCC-0CC3-4677-B79B-3659C0EE3D4E}" destId="{64902172-EC60-455B-BBCF-0781A0F10E6A}" srcOrd="1" destOrd="0" parTransId="{70A209EF-4046-4BEF-B55F-F7C06C85C15F}" sibTransId="{A14282EA-867C-4EE1-A569-3DA3A6F4427A}"/>
    <dgm:cxn modelId="{3BA0D33C-FB3F-4AD3-AEFD-1D5ECF90605D}" type="presParOf" srcId="{3573403C-9B7B-49DD-A0F4-AADB50E6D73F}" destId="{6185B131-7EDD-4480-8553-12C7B3DB60EF}" srcOrd="0" destOrd="0" presId="urn:microsoft.com/office/officeart/2005/8/layout/list1"/>
    <dgm:cxn modelId="{BD2AF6B5-FBFE-433D-A345-975F4735EFE4}" type="presParOf" srcId="{6185B131-7EDD-4480-8553-12C7B3DB60EF}" destId="{BA708510-3DBF-4ABC-8513-758D5285AD5C}" srcOrd="0" destOrd="0" presId="urn:microsoft.com/office/officeart/2005/8/layout/list1"/>
    <dgm:cxn modelId="{055B86E3-6D91-4866-8335-6E314F0CE214}" type="presParOf" srcId="{6185B131-7EDD-4480-8553-12C7B3DB60EF}" destId="{F29737E0-0F31-476A-884B-FA6F97336928}" srcOrd="1" destOrd="0" presId="urn:microsoft.com/office/officeart/2005/8/layout/list1"/>
    <dgm:cxn modelId="{3B143DAF-14F6-4F44-AF5F-717B24CA41F8}" type="presParOf" srcId="{3573403C-9B7B-49DD-A0F4-AADB50E6D73F}" destId="{4937A875-E66D-43F0-9F7D-E1BDE7192817}" srcOrd="1" destOrd="0" presId="urn:microsoft.com/office/officeart/2005/8/layout/list1"/>
    <dgm:cxn modelId="{2AA25ECB-751B-43DA-AD32-D5171A5A3E71}" type="presParOf" srcId="{3573403C-9B7B-49DD-A0F4-AADB50E6D73F}" destId="{631FFA95-7586-42E7-8D82-8189BA503185}" srcOrd="2" destOrd="0" presId="urn:microsoft.com/office/officeart/2005/8/layout/list1"/>
    <dgm:cxn modelId="{6E054F64-2585-4418-AB2F-2DA96B448B48}" type="presParOf" srcId="{3573403C-9B7B-49DD-A0F4-AADB50E6D73F}" destId="{4B53D770-D989-4398-B1BF-D20B40658CA4}" srcOrd="3" destOrd="0" presId="urn:microsoft.com/office/officeart/2005/8/layout/list1"/>
    <dgm:cxn modelId="{00DE3493-0186-4684-8FB8-77EDC9B2BE16}" type="presParOf" srcId="{3573403C-9B7B-49DD-A0F4-AADB50E6D73F}" destId="{6278D7DF-5819-4A2A-B53B-E3ABEEBA353A}" srcOrd="4" destOrd="0" presId="urn:microsoft.com/office/officeart/2005/8/layout/list1"/>
    <dgm:cxn modelId="{7DC339FD-BD5D-4F17-B176-08B3D00138F7}" type="presParOf" srcId="{6278D7DF-5819-4A2A-B53B-E3ABEEBA353A}" destId="{24E81073-D59C-49FE-A519-526B9D3EA03F}" srcOrd="0" destOrd="0" presId="urn:microsoft.com/office/officeart/2005/8/layout/list1"/>
    <dgm:cxn modelId="{B59DD103-2EB7-42CD-852F-D348A97ECB21}" type="presParOf" srcId="{6278D7DF-5819-4A2A-B53B-E3ABEEBA353A}" destId="{A2E39FCC-87FD-4403-8F2D-11F4832F52FC}" srcOrd="1" destOrd="0" presId="urn:microsoft.com/office/officeart/2005/8/layout/list1"/>
    <dgm:cxn modelId="{2D077A76-FE3D-4608-9793-1235A6455B82}" type="presParOf" srcId="{3573403C-9B7B-49DD-A0F4-AADB50E6D73F}" destId="{236AC261-5A69-4FF7-9A77-447F33735543}" srcOrd="5" destOrd="0" presId="urn:microsoft.com/office/officeart/2005/8/layout/list1"/>
    <dgm:cxn modelId="{81E3AD8C-B902-47E3-889C-05EB1FC5DEDA}" type="presParOf" srcId="{3573403C-9B7B-49DD-A0F4-AADB50E6D73F}" destId="{82487C2D-B508-4778-9E84-41C7028775D2}" srcOrd="6" destOrd="0" presId="urn:microsoft.com/office/officeart/2005/8/layout/list1"/>
    <dgm:cxn modelId="{32A0A548-92B5-482F-8EC7-D2686BD10B01}" type="presParOf" srcId="{3573403C-9B7B-49DD-A0F4-AADB50E6D73F}" destId="{874A7FED-2E4B-4889-A23C-E72129D40FC0}" srcOrd="7" destOrd="0" presId="urn:microsoft.com/office/officeart/2005/8/layout/list1"/>
    <dgm:cxn modelId="{12DB1343-A4DC-4B56-8412-6FE75217B85F}" type="presParOf" srcId="{3573403C-9B7B-49DD-A0F4-AADB50E6D73F}" destId="{D95CD1A7-303C-4C6A-B089-587D96D55AD0}" srcOrd="8" destOrd="0" presId="urn:microsoft.com/office/officeart/2005/8/layout/list1"/>
    <dgm:cxn modelId="{488A77B5-BCA2-4D9C-9805-F7BE0711088F}" type="presParOf" srcId="{D95CD1A7-303C-4C6A-B089-587D96D55AD0}" destId="{2998CF15-6B17-4BBF-A3E1-694B7F5A6D22}" srcOrd="0" destOrd="0" presId="urn:microsoft.com/office/officeart/2005/8/layout/list1"/>
    <dgm:cxn modelId="{B2B32A34-86ED-47FC-B191-BFDABD6E757C}" type="presParOf" srcId="{D95CD1A7-303C-4C6A-B089-587D96D55AD0}" destId="{C54B4124-04E9-4013-8CDA-FADFCA9BBAC0}" srcOrd="1" destOrd="0" presId="urn:microsoft.com/office/officeart/2005/8/layout/list1"/>
    <dgm:cxn modelId="{0FE161C7-0D46-4381-8519-427816E1B356}" type="presParOf" srcId="{3573403C-9B7B-49DD-A0F4-AADB50E6D73F}" destId="{4988F64D-D92A-4FAB-8DDC-B4466F1553D2}" srcOrd="9" destOrd="0" presId="urn:microsoft.com/office/officeart/2005/8/layout/list1"/>
    <dgm:cxn modelId="{F45D1AFA-6386-4C2B-9451-361A4660B2C4}" type="presParOf" srcId="{3573403C-9B7B-49DD-A0F4-AADB50E6D73F}" destId="{43B86C14-B714-42FA-AF2D-EDE0E6A31A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973B9-1275-4FFB-8004-CD436C8A95CC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9D3F9C1-E978-46B6-8BD4-30E88DDB2D7D}">
      <dgm:prSet phldrT="[Text]" custT="1"/>
      <dgm:spPr/>
      <dgm:t>
        <a:bodyPr/>
        <a:lstStyle/>
        <a:p>
          <a:r>
            <a:rPr lang="en-GB" sz="1800" b="1" dirty="0" smtClean="0">
              <a:latin typeface="Arial" pitchFamily="34" charset="0"/>
              <a:ea typeface="ヒラギノ角ゴ ProN W3" charset="-128"/>
            </a:rPr>
            <a:t>Saving 12m - 12,951 bed days </a:t>
          </a:r>
        </a:p>
        <a:p>
          <a:r>
            <a:rPr lang="en-GB" sz="1800" b="1" dirty="0" smtClean="0">
              <a:latin typeface="Arial" pitchFamily="34" charset="0"/>
              <a:ea typeface="ヒラギノ角ゴ ProN W3" charset="-128"/>
            </a:rPr>
            <a:t>35 beds per day  - £3m pa  </a:t>
          </a:r>
          <a:endParaRPr lang="en-GB" sz="1800" dirty="0"/>
        </a:p>
      </dgm:t>
    </dgm:pt>
    <dgm:pt modelId="{CE1AADA4-C794-45C2-8EB2-F41A3181AFAA}" type="parTrans" cxnId="{70FF4C73-595F-4D94-AD2C-6110F592205C}">
      <dgm:prSet/>
      <dgm:spPr/>
      <dgm:t>
        <a:bodyPr/>
        <a:lstStyle/>
        <a:p>
          <a:endParaRPr lang="en-GB"/>
        </a:p>
      </dgm:t>
    </dgm:pt>
    <dgm:pt modelId="{878693EF-070D-4D81-8CC3-C7F53815E38A}" type="sibTrans" cxnId="{70FF4C73-595F-4D94-AD2C-6110F592205C}">
      <dgm:prSet/>
      <dgm:spPr/>
      <dgm:t>
        <a:bodyPr/>
        <a:lstStyle/>
        <a:p>
          <a:endParaRPr lang="en-GB"/>
        </a:p>
      </dgm:t>
    </dgm:pt>
    <dgm:pt modelId="{2C0B1FB0-3B57-4A7B-A0B8-72A0D4969695}">
      <dgm:prSet phldrT="[Text]" custT="1"/>
      <dgm:spPr/>
      <dgm:t>
        <a:bodyPr/>
        <a:lstStyle/>
        <a:p>
          <a:r>
            <a:rPr lang="en-GB" sz="1800" b="1" dirty="0" smtClean="0">
              <a:latin typeface="Arial" pitchFamily="34" charset="0"/>
              <a:cs typeface="Arial" pitchFamily="34" charset="0"/>
            </a:rPr>
            <a:t>8% increase admission prevention</a:t>
          </a:r>
        </a:p>
        <a:p>
          <a:r>
            <a:rPr lang="en-GB" sz="1800" b="1" dirty="0" smtClean="0">
              <a:latin typeface="Arial" pitchFamily="34" charset="0"/>
              <a:ea typeface="ヒラギノ角ゴ ProN W3" charset="-128"/>
              <a:cs typeface="Arial" pitchFamily="34" charset="0"/>
            </a:rPr>
            <a:t>6 beds per day</a:t>
          </a:r>
          <a:endParaRPr lang="en-GB" sz="1800" dirty="0">
            <a:latin typeface="Arial" pitchFamily="34" charset="0"/>
            <a:cs typeface="Arial" pitchFamily="34" charset="0"/>
          </a:endParaRPr>
        </a:p>
      </dgm:t>
    </dgm:pt>
    <dgm:pt modelId="{4BED01BA-46E6-4427-BB1D-1489FDFF052E}" type="parTrans" cxnId="{4D5BCF07-130A-41BE-90D0-E1CA55816B3D}">
      <dgm:prSet/>
      <dgm:spPr/>
      <dgm:t>
        <a:bodyPr/>
        <a:lstStyle/>
        <a:p>
          <a:endParaRPr lang="en-GB"/>
        </a:p>
      </dgm:t>
    </dgm:pt>
    <dgm:pt modelId="{9451C4FA-B166-4323-BA95-F16AA87A8FC5}" type="sibTrans" cxnId="{4D5BCF07-130A-41BE-90D0-E1CA55816B3D}">
      <dgm:prSet/>
      <dgm:spPr/>
      <dgm:t>
        <a:bodyPr/>
        <a:lstStyle/>
        <a:p>
          <a:endParaRPr lang="en-GB"/>
        </a:p>
      </dgm:t>
    </dgm:pt>
    <dgm:pt modelId="{5DC1B7AC-2AC6-41C5-989C-8940E4C741E7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Discharge home </a:t>
          </a:r>
        </a:p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Before 34% - after 67%</a:t>
          </a:r>
          <a:endParaRPr lang="en-GB" sz="1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777F753-6380-42A3-B3C1-F0421E56DCAC}" type="parTrans" cxnId="{E6DD6C21-5FCE-4FDB-80E2-7277AAB21DED}">
      <dgm:prSet/>
      <dgm:spPr/>
      <dgm:t>
        <a:bodyPr/>
        <a:lstStyle/>
        <a:p>
          <a:endParaRPr lang="en-GB"/>
        </a:p>
      </dgm:t>
    </dgm:pt>
    <dgm:pt modelId="{179C0ADA-8BF1-416E-8AFD-B50CCA162563}" type="sibTrans" cxnId="{E6DD6C21-5FCE-4FDB-80E2-7277AAB21DED}">
      <dgm:prSet/>
      <dgm:spPr/>
      <dgm:t>
        <a:bodyPr/>
        <a:lstStyle/>
        <a:p>
          <a:endParaRPr lang="en-GB"/>
        </a:p>
      </dgm:t>
    </dgm:pt>
    <dgm:pt modelId="{9841B431-6451-4B2B-9B8E-98CAEB3493B4}">
      <dgm:prSet custT="1"/>
      <dgm:spPr/>
      <dgm:t>
        <a:bodyPr/>
        <a:lstStyle/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Readmission rates</a:t>
          </a:r>
        </a:p>
        <a:p>
          <a:r>
            <a:rPr lang="en-GB" sz="1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Before 19% - after 5% </a:t>
          </a:r>
          <a:endParaRPr lang="en-GB" sz="1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A4142E-F0FE-4D3E-8186-F09DC04E88E0}" type="parTrans" cxnId="{95D5D284-542A-4D6D-8F56-010F8196D80E}">
      <dgm:prSet/>
      <dgm:spPr/>
      <dgm:t>
        <a:bodyPr/>
        <a:lstStyle/>
        <a:p>
          <a:endParaRPr lang="en-GB"/>
        </a:p>
      </dgm:t>
    </dgm:pt>
    <dgm:pt modelId="{85C5B0D9-B0B5-4297-A473-E6C1584CDB7F}" type="sibTrans" cxnId="{95D5D284-542A-4D6D-8F56-010F8196D80E}">
      <dgm:prSet/>
      <dgm:spPr/>
      <dgm:t>
        <a:bodyPr/>
        <a:lstStyle/>
        <a:p>
          <a:endParaRPr lang="en-GB"/>
        </a:p>
      </dgm:t>
    </dgm:pt>
    <dgm:pt modelId="{ED52E62E-757C-4BF7-867D-10EE30096E39}" type="pres">
      <dgm:prSet presAssocID="{85C973B9-1275-4FFB-8004-CD436C8A95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E3154B-CFA0-4841-89F7-D0D62C8E88A5}" type="pres">
      <dgm:prSet presAssocID="{D9D3F9C1-E978-46B6-8BD4-30E88DDB2D7D}" presName="parentLin" presStyleCnt="0"/>
      <dgm:spPr/>
      <dgm:t>
        <a:bodyPr/>
        <a:lstStyle/>
        <a:p>
          <a:endParaRPr lang="en-GB"/>
        </a:p>
      </dgm:t>
    </dgm:pt>
    <dgm:pt modelId="{0D8E321B-573F-43A0-A675-46A4436DE8CE}" type="pres">
      <dgm:prSet presAssocID="{D9D3F9C1-E978-46B6-8BD4-30E88DDB2D7D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C6A32E6B-926C-4ADA-8D5B-530576E9AD39}" type="pres">
      <dgm:prSet presAssocID="{D9D3F9C1-E978-46B6-8BD4-30E88DDB2D7D}" presName="parentText" presStyleLbl="node1" presStyleIdx="0" presStyleCnt="4" custScaleX="134576" custScaleY="406997" custLinFactNeighborX="-23558" custLinFactNeighborY="-7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A4D59-2CD0-4534-89A8-F296610EA7C1}" type="pres">
      <dgm:prSet presAssocID="{D9D3F9C1-E978-46B6-8BD4-30E88DDB2D7D}" presName="negativeSpace" presStyleCnt="0"/>
      <dgm:spPr/>
      <dgm:t>
        <a:bodyPr/>
        <a:lstStyle/>
        <a:p>
          <a:endParaRPr lang="en-GB"/>
        </a:p>
      </dgm:t>
    </dgm:pt>
    <dgm:pt modelId="{3EE7C648-D415-4A0C-963D-9B7B2176BA91}" type="pres">
      <dgm:prSet presAssocID="{D9D3F9C1-E978-46B6-8BD4-30E88DDB2D7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48A7AB-C64B-42CA-9D45-56D650B96374}" type="pres">
      <dgm:prSet presAssocID="{878693EF-070D-4D81-8CC3-C7F53815E38A}" presName="spaceBetweenRectangles" presStyleCnt="0"/>
      <dgm:spPr/>
      <dgm:t>
        <a:bodyPr/>
        <a:lstStyle/>
        <a:p>
          <a:endParaRPr lang="en-GB"/>
        </a:p>
      </dgm:t>
    </dgm:pt>
    <dgm:pt modelId="{85225367-3E74-490B-9CC7-38DBC55322B6}" type="pres">
      <dgm:prSet presAssocID="{2C0B1FB0-3B57-4A7B-A0B8-72A0D4969695}" presName="parentLin" presStyleCnt="0"/>
      <dgm:spPr/>
      <dgm:t>
        <a:bodyPr/>
        <a:lstStyle/>
        <a:p>
          <a:endParaRPr lang="en-GB"/>
        </a:p>
      </dgm:t>
    </dgm:pt>
    <dgm:pt modelId="{BD35BF47-A113-496C-9460-E212DFC31B3C}" type="pres">
      <dgm:prSet presAssocID="{2C0B1FB0-3B57-4A7B-A0B8-72A0D4969695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0B55FDC5-8715-403C-8334-0A76C0E69B11}" type="pres">
      <dgm:prSet presAssocID="{2C0B1FB0-3B57-4A7B-A0B8-72A0D4969695}" presName="parentText" presStyleLbl="node1" presStyleIdx="1" presStyleCnt="4" custScaleX="141409" custScaleY="39441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F059E-E6D5-46B7-B2C0-9B57F59049F2}" type="pres">
      <dgm:prSet presAssocID="{2C0B1FB0-3B57-4A7B-A0B8-72A0D4969695}" presName="negativeSpace" presStyleCnt="0"/>
      <dgm:spPr/>
      <dgm:t>
        <a:bodyPr/>
        <a:lstStyle/>
        <a:p>
          <a:endParaRPr lang="en-GB"/>
        </a:p>
      </dgm:t>
    </dgm:pt>
    <dgm:pt modelId="{E0958470-AE59-4BA2-8BA0-01BA462C2C6F}" type="pres">
      <dgm:prSet presAssocID="{2C0B1FB0-3B57-4A7B-A0B8-72A0D496969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466154-6470-4445-94D1-2D44784023A6}" type="pres">
      <dgm:prSet presAssocID="{9451C4FA-B166-4323-BA95-F16AA87A8FC5}" presName="spaceBetweenRectangles" presStyleCnt="0"/>
      <dgm:spPr/>
      <dgm:t>
        <a:bodyPr/>
        <a:lstStyle/>
        <a:p>
          <a:endParaRPr lang="en-GB"/>
        </a:p>
      </dgm:t>
    </dgm:pt>
    <dgm:pt modelId="{34FBD85B-9B32-4274-A452-AA5B697FE9BC}" type="pres">
      <dgm:prSet presAssocID="{5DC1B7AC-2AC6-41C5-989C-8940E4C741E7}" presName="parentLin" presStyleCnt="0"/>
      <dgm:spPr/>
      <dgm:t>
        <a:bodyPr/>
        <a:lstStyle/>
        <a:p>
          <a:endParaRPr lang="en-GB"/>
        </a:p>
      </dgm:t>
    </dgm:pt>
    <dgm:pt modelId="{A4567CF6-3AD6-4AA5-A7DE-847D303E55B0}" type="pres">
      <dgm:prSet presAssocID="{5DC1B7AC-2AC6-41C5-989C-8940E4C741E7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419C5EF2-7F58-4A5F-965D-7A639EB89BBB}" type="pres">
      <dgm:prSet presAssocID="{5DC1B7AC-2AC6-41C5-989C-8940E4C741E7}" presName="parentText" presStyleLbl="node1" presStyleIdx="2" presStyleCnt="4" custScaleX="141409" custScaleY="34516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58659A-BFA5-4DF6-BEC7-59945D0BB402}" type="pres">
      <dgm:prSet presAssocID="{5DC1B7AC-2AC6-41C5-989C-8940E4C741E7}" presName="negativeSpace" presStyleCnt="0"/>
      <dgm:spPr/>
      <dgm:t>
        <a:bodyPr/>
        <a:lstStyle/>
        <a:p>
          <a:endParaRPr lang="en-GB"/>
        </a:p>
      </dgm:t>
    </dgm:pt>
    <dgm:pt modelId="{E7B1ABB9-255E-41F3-80C8-AFAC8C71278C}" type="pres">
      <dgm:prSet presAssocID="{5DC1B7AC-2AC6-41C5-989C-8940E4C741E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FEE3CA-69A4-41C8-A8B6-971560A5BD62}" type="pres">
      <dgm:prSet presAssocID="{179C0ADA-8BF1-416E-8AFD-B50CCA162563}" presName="spaceBetweenRectangles" presStyleCnt="0"/>
      <dgm:spPr/>
    </dgm:pt>
    <dgm:pt modelId="{E25EC4B4-74D6-4D7E-9A12-6CC68A979A82}" type="pres">
      <dgm:prSet presAssocID="{9841B431-6451-4B2B-9B8E-98CAEB3493B4}" presName="parentLin" presStyleCnt="0"/>
      <dgm:spPr/>
    </dgm:pt>
    <dgm:pt modelId="{D86B2EB9-900E-4A45-BE88-7E1E5B7DCD85}" type="pres">
      <dgm:prSet presAssocID="{9841B431-6451-4B2B-9B8E-98CAEB3493B4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6D70F65E-82C0-471D-B260-4F33B0FF3714}" type="pres">
      <dgm:prSet presAssocID="{9841B431-6451-4B2B-9B8E-98CAEB3493B4}" presName="parentText" presStyleLbl="node1" presStyleIdx="3" presStyleCnt="4" custScaleX="135694" custScaleY="36491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26931D-6711-43FE-8CB9-4E4CB0E4D5D5}" type="pres">
      <dgm:prSet presAssocID="{9841B431-6451-4B2B-9B8E-98CAEB3493B4}" presName="negativeSpace" presStyleCnt="0"/>
      <dgm:spPr/>
    </dgm:pt>
    <dgm:pt modelId="{489CDBF5-B471-4B58-BF3E-AAF626E16881}" type="pres">
      <dgm:prSet presAssocID="{9841B431-6451-4B2B-9B8E-98CAEB3493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FF4C73-595F-4D94-AD2C-6110F592205C}" srcId="{85C973B9-1275-4FFB-8004-CD436C8A95CC}" destId="{D9D3F9C1-E978-46B6-8BD4-30E88DDB2D7D}" srcOrd="0" destOrd="0" parTransId="{CE1AADA4-C794-45C2-8EB2-F41A3181AFAA}" sibTransId="{878693EF-070D-4D81-8CC3-C7F53815E38A}"/>
    <dgm:cxn modelId="{D31FFD09-7562-4837-8257-ED50E86ED223}" type="presOf" srcId="{D9D3F9C1-E978-46B6-8BD4-30E88DDB2D7D}" destId="{C6A32E6B-926C-4ADA-8D5B-530576E9AD39}" srcOrd="1" destOrd="0" presId="urn:microsoft.com/office/officeart/2005/8/layout/list1"/>
    <dgm:cxn modelId="{22D350F2-65BE-4CBA-94E6-0AD0160F6819}" type="presOf" srcId="{5DC1B7AC-2AC6-41C5-989C-8940E4C741E7}" destId="{419C5EF2-7F58-4A5F-965D-7A639EB89BBB}" srcOrd="1" destOrd="0" presId="urn:microsoft.com/office/officeart/2005/8/layout/list1"/>
    <dgm:cxn modelId="{66F113CB-BFB3-4A46-A0AD-09D39AA09FB9}" type="presOf" srcId="{D9D3F9C1-E978-46B6-8BD4-30E88DDB2D7D}" destId="{0D8E321B-573F-43A0-A675-46A4436DE8CE}" srcOrd="0" destOrd="0" presId="urn:microsoft.com/office/officeart/2005/8/layout/list1"/>
    <dgm:cxn modelId="{89215F5D-A63D-44EC-835E-D89916D9092B}" type="presOf" srcId="{85C973B9-1275-4FFB-8004-CD436C8A95CC}" destId="{ED52E62E-757C-4BF7-867D-10EE30096E39}" srcOrd="0" destOrd="0" presId="urn:microsoft.com/office/officeart/2005/8/layout/list1"/>
    <dgm:cxn modelId="{844FCDDB-A88B-449D-B697-42C2E4CA8291}" type="presOf" srcId="{2C0B1FB0-3B57-4A7B-A0B8-72A0D4969695}" destId="{BD35BF47-A113-496C-9460-E212DFC31B3C}" srcOrd="0" destOrd="0" presId="urn:microsoft.com/office/officeart/2005/8/layout/list1"/>
    <dgm:cxn modelId="{95D5D284-542A-4D6D-8F56-010F8196D80E}" srcId="{85C973B9-1275-4FFB-8004-CD436C8A95CC}" destId="{9841B431-6451-4B2B-9B8E-98CAEB3493B4}" srcOrd="3" destOrd="0" parTransId="{E9A4142E-F0FE-4D3E-8186-F09DC04E88E0}" sibTransId="{85C5B0D9-B0B5-4297-A473-E6C1584CDB7F}"/>
    <dgm:cxn modelId="{E6DD6C21-5FCE-4FDB-80E2-7277AAB21DED}" srcId="{85C973B9-1275-4FFB-8004-CD436C8A95CC}" destId="{5DC1B7AC-2AC6-41C5-989C-8940E4C741E7}" srcOrd="2" destOrd="0" parTransId="{9777F753-6380-42A3-B3C1-F0421E56DCAC}" sibTransId="{179C0ADA-8BF1-416E-8AFD-B50CCA162563}"/>
    <dgm:cxn modelId="{EF04F7B0-059C-4CC7-9A72-58981D99B1A9}" type="presOf" srcId="{2C0B1FB0-3B57-4A7B-A0B8-72A0D4969695}" destId="{0B55FDC5-8715-403C-8334-0A76C0E69B11}" srcOrd="1" destOrd="0" presId="urn:microsoft.com/office/officeart/2005/8/layout/list1"/>
    <dgm:cxn modelId="{83106100-A0CA-4D20-8A6B-CBA1B4AAF72F}" type="presOf" srcId="{5DC1B7AC-2AC6-41C5-989C-8940E4C741E7}" destId="{A4567CF6-3AD6-4AA5-A7DE-847D303E55B0}" srcOrd="0" destOrd="0" presId="urn:microsoft.com/office/officeart/2005/8/layout/list1"/>
    <dgm:cxn modelId="{4D5BCF07-130A-41BE-90D0-E1CA55816B3D}" srcId="{85C973B9-1275-4FFB-8004-CD436C8A95CC}" destId="{2C0B1FB0-3B57-4A7B-A0B8-72A0D4969695}" srcOrd="1" destOrd="0" parTransId="{4BED01BA-46E6-4427-BB1D-1489FDFF052E}" sibTransId="{9451C4FA-B166-4323-BA95-F16AA87A8FC5}"/>
    <dgm:cxn modelId="{BD41A474-8D6E-44C7-89CC-C39D8D784156}" type="presOf" srcId="{9841B431-6451-4B2B-9B8E-98CAEB3493B4}" destId="{D86B2EB9-900E-4A45-BE88-7E1E5B7DCD85}" srcOrd="0" destOrd="0" presId="urn:microsoft.com/office/officeart/2005/8/layout/list1"/>
    <dgm:cxn modelId="{3D8710C1-D783-4153-9211-F99761773E67}" type="presOf" srcId="{9841B431-6451-4B2B-9B8E-98CAEB3493B4}" destId="{6D70F65E-82C0-471D-B260-4F33B0FF3714}" srcOrd="1" destOrd="0" presId="urn:microsoft.com/office/officeart/2005/8/layout/list1"/>
    <dgm:cxn modelId="{F482938B-1B26-43A3-984C-AFD557E6676C}" type="presParOf" srcId="{ED52E62E-757C-4BF7-867D-10EE30096E39}" destId="{F3E3154B-CFA0-4841-89F7-D0D62C8E88A5}" srcOrd="0" destOrd="0" presId="urn:microsoft.com/office/officeart/2005/8/layout/list1"/>
    <dgm:cxn modelId="{5C9D26B4-10EB-4F1A-BC93-995C4EDB81F8}" type="presParOf" srcId="{F3E3154B-CFA0-4841-89F7-D0D62C8E88A5}" destId="{0D8E321B-573F-43A0-A675-46A4436DE8CE}" srcOrd="0" destOrd="0" presId="urn:microsoft.com/office/officeart/2005/8/layout/list1"/>
    <dgm:cxn modelId="{FCC70CC8-FC03-4CE3-A28F-F0F693037B0B}" type="presParOf" srcId="{F3E3154B-CFA0-4841-89F7-D0D62C8E88A5}" destId="{C6A32E6B-926C-4ADA-8D5B-530576E9AD39}" srcOrd="1" destOrd="0" presId="urn:microsoft.com/office/officeart/2005/8/layout/list1"/>
    <dgm:cxn modelId="{89D36D57-A6B4-4865-8371-15EE66D80BD9}" type="presParOf" srcId="{ED52E62E-757C-4BF7-867D-10EE30096E39}" destId="{DE2A4D59-2CD0-4534-89A8-F296610EA7C1}" srcOrd="1" destOrd="0" presId="urn:microsoft.com/office/officeart/2005/8/layout/list1"/>
    <dgm:cxn modelId="{E2657A3A-CAC9-4693-9FED-402084E9919D}" type="presParOf" srcId="{ED52E62E-757C-4BF7-867D-10EE30096E39}" destId="{3EE7C648-D415-4A0C-963D-9B7B2176BA91}" srcOrd="2" destOrd="0" presId="urn:microsoft.com/office/officeart/2005/8/layout/list1"/>
    <dgm:cxn modelId="{77F649DD-873B-4179-9C62-EC905C8A311C}" type="presParOf" srcId="{ED52E62E-757C-4BF7-867D-10EE30096E39}" destId="{0848A7AB-C64B-42CA-9D45-56D650B96374}" srcOrd="3" destOrd="0" presId="urn:microsoft.com/office/officeart/2005/8/layout/list1"/>
    <dgm:cxn modelId="{6257D9FF-66C0-40DA-9591-DFD60700A976}" type="presParOf" srcId="{ED52E62E-757C-4BF7-867D-10EE30096E39}" destId="{85225367-3E74-490B-9CC7-38DBC55322B6}" srcOrd="4" destOrd="0" presId="urn:microsoft.com/office/officeart/2005/8/layout/list1"/>
    <dgm:cxn modelId="{F58F34DE-E338-42D7-9575-E03FB916E081}" type="presParOf" srcId="{85225367-3E74-490B-9CC7-38DBC55322B6}" destId="{BD35BF47-A113-496C-9460-E212DFC31B3C}" srcOrd="0" destOrd="0" presId="urn:microsoft.com/office/officeart/2005/8/layout/list1"/>
    <dgm:cxn modelId="{F26AB983-0D0A-45AE-B911-583698DA3B23}" type="presParOf" srcId="{85225367-3E74-490B-9CC7-38DBC55322B6}" destId="{0B55FDC5-8715-403C-8334-0A76C0E69B11}" srcOrd="1" destOrd="0" presId="urn:microsoft.com/office/officeart/2005/8/layout/list1"/>
    <dgm:cxn modelId="{A05501CE-0BD2-49C4-8DE5-23488DB5C754}" type="presParOf" srcId="{ED52E62E-757C-4BF7-867D-10EE30096E39}" destId="{45CF059E-E6D5-46B7-B2C0-9B57F59049F2}" srcOrd="5" destOrd="0" presId="urn:microsoft.com/office/officeart/2005/8/layout/list1"/>
    <dgm:cxn modelId="{05026996-395D-424A-9D40-BB1FD5BD86DE}" type="presParOf" srcId="{ED52E62E-757C-4BF7-867D-10EE30096E39}" destId="{E0958470-AE59-4BA2-8BA0-01BA462C2C6F}" srcOrd="6" destOrd="0" presId="urn:microsoft.com/office/officeart/2005/8/layout/list1"/>
    <dgm:cxn modelId="{CDBFCB3F-5AF6-4A2E-8991-4760E10423F4}" type="presParOf" srcId="{ED52E62E-757C-4BF7-867D-10EE30096E39}" destId="{9C466154-6470-4445-94D1-2D44784023A6}" srcOrd="7" destOrd="0" presId="urn:microsoft.com/office/officeart/2005/8/layout/list1"/>
    <dgm:cxn modelId="{9615D2D1-21BF-4AF9-ADD6-5BE179380768}" type="presParOf" srcId="{ED52E62E-757C-4BF7-867D-10EE30096E39}" destId="{34FBD85B-9B32-4274-A452-AA5B697FE9BC}" srcOrd="8" destOrd="0" presId="urn:microsoft.com/office/officeart/2005/8/layout/list1"/>
    <dgm:cxn modelId="{32D51CEB-C691-47B7-A4EF-936DC3986EDA}" type="presParOf" srcId="{34FBD85B-9B32-4274-A452-AA5B697FE9BC}" destId="{A4567CF6-3AD6-4AA5-A7DE-847D303E55B0}" srcOrd="0" destOrd="0" presId="urn:microsoft.com/office/officeart/2005/8/layout/list1"/>
    <dgm:cxn modelId="{6F5CF736-C129-48B5-8EEE-9C6A446A2C87}" type="presParOf" srcId="{34FBD85B-9B32-4274-A452-AA5B697FE9BC}" destId="{419C5EF2-7F58-4A5F-965D-7A639EB89BBB}" srcOrd="1" destOrd="0" presId="urn:microsoft.com/office/officeart/2005/8/layout/list1"/>
    <dgm:cxn modelId="{12E7BFEF-EADC-4B19-B01C-16C9DFF95B93}" type="presParOf" srcId="{ED52E62E-757C-4BF7-867D-10EE30096E39}" destId="{9058659A-BFA5-4DF6-BEC7-59945D0BB402}" srcOrd="9" destOrd="0" presId="urn:microsoft.com/office/officeart/2005/8/layout/list1"/>
    <dgm:cxn modelId="{C898FD7A-34DE-4654-8FE3-DE0A8B4C4A36}" type="presParOf" srcId="{ED52E62E-757C-4BF7-867D-10EE30096E39}" destId="{E7B1ABB9-255E-41F3-80C8-AFAC8C71278C}" srcOrd="10" destOrd="0" presId="urn:microsoft.com/office/officeart/2005/8/layout/list1"/>
    <dgm:cxn modelId="{674E88C4-2878-4457-88C0-2CE653FE492A}" type="presParOf" srcId="{ED52E62E-757C-4BF7-867D-10EE30096E39}" destId="{C7FEE3CA-69A4-41C8-A8B6-971560A5BD62}" srcOrd="11" destOrd="0" presId="urn:microsoft.com/office/officeart/2005/8/layout/list1"/>
    <dgm:cxn modelId="{4C7CE9A7-DF58-4AB0-9229-D932BD83A58D}" type="presParOf" srcId="{ED52E62E-757C-4BF7-867D-10EE30096E39}" destId="{E25EC4B4-74D6-4D7E-9A12-6CC68A979A82}" srcOrd="12" destOrd="0" presId="urn:microsoft.com/office/officeart/2005/8/layout/list1"/>
    <dgm:cxn modelId="{03A41442-04AA-4119-A645-34978AC978F2}" type="presParOf" srcId="{E25EC4B4-74D6-4D7E-9A12-6CC68A979A82}" destId="{D86B2EB9-900E-4A45-BE88-7E1E5B7DCD85}" srcOrd="0" destOrd="0" presId="urn:microsoft.com/office/officeart/2005/8/layout/list1"/>
    <dgm:cxn modelId="{6F7F5008-4DD0-4903-BB17-E24AEF4A7324}" type="presParOf" srcId="{E25EC4B4-74D6-4D7E-9A12-6CC68A979A82}" destId="{6D70F65E-82C0-471D-B260-4F33B0FF3714}" srcOrd="1" destOrd="0" presId="urn:microsoft.com/office/officeart/2005/8/layout/list1"/>
    <dgm:cxn modelId="{DFF26EEA-133B-4538-94B0-B2EF25E8EB97}" type="presParOf" srcId="{ED52E62E-757C-4BF7-867D-10EE30096E39}" destId="{4826931D-6711-43FE-8CB9-4E4CB0E4D5D5}" srcOrd="13" destOrd="0" presId="urn:microsoft.com/office/officeart/2005/8/layout/list1"/>
    <dgm:cxn modelId="{0D0249C5-374F-40B4-BF7A-80FAA60F7D57}" type="presParOf" srcId="{ED52E62E-757C-4BF7-867D-10EE30096E39}" destId="{489CDBF5-B471-4B58-BF3E-AAF626E1688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A5F36-9AEE-4CBB-891E-60774EEF086D}" type="doc">
      <dgm:prSet loTypeId="urn:microsoft.com/office/officeart/2005/8/layout/default#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B9184244-F01B-48CA-9215-EBD46715CD5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Reducing Length of Stay</a:t>
          </a:r>
        </a:p>
        <a:p>
          <a:endParaRPr lang="en-GB" sz="1400" dirty="0">
            <a:solidFill>
              <a:schemeClr val="tx1"/>
            </a:solidFill>
          </a:endParaRPr>
        </a:p>
      </dgm:t>
    </dgm:pt>
    <dgm:pt modelId="{74B15DF1-18C8-4AAC-92FA-F06B590B1D75}" type="parTrans" cxnId="{5932B3A3-AE5D-44DE-AC9F-43A9A2364C5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5812567-CBA3-46BB-BE8E-3147B58ADD6D}" type="sibTrans" cxnId="{5932B3A3-AE5D-44DE-AC9F-43A9A2364C5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E144B8D-146B-40D1-BDF1-670B4CA914D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Increasing rates of discharge at MAU</a:t>
          </a:r>
        </a:p>
      </dgm:t>
    </dgm:pt>
    <dgm:pt modelId="{D9D267A9-0B79-4C7E-9942-0FB748D6DA06}" type="parTrans" cxnId="{9650EDB2-15B3-46D2-AD6A-A48BBC9023F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A91A91B-4C48-4168-BA63-D0C1AF29AE6C}" type="sibTrans" cxnId="{9650EDB2-15B3-46D2-AD6A-A48BBC9023F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86D33F9-3056-4792-8711-9BA94EE90DF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A&amp;E diversion</a:t>
          </a:r>
        </a:p>
      </dgm:t>
    </dgm:pt>
    <dgm:pt modelId="{94AE7369-3324-4822-850F-F424E457A31C}" type="parTrans" cxnId="{53F3E502-1CB9-4B76-A82B-E787885D01E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050A321-82EC-45FE-891F-8C9190652080}" type="sibTrans" cxnId="{53F3E502-1CB9-4B76-A82B-E787885D01E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BA4BFE42-124C-4F0D-9662-33BF8AA7E4F8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More home discharges</a:t>
          </a:r>
        </a:p>
      </dgm:t>
    </dgm:pt>
    <dgm:pt modelId="{42618B4B-A105-48BC-B2B1-C4F24C83072F}" type="parTrans" cxnId="{33581909-7DAA-4636-919A-38FB4C7F399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EDAF082-C544-41A0-BAB9-152F1ADC6F74}" type="sibTrans" cxnId="{33581909-7DAA-4636-919A-38FB4C7F399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B120B89D-6136-4C45-8652-DBFA6726760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Reducing rates of re-admissions</a:t>
          </a:r>
          <a:endParaRPr lang="en-GB" sz="1400" dirty="0">
            <a:solidFill>
              <a:schemeClr val="tx1"/>
            </a:solidFill>
          </a:endParaRPr>
        </a:p>
      </dgm:t>
    </dgm:pt>
    <dgm:pt modelId="{368A7DE1-8196-40C5-8C4D-3217580D7135}" type="parTrans" cxnId="{5FBB32B2-3A0B-488D-8415-87E03869B5D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D1D7C237-A87B-4ED3-9E23-502933547575}" type="sibTrans" cxnId="{5FBB32B2-3A0B-488D-8415-87E03869B5D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BDAC347-D921-4CD2-873E-E84D9E8B1653}" type="pres">
      <dgm:prSet presAssocID="{8FDA5F36-9AEE-4CBB-891E-60774EEF08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AEA430-270D-417D-B97E-11298A7E17D8}" type="pres">
      <dgm:prSet presAssocID="{B9184244-F01B-48CA-9215-EBD46715CD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FAB3F0-A1AD-414D-A18A-9A12EA7A51B1}" type="pres">
      <dgm:prSet presAssocID="{E5812567-CBA3-46BB-BE8E-3147B58ADD6D}" presName="sibTrans" presStyleCnt="0"/>
      <dgm:spPr/>
    </dgm:pt>
    <dgm:pt modelId="{D681072A-EFEA-49FF-BC47-D707FB566FD0}" type="pres">
      <dgm:prSet presAssocID="{9E144B8D-146B-40D1-BDF1-670B4CA914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4F2662-8FE1-49B1-AF7F-F98A930AC8BF}" type="pres">
      <dgm:prSet presAssocID="{6A91A91B-4C48-4168-BA63-D0C1AF29AE6C}" presName="sibTrans" presStyleCnt="0"/>
      <dgm:spPr/>
    </dgm:pt>
    <dgm:pt modelId="{B8A36EC7-945F-43CE-8B99-6EC081A059BC}" type="pres">
      <dgm:prSet presAssocID="{786D33F9-3056-4792-8711-9BA94EE90DF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EB791C-3696-4A03-9A2A-748BB8CC34C5}" type="pres">
      <dgm:prSet presAssocID="{A050A321-82EC-45FE-891F-8C9190652080}" presName="sibTrans" presStyleCnt="0"/>
      <dgm:spPr/>
    </dgm:pt>
    <dgm:pt modelId="{DFBF4D94-5609-471B-9446-7E8A89F084A0}" type="pres">
      <dgm:prSet presAssocID="{BA4BFE42-124C-4F0D-9662-33BF8AA7E4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242CA-3DD1-4AFF-B4E8-97D9C0746337}" type="pres">
      <dgm:prSet presAssocID="{EEDAF082-C544-41A0-BAB9-152F1ADC6F74}" presName="sibTrans" presStyleCnt="0"/>
      <dgm:spPr/>
    </dgm:pt>
    <dgm:pt modelId="{E004006B-1FBF-4EB3-9710-A3A92DD61834}" type="pres">
      <dgm:prSet presAssocID="{B120B89D-6136-4C45-8652-DBFA6726760C}" presName="node" presStyleLbl="node1" presStyleIdx="4" presStyleCnt="5" custLinFactNeighborX="130" custLinFactNeighborY="32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1EFB73-5AD7-449F-B82A-A97BBE59BAC1}" type="presOf" srcId="{B9184244-F01B-48CA-9215-EBD46715CD56}" destId="{FCAEA430-270D-417D-B97E-11298A7E17D8}" srcOrd="0" destOrd="0" presId="urn:microsoft.com/office/officeart/2005/8/layout/default#1"/>
    <dgm:cxn modelId="{075AB4E9-2E67-41DF-AD71-6034649E2836}" type="presOf" srcId="{8FDA5F36-9AEE-4CBB-891E-60774EEF086D}" destId="{FBDAC347-D921-4CD2-873E-E84D9E8B1653}" srcOrd="0" destOrd="0" presId="urn:microsoft.com/office/officeart/2005/8/layout/default#1"/>
    <dgm:cxn modelId="{FF235DF3-6949-433D-AE74-495E582AC3AD}" type="presOf" srcId="{BA4BFE42-124C-4F0D-9662-33BF8AA7E4F8}" destId="{DFBF4D94-5609-471B-9446-7E8A89F084A0}" srcOrd="0" destOrd="0" presId="urn:microsoft.com/office/officeart/2005/8/layout/default#1"/>
    <dgm:cxn modelId="{5FBB32B2-3A0B-488D-8415-87E03869B5DF}" srcId="{8FDA5F36-9AEE-4CBB-891E-60774EEF086D}" destId="{B120B89D-6136-4C45-8652-DBFA6726760C}" srcOrd="4" destOrd="0" parTransId="{368A7DE1-8196-40C5-8C4D-3217580D7135}" sibTransId="{D1D7C237-A87B-4ED3-9E23-502933547575}"/>
    <dgm:cxn modelId="{5932B3A3-AE5D-44DE-AC9F-43A9A2364C58}" srcId="{8FDA5F36-9AEE-4CBB-891E-60774EEF086D}" destId="{B9184244-F01B-48CA-9215-EBD46715CD56}" srcOrd="0" destOrd="0" parTransId="{74B15DF1-18C8-4AAC-92FA-F06B590B1D75}" sibTransId="{E5812567-CBA3-46BB-BE8E-3147B58ADD6D}"/>
    <dgm:cxn modelId="{53F3E502-1CB9-4B76-A82B-E787885D01E5}" srcId="{8FDA5F36-9AEE-4CBB-891E-60774EEF086D}" destId="{786D33F9-3056-4792-8711-9BA94EE90DFC}" srcOrd="2" destOrd="0" parTransId="{94AE7369-3324-4822-850F-F424E457A31C}" sibTransId="{A050A321-82EC-45FE-891F-8C9190652080}"/>
    <dgm:cxn modelId="{435EDBED-C4C7-49A9-9511-3C404D46116C}" type="presOf" srcId="{9E144B8D-146B-40D1-BDF1-670B4CA914DC}" destId="{D681072A-EFEA-49FF-BC47-D707FB566FD0}" srcOrd="0" destOrd="0" presId="urn:microsoft.com/office/officeart/2005/8/layout/default#1"/>
    <dgm:cxn modelId="{9650EDB2-15B3-46D2-AD6A-A48BBC9023FF}" srcId="{8FDA5F36-9AEE-4CBB-891E-60774EEF086D}" destId="{9E144B8D-146B-40D1-BDF1-670B4CA914DC}" srcOrd="1" destOrd="0" parTransId="{D9D267A9-0B79-4C7E-9942-0FB748D6DA06}" sibTransId="{6A91A91B-4C48-4168-BA63-D0C1AF29AE6C}"/>
    <dgm:cxn modelId="{2476DECB-15D4-479C-99F6-26BF1672A25E}" type="presOf" srcId="{B120B89D-6136-4C45-8652-DBFA6726760C}" destId="{E004006B-1FBF-4EB3-9710-A3A92DD61834}" srcOrd="0" destOrd="0" presId="urn:microsoft.com/office/officeart/2005/8/layout/default#1"/>
    <dgm:cxn modelId="{33581909-7DAA-4636-919A-38FB4C7F3998}" srcId="{8FDA5F36-9AEE-4CBB-891E-60774EEF086D}" destId="{BA4BFE42-124C-4F0D-9662-33BF8AA7E4F8}" srcOrd="3" destOrd="0" parTransId="{42618B4B-A105-48BC-B2B1-C4F24C83072F}" sibTransId="{EEDAF082-C544-41A0-BAB9-152F1ADC6F74}"/>
    <dgm:cxn modelId="{FB9612E8-6152-4F72-B4AE-4B3FD990F541}" type="presOf" srcId="{786D33F9-3056-4792-8711-9BA94EE90DFC}" destId="{B8A36EC7-945F-43CE-8B99-6EC081A059BC}" srcOrd="0" destOrd="0" presId="urn:microsoft.com/office/officeart/2005/8/layout/default#1"/>
    <dgm:cxn modelId="{30157B40-0956-4E6C-BE56-A3F7597996D6}" type="presParOf" srcId="{FBDAC347-D921-4CD2-873E-E84D9E8B1653}" destId="{FCAEA430-270D-417D-B97E-11298A7E17D8}" srcOrd="0" destOrd="0" presId="urn:microsoft.com/office/officeart/2005/8/layout/default#1"/>
    <dgm:cxn modelId="{45F8143A-7D56-42CD-8E27-875C4E37C62F}" type="presParOf" srcId="{FBDAC347-D921-4CD2-873E-E84D9E8B1653}" destId="{35FAB3F0-A1AD-414D-A18A-9A12EA7A51B1}" srcOrd="1" destOrd="0" presId="urn:microsoft.com/office/officeart/2005/8/layout/default#1"/>
    <dgm:cxn modelId="{853D7845-D299-4326-B988-DB8B46C83689}" type="presParOf" srcId="{FBDAC347-D921-4CD2-873E-E84D9E8B1653}" destId="{D681072A-EFEA-49FF-BC47-D707FB566FD0}" srcOrd="2" destOrd="0" presId="urn:microsoft.com/office/officeart/2005/8/layout/default#1"/>
    <dgm:cxn modelId="{33341374-0DC3-42CA-8C95-5B4BBF8319A9}" type="presParOf" srcId="{FBDAC347-D921-4CD2-873E-E84D9E8B1653}" destId="{684F2662-8FE1-49B1-AF7F-F98A930AC8BF}" srcOrd="3" destOrd="0" presId="urn:microsoft.com/office/officeart/2005/8/layout/default#1"/>
    <dgm:cxn modelId="{6937D20E-00A2-4E48-90EA-A1AFF4FE52C1}" type="presParOf" srcId="{FBDAC347-D921-4CD2-873E-E84D9E8B1653}" destId="{B8A36EC7-945F-43CE-8B99-6EC081A059BC}" srcOrd="4" destOrd="0" presId="urn:microsoft.com/office/officeart/2005/8/layout/default#1"/>
    <dgm:cxn modelId="{923872F3-76D4-47B4-B83B-6681D7B3F369}" type="presParOf" srcId="{FBDAC347-D921-4CD2-873E-E84D9E8B1653}" destId="{A3EB791C-3696-4A03-9A2A-748BB8CC34C5}" srcOrd="5" destOrd="0" presId="urn:microsoft.com/office/officeart/2005/8/layout/default#1"/>
    <dgm:cxn modelId="{6AA603F8-C17C-404A-890F-D8C49DD652AC}" type="presParOf" srcId="{FBDAC347-D921-4CD2-873E-E84D9E8B1653}" destId="{DFBF4D94-5609-471B-9446-7E8A89F084A0}" srcOrd="6" destOrd="0" presId="urn:microsoft.com/office/officeart/2005/8/layout/default#1"/>
    <dgm:cxn modelId="{B812404F-5EB6-4E0C-9E97-A3ADCB6C5606}" type="presParOf" srcId="{FBDAC347-D921-4CD2-873E-E84D9E8B1653}" destId="{1B3242CA-3DD1-4AFF-B4E8-97D9C0746337}" srcOrd="7" destOrd="0" presId="urn:microsoft.com/office/officeart/2005/8/layout/default#1"/>
    <dgm:cxn modelId="{AB45798F-0D34-46A4-B87F-0A4513137F0B}" type="presParOf" srcId="{FBDAC347-D921-4CD2-873E-E84D9E8B1653}" destId="{E004006B-1FBF-4EB3-9710-A3A92DD6183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E8896B-39F0-43CE-8754-F242B0B546A1}" type="doc">
      <dgm:prSet loTypeId="urn:microsoft.com/office/officeart/2005/8/layout/vList6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738B0E5-D859-4809-8F2A-1CB1F77082EE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ea typeface="ヒラギノ角ゴ ProN W3" charset="-128"/>
            </a:rPr>
            <a:t>Total savings:</a:t>
          </a:r>
        </a:p>
        <a:p>
          <a:r>
            <a:rPr lang="en-US" b="1" dirty="0" smtClean="0">
              <a:latin typeface="Arial" pitchFamily="34" charset="0"/>
              <a:ea typeface="ヒラギノ角ゴ ProN W3" charset="-128"/>
            </a:rPr>
            <a:t>£3.55 million to NHS</a:t>
          </a:r>
        </a:p>
      </dgm:t>
    </dgm:pt>
    <dgm:pt modelId="{E0F5F66A-14B7-468A-84EB-C495DE918C33}" type="parTrans" cxnId="{13F1428E-30B8-444B-8BE5-0279C103D613}">
      <dgm:prSet/>
      <dgm:spPr/>
      <dgm:t>
        <a:bodyPr/>
        <a:lstStyle/>
        <a:p>
          <a:endParaRPr lang="en-GB"/>
        </a:p>
      </dgm:t>
    </dgm:pt>
    <dgm:pt modelId="{5E5B2448-8F93-4244-9AC4-EDE4BA321C16}" type="sibTrans" cxnId="{13F1428E-30B8-444B-8BE5-0279C103D613}">
      <dgm:prSet/>
      <dgm:spPr/>
      <dgm:t>
        <a:bodyPr/>
        <a:lstStyle/>
        <a:p>
          <a:endParaRPr lang="en-GB"/>
        </a:p>
      </dgm:t>
    </dgm:pt>
    <dgm:pt modelId="{0C933F1C-91AE-43C3-8940-D5125617458A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ea typeface="ヒラギノ角ゴ ProN W3" charset="-128"/>
            </a:rPr>
            <a:t>Money value</a:t>
          </a:r>
        </a:p>
        <a:p>
          <a:r>
            <a:rPr lang="en-US" b="1" dirty="0" err="1" smtClean="0">
              <a:latin typeface="Arial" pitchFamily="34" charset="0"/>
              <a:ea typeface="ヒラギノ角ゴ ProN W3" charset="-128"/>
            </a:rPr>
            <a:t>Cost:return</a:t>
          </a:r>
          <a:r>
            <a:rPr lang="en-US" b="1" dirty="0" smtClean="0">
              <a:latin typeface="Arial" pitchFamily="34" charset="0"/>
              <a:ea typeface="ヒラギノ角ゴ ProN W3" charset="-128"/>
            </a:rPr>
            <a:t> = £1:£4</a:t>
          </a:r>
          <a:endParaRPr lang="en-GB" b="1" dirty="0"/>
        </a:p>
      </dgm:t>
    </dgm:pt>
    <dgm:pt modelId="{4F7E8609-D94E-4684-91FA-667BBFD88F1C}" type="parTrans" cxnId="{24C96C45-F507-461A-8852-881A290E6C87}">
      <dgm:prSet/>
      <dgm:spPr/>
      <dgm:t>
        <a:bodyPr/>
        <a:lstStyle/>
        <a:p>
          <a:endParaRPr lang="en-GB"/>
        </a:p>
      </dgm:t>
    </dgm:pt>
    <dgm:pt modelId="{5C4721B5-B6E0-429A-9BBF-1373E37FF2BD}" type="sibTrans" cxnId="{24C96C45-F507-461A-8852-881A290E6C87}">
      <dgm:prSet/>
      <dgm:spPr/>
      <dgm:t>
        <a:bodyPr/>
        <a:lstStyle/>
        <a:p>
          <a:endParaRPr lang="en-GB"/>
        </a:p>
      </dgm:t>
    </dgm:pt>
    <dgm:pt modelId="{F32AC01E-9DF3-4784-A7EC-8306AA51A40E}">
      <dgm:prSet/>
      <dgm:spPr/>
      <dgm:t>
        <a:bodyPr/>
        <a:lstStyle/>
        <a:p>
          <a:r>
            <a:rPr lang="en-US" b="1" dirty="0" smtClean="0">
              <a:latin typeface="Arial" pitchFamily="34" charset="0"/>
              <a:ea typeface="ヒラギノ角ゴ ProN W3" charset="-128"/>
            </a:rPr>
            <a:t>At least 44 beds/day</a:t>
          </a:r>
        </a:p>
      </dgm:t>
    </dgm:pt>
    <dgm:pt modelId="{F3724E71-1624-4DAD-AFDE-1AE754CAA4F3}" type="parTrans" cxnId="{3C614D2F-D58C-48C7-83F7-594AF5810AF8}">
      <dgm:prSet/>
      <dgm:spPr/>
      <dgm:t>
        <a:bodyPr/>
        <a:lstStyle/>
        <a:p>
          <a:endParaRPr lang="en-GB"/>
        </a:p>
      </dgm:t>
    </dgm:pt>
    <dgm:pt modelId="{2EEEA23F-0460-485D-A039-E88FE6531915}" type="sibTrans" cxnId="{3C614D2F-D58C-48C7-83F7-594AF5810AF8}">
      <dgm:prSet/>
      <dgm:spPr/>
      <dgm:t>
        <a:bodyPr/>
        <a:lstStyle/>
        <a:p>
          <a:endParaRPr lang="en-GB"/>
        </a:p>
      </dgm:t>
    </dgm:pt>
    <dgm:pt modelId="{2AE39265-DD34-4CAD-BF20-961E5FC42555}">
      <dgm:prSet/>
      <dgm:spPr/>
      <dgm:t>
        <a:bodyPr/>
        <a:lstStyle/>
        <a:p>
          <a:r>
            <a:rPr lang="en-US" b="1" dirty="0" smtClean="0">
              <a:latin typeface="Arial" pitchFamily="34" charset="0"/>
              <a:ea typeface="ヒラギノ角ゴ ProN W3" charset="-128"/>
            </a:rPr>
            <a:t>£60,000/week to social care cost</a:t>
          </a:r>
        </a:p>
      </dgm:t>
    </dgm:pt>
    <dgm:pt modelId="{A16BF707-6A54-4D3C-A89D-A0C6900B9A06}" type="parTrans" cxnId="{4DEF83F5-394E-4DA1-90B0-CB09D06E2C8F}">
      <dgm:prSet/>
      <dgm:spPr/>
      <dgm:t>
        <a:bodyPr/>
        <a:lstStyle/>
        <a:p>
          <a:endParaRPr lang="en-GB"/>
        </a:p>
      </dgm:t>
    </dgm:pt>
    <dgm:pt modelId="{550F0D4F-96F8-443A-8B92-6FF900E78D68}" type="sibTrans" cxnId="{4DEF83F5-394E-4DA1-90B0-CB09D06E2C8F}">
      <dgm:prSet/>
      <dgm:spPr/>
      <dgm:t>
        <a:bodyPr/>
        <a:lstStyle/>
        <a:p>
          <a:endParaRPr lang="en-GB"/>
        </a:p>
      </dgm:t>
    </dgm:pt>
    <dgm:pt modelId="{BBF3244C-8FDA-430D-81CD-10656326DACF}" type="pres">
      <dgm:prSet presAssocID="{EFE8896B-39F0-43CE-8754-F242B0B546A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35A33DD-BED0-4C3B-BA66-FB58CFC1D4EB}" type="pres">
      <dgm:prSet presAssocID="{E738B0E5-D859-4809-8F2A-1CB1F77082EE}" presName="linNode" presStyleCnt="0"/>
      <dgm:spPr/>
    </dgm:pt>
    <dgm:pt modelId="{E64BA002-F0F7-4F53-B6A0-04269FE3C75A}" type="pres">
      <dgm:prSet presAssocID="{E738B0E5-D859-4809-8F2A-1CB1F77082EE}" presName="parentShp" presStyleLbl="node1" presStyleIdx="0" presStyleCnt="4" custScaleX="2471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5E0310-1670-4912-A4AB-ADFD16693522}" type="pres">
      <dgm:prSet presAssocID="{E738B0E5-D859-4809-8F2A-1CB1F77082E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A4E6E9-FC62-4042-B66C-87150707B7CF}" type="pres">
      <dgm:prSet presAssocID="{5E5B2448-8F93-4244-9AC4-EDE4BA321C16}" presName="spacing" presStyleCnt="0"/>
      <dgm:spPr/>
    </dgm:pt>
    <dgm:pt modelId="{820B5EBE-2C80-4474-A762-4226CA5A36E8}" type="pres">
      <dgm:prSet presAssocID="{0C933F1C-91AE-43C3-8940-D5125617458A}" presName="linNode" presStyleCnt="0"/>
      <dgm:spPr/>
    </dgm:pt>
    <dgm:pt modelId="{8DFDAE4B-AD07-4ED7-80CA-F6F1D6298EDA}" type="pres">
      <dgm:prSet presAssocID="{0C933F1C-91AE-43C3-8940-D5125617458A}" presName="parentShp" presStyleLbl="node1" presStyleIdx="1" presStyleCnt="4" custScaleX="2367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79D49C-D8BE-499A-B99F-3BEE7A412696}" type="pres">
      <dgm:prSet presAssocID="{0C933F1C-91AE-43C3-8940-D5125617458A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56C565-3BF3-4F43-837F-6B701FD6782C}" type="pres">
      <dgm:prSet presAssocID="{5C4721B5-B6E0-429A-9BBF-1373E37FF2BD}" presName="spacing" presStyleCnt="0"/>
      <dgm:spPr/>
    </dgm:pt>
    <dgm:pt modelId="{EAD87EBF-4458-439E-BEF2-0A37924B1354}" type="pres">
      <dgm:prSet presAssocID="{F32AC01E-9DF3-4784-A7EC-8306AA51A40E}" presName="linNode" presStyleCnt="0"/>
      <dgm:spPr/>
    </dgm:pt>
    <dgm:pt modelId="{630F227A-D0FC-437F-97D0-275FFC253C52}" type="pres">
      <dgm:prSet presAssocID="{F32AC01E-9DF3-4784-A7EC-8306AA51A40E}" presName="parentShp" presStyleLbl="node1" presStyleIdx="2" presStyleCnt="4" custScaleX="2367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E60A00-FB7E-4EC9-B64E-45B249FD3D9F}" type="pres">
      <dgm:prSet presAssocID="{F32AC01E-9DF3-4784-A7EC-8306AA51A40E}" presName="childShp" presStyleLbl="bgAccFollowNode1" presStyleIdx="2" presStyleCnt="4">
        <dgm:presLayoutVars>
          <dgm:bulletEnabled val="1"/>
        </dgm:presLayoutVars>
      </dgm:prSet>
      <dgm:spPr/>
    </dgm:pt>
    <dgm:pt modelId="{4D16D16D-89B6-4FFC-815C-3D4F9081549F}" type="pres">
      <dgm:prSet presAssocID="{2EEEA23F-0460-485D-A039-E88FE6531915}" presName="spacing" presStyleCnt="0"/>
      <dgm:spPr/>
    </dgm:pt>
    <dgm:pt modelId="{15EECD59-8B7A-495C-B111-EDBE0C19F408}" type="pres">
      <dgm:prSet presAssocID="{2AE39265-DD34-4CAD-BF20-961E5FC42555}" presName="linNode" presStyleCnt="0"/>
      <dgm:spPr/>
    </dgm:pt>
    <dgm:pt modelId="{E4C96204-5B89-4C36-870A-3882826684A0}" type="pres">
      <dgm:prSet presAssocID="{2AE39265-DD34-4CAD-BF20-961E5FC42555}" presName="parentShp" presStyleLbl="node1" presStyleIdx="3" presStyleCnt="4" custScaleX="2293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F9FFFF-6490-49D6-8DFB-20BEAD265DDC}" type="pres">
      <dgm:prSet presAssocID="{2AE39265-DD34-4CAD-BF20-961E5FC42555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054274A-CC7D-4368-BB06-A556DE7B84E2}" type="presOf" srcId="{E738B0E5-D859-4809-8F2A-1CB1F77082EE}" destId="{E64BA002-F0F7-4F53-B6A0-04269FE3C75A}" srcOrd="0" destOrd="0" presId="urn:microsoft.com/office/officeart/2005/8/layout/vList6"/>
    <dgm:cxn modelId="{13F1428E-30B8-444B-8BE5-0279C103D613}" srcId="{EFE8896B-39F0-43CE-8754-F242B0B546A1}" destId="{E738B0E5-D859-4809-8F2A-1CB1F77082EE}" srcOrd="0" destOrd="0" parTransId="{E0F5F66A-14B7-468A-84EB-C495DE918C33}" sibTransId="{5E5B2448-8F93-4244-9AC4-EDE4BA321C16}"/>
    <dgm:cxn modelId="{8D663DCA-9F99-4FA5-9D25-200B529A3275}" type="presOf" srcId="{0C933F1C-91AE-43C3-8940-D5125617458A}" destId="{8DFDAE4B-AD07-4ED7-80CA-F6F1D6298EDA}" srcOrd="0" destOrd="0" presId="urn:microsoft.com/office/officeart/2005/8/layout/vList6"/>
    <dgm:cxn modelId="{3C614D2F-D58C-48C7-83F7-594AF5810AF8}" srcId="{EFE8896B-39F0-43CE-8754-F242B0B546A1}" destId="{F32AC01E-9DF3-4784-A7EC-8306AA51A40E}" srcOrd="2" destOrd="0" parTransId="{F3724E71-1624-4DAD-AFDE-1AE754CAA4F3}" sibTransId="{2EEEA23F-0460-485D-A039-E88FE6531915}"/>
    <dgm:cxn modelId="{4DEF83F5-394E-4DA1-90B0-CB09D06E2C8F}" srcId="{EFE8896B-39F0-43CE-8754-F242B0B546A1}" destId="{2AE39265-DD34-4CAD-BF20-961E5FC42555}" srcOrd="3" destOrd="0" parTransId="{A16BF707-6A54-4D3C-A89D-A0C6900B9A06}" sibTransId="{550F0D4F-96F8-443A-8B92-6FF900E78D68}"/>
    <dgm:cxn modelId="{24C96C45-F507-461A-8852-881A290E6C87}" srcId="{EFE8896B-39F0-43CE-8754-F242B0B546A1}" destId="{0C933F1C-91AE-43C3-8940-D5125617458A}" srcOrd="1" destOrd="0" parTransId="{4F7E8609-D94E-4684-91FA-667BBFD88F1C}" sibTransId="{5C4721B5-B6E0-429A-9BBF-1373E37FF2BD}"/>
    <dgm:cxn modelId="{16E31441-3766-42E4-8F02-8D39675CB852}" type="presOf" srcId="{EFE8896B-39F0-43CE-8754-F242B0B546A1}" destId="{BBF3244C-8FDA-430D-81CD-10656326DACF}" srcOrd="0" destOrd="0" presId="urn:microsoft.com/office/officeart/2005/8/layout/vList6"/>
    <dgm:cxn modelId="{03CDDC94-D97F-4352-8C05-5F820152CD76}" type="presOf" srcId="{F32AC01E-9DF3-4784-A7EC-8306AA51A40E}" destId="{630F227A-D0FC-437F-97D0-275FFC253C52}" srcOrd="0" destOrd="0" presId="urn:microsoft.com/office/officeart/2005/8/layout/vList6"/>
    <dgm:cxn modelId="{2931AD2E-626B-401C-93BB-BD06ECE00CA0}" type="presOf" srcId="{2AE39265-DD34-4CAD-BF20-961E5FC42555}" destId="{E4C96204-5B89-4C36-870A-3882826684A0}" srcOrd="0" destOrd="0" presId="urn:microsoft.com/office/officeart/2005/8/layout/vList6"/>
    <dgm:cxn modelId="{8FE71E09-7522-48A1-BF2C-F71A4D6C1540}" type="presParOf" srcId="{BBF3244C-8FDA-430D-81CD-10656326DACF}" destId="{D35A33DD-BED0-4C3B-BA66-FB58CFC1D4EB}" srcOrd="0" destOrd="0" presId="urn:microsoft.com/office/officeart/2005/8/layout/vList6"/>
    <dgm:cxn modelId="{5AF7FBCF-6D2F-4AD0-A68D-3C57EC51E966}" type="presParOf" srcId="{D35A33DD-BED0-4C3B-BA66-FB58CFC1D4EB}" destId="{E64BA002-F0F7-4F53-B6A0-04269FE3C75A}" srcOrd="0" destOrd="0" presId="urn:microsoft.com/office/officeart/2005/8/layout/vList6"/>
    <dgm:cxn modelId="{7D18A991-FC2C-4F1A-B7D8-17575C6FE23A}" type="presParOf" srcId="{D35A33DD-BED0-4C3B-BA66-FB58CFC1D4EB}" destId="{E15E0310-1670-4912-A4AB-ADFD16693522}" srcOrd="1" destOrd="0" presId="urn:microsoft.com/office/officeart/2005/8/layout/vList6"/>
    <dgm:cxn modelId="{8AA444D8-EDAF-41C9-9999-BFE83BDFC513}" type="presParOf" srcId="{BBF3244C-8FDA-430D-81CD-10656326DACF}" destId="{15A4E6E9-FC62-4042-B66C-87150707B7CF}" srcOrd="1" destOrd="0" presId="urn:microsoft.com/office/officeart/2005/8/layout/vList6"/>
    <dgm:cxn modelId="{077E1190-56F2-4366-8E6C-ACFF44AC6C23}" type="presParOf" srcId="{BBF3244C-8FDA-430D-81CD-10656326DACF}" destId="{820B5EBE-2C80-4474-A762-4226CA5A36E8}" srcOrd="2" destOrd="0" presId="urn:microsoft.com/office/officeart/2005/8/layout/vList6"/>
    <dgm:cxn modelId="{9D751A02-C408-4365-8A0B-C10256B1FB30}" type="presParOf" srcId="{820B5EBE-2C80-4474-A762-4226CA5A36E8}" destId="{8DFDAE4B-AD07-4ED7-80CA-F6F1D6298EDA}" srcOrd="0" destOrd="0" presId="urn:microsoft.com/office/officeart/2005/8/layout/vList6"/>
    <dgm:cxn modelId="{C9D24AF1-0B98-43A3-A671-3EB718E28F7D}" type="presParOf" srcId="{820B5EBE-2C80-4474-A762-4226CA5A36E8}" destId="{7479D49C-D8BE-499A-B99F-3BEE7A412696}" srcOrd="1" destOrd="0" presId="urn:microsoft.com/office/officeart/2005/8/layout/vList6"/>
    <dgm:cxn modelId="{853416EC-83FE-4DC8-A3EB-FE3B0173A598}" type="presParOf" srcId="{BBF3244C-8FDA-430D-81CD-10656326DACF}" destId="{5356C565-3BF3-4F43-837F-6B701FD6782C}" srcOrd="3" destOrd="0" presId="urn:microsoft.com/office/officeart/2005/8/layout/vList6"/>
    <dgm:cxn modelId="{B947D997-83A0-423D-AE7A-8058BDCF7B96}" type="presParOf" srcId="{BBF3244C-8FDA-430D-81CD-10656326DACF}" destId="{EAD87EBF-4458-439E-BEF2-0A37924B1354}" srcOrd="4" destOrd="0" presId="urn:microsoft.com/office/officeart/2005/8/layout/vList6"/>
    <dgm:cxn modelId="{E7F1D088-1CA2-47C8-9BEC-910C870637A7}" type="presParOf" srcId="{EAD87EBF-4458-439E-BEF2-0A37924B1354}" destId="{630F227A-D0FC-437F-97D0-275FFC253C52}" srcOrd="0" destOrd="0" presId="urn:microsoft.com/office/officeart/2005/8/layout/vList6"/>
    <dgm:cxn modelId="{13C4DBA8-0B64-4FDB-816F-79701E753132}" type="presParOf" srcId="{EAD87EBF-4458-439E-BEF2-0A37924B1354}" destId="{65E60A00-FB7E-4EC9-B64E-45B249FD3D9F}" srcOrd="1" destOrd="0" presId="urn:microsoft.com/office/officeart/2005/8/layout/vList6"/>
    <dgm:cxn modelId="{4291B5BF-917D-4637-BCEE-1C71A8C238F4}" type="presParOf" srcId="{BBF3244C-8FDA-430D-81CD-10656326DACF}" destId="{4D16D16D-89B6-4FFC-815C-3D4F9081549F}" srcOrd="5" destOrd="0" presId="urn:microsoft.com/office/officeart/2005/8/layout/vList6"/>
    <dgm:cxn modelId="{BC5A0A25-DB2F-46F9-ACD1-6B45AD52F083}" type="presParOf" srcId="{BBF3244C-8FDA-430D-81CD-10656326DACF}" destId="{15EECD59-8B7A-495C-B111-EDBE0C19F408}" srcOrd="6" destOrd="0" presId="urn:microsoft.com/office/officeart/2005/8/layout/vList6"/>
    <dgm:cxn modelId="{B7270C8A-5D3E-4DC5-A64C-C08A74E649BB}" type="presParOf" srcId="{15EECD59-8B7A-495C-B111-EDBE0C19F408}" destId="{E4C96204-5B89-4C36-870A-3882826684A0}" srcOrd="0" destOrd="0" presId="urn:microsoft.com/office/officeart/2005/8/layout/vList6"/>
    <dgm:cxn modelId="{1B8BB6A0-44E8-449D-8619-A933FFB0FD0E}" type="presParOf" srcId="{15EECD59-8B7A-495C-B111-EDBE0C19F408}" destId="{64F9FFFF-6490-49D6-8DFB-20BEAD265DD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F2E16E-1EC7-4D18-8803-AFD47A78972E}" type="doc">
      <dgm:prSet loTypeId="urn:microsoft.com/office/officeart/2005/8/layout/cycle1" loCatId="cycle" qsTypeId="urn:microsoft.com/office/officeart/2005/8/quickstyle/simple5" qsCatId="simple" csTypeId="urn:microsoft.com/office/officeart/2005/8/colors/accent2_4" csCatId="accent2"/>
      <dgm:spPr/>
    </dgm:pt>
    <dgm:pt modelId="{C2D0CE27-553A-46D3-9F7E-F72D4DC166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Use quality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improvement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mechanisms</a:t>
          </a:r>
        </a:p>
      </dgm:t>
    </dgm:pt>
    <dgm:pt modelId="{DCC3542D-E591-4BA9-99D2-340F8E489E9B}" type="parTrans" cxnId="{F190AEE1-84ED-4E0E-BBE0-2AEA18C6D37A}">
      <dgm:prSet/>
      <dgm:spPr/>
      <dgm:t>
        <a:bodyPr/>
        <a:lstStyle/>
        <a:p>
          <a:endParaRPr lang="en-GB"/>
        </a:p>
      </dgm:t>
    </dgm:pt>
    <dgm:pt modelId="{8789D67F-DC04-4D37-B232-21D035B6D94C}" type="sibTrans" cxnId="{F190AEE1-84ED-4E0E-BBE0-2AEA18C6D37A}">
      <dgm:prSet/>
      <dgm:spPr/>
      <dgm:t>
        <a:bodyPr/>
        <a:lstStyle/>
        <a:p>
          <a:endParaRPr lang="en-GB"/>
        </a:p>
      </dgm:t>
    </dgm:pt>
    <dgm:pt modelId="{43618375-B4B2-437A-AC78-5C82D22162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Improve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skills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primary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social care</a:t>
          </a:r>
        </a:p>
      </dgm:t>
    </dgm:pt>
    <dgm:pt modelId="{44F4FA8D-1DBB-4137-BE45-313532669D57}" type="parTrans" cxnId="{77905666-94D0-4C3A-A3DE-3F5E766CFC5C}">
      <dgm:prSet/>
      <dgm:spPr/>
      <dgm:t>
        <a:bodyPr/>
        <a:lstStyle/>
        <a:p>
          <a:endParaRPr lang="en-GB"/>
        </a:p>
      </dgm:t>
    </dgm:pt>
    <dgm:pt modelId="{940B81A8-D469-4071-95A4-EBFCA76A3571}" type="sibTrans" cxnId="{77905666-94D0-4C3A-A3DE-3F5E766CFC5C}">
      <dgm:prSet/>
      <dgm:spPr/>
      <dgm:t>
        <a:bodyPr/>
        <a:lstStyle/>
        <a:p>
          <a:endParaRPr lang="en-GB"/>
        </a:p>
      </dgm:t>
    </dgm:pt>
    <dgm:pt modelId="{9770A9B5-E180-48AA-97A4-2B1D23C8A4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Provision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of specialist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input</a:t>
          </a:r>
        </a:p>
      </dgm:t>
    </dgm:pt>
    <dgm:pt modelId="{E968CC9A-7EED-4BDE-B288-3A8071E32D82}" type="parTrans" cxnId="{540D0BA3-1A1E-4DD8-A254-8A0854A6C06F}">
      <dgm:prSet/>
      <dgm:spPr/>
      <dgm:t>
        <a:bodyPr/>
        <a:lstStyle/>
        <a:p>
          <a:endParaRPr lang="en-GB"/>
        </a:p>
      </dgm:t>
    </dgm:pt>
    <dgm:pt modelId="{38399377-28F5-412D-ACF6-C014C0BFB879}" type="sibTrans" cxnId="{540D0BA3-1A1E-4DD8-A254-8A0854A6C06F}">
      <dgm:prSet/>
      <dgm:spPr/>
      <dgm:t>
        <a:bodyPr/>
        <a:lstStyle/>
        <a:p>
          <a:endParaRPr lang="en-GB"/>
        </a:p>
      </dgm:t>
    </dgm:pt>
    <dgm:pt modelId="{02644B9C-0937-4951-A4E9-E1A5A5F66615}" type="pres">
      <dgm:prSet presAssocID="{DAF2E16E-1EC7-4D18-8803-AFD47A78972E}" presName="cycle" presStyleCnt="0">
        <dgm:presLayoutVars>
          <dgm:dir/>
          <dgm:resizeHandles val="exact"/>
        </dgm:presLayoutVars>
      </dgm:prSet>
      <dgm:spPr/>
    </dgm:pt>
    <dgm:pt modelId="{C2E2E7D5-EB10-426E-9AFB-1F361E1DA52A}" type="pres">
      <dgm:prSet presAssocID="{C2D0CE27-553A-46D3-9F7E-F72D4DC16687}" presName="dummy" presStyleCnt="0"/>
      <dgm:spPr/>
    </dgm:pt>
    <dgm:pt modelId="{577F0CF0-2B72-458A-B000-C2D26091468C}" type="pres">
      <dgm:prSet presAssocID="{C2D0CE27-553A-46D3-9F7E-F72D4DC16687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7936B5-2E01-4277-BEB8-702CCA6403C3}" type="pres">
      <dgm:prSet presAssocID="{8789D67F-DC04-4D37-B232-21D035B6D94C}" presName="sibTrans" presStyleLbl="node1" presStyleIdx="0" presStyleCnt="3"/>
      <dgm:spPr/>
      <dgm:t>
        <a:bodyPr/>
        <a:lstStyle/>
        <a:p>
          <a:endParaRPr lang="en-GB"/>
        </a:p>
      </dgm:t>
    </dgm:pt>
    <dgm:pt modelId="{507E3757-24AF-425F-8745-53A80F61C93C}" type="pres">
      <dgm:prSet presAssocID="{43618375-B4B2-437A-AC78-5C82D22162A8}" presName="dummy" presStyleCnt="0"/>
      <dgm:spPr/>
    </dgm:pt>
    <dgm:pt modelId="{FCACAB14-ACE8-4111-87D8-F9F26976ACBE}" type="pres">
      <dgm:prSet presAssocID="{43618375-B4B2-437A-AC78-5C82D22162A8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B2198D-BBD9-44BF-AC5F-358AEC332BD8}" type="pres">
      <dgm:prSet presAssocID="{940B81A8-D469-4071-95A4-EBFCA76A3571}" presName="sibTrans" presStyleLbl="node1" presStyleIdx="1" presStyleCnt="3"/>
      <dgm:spPr/>
      <dgm:t>
        <a:bodyPr/>
        <a:lstStyle/>
        <a:p>
          <a:endParaRPr lang="en-GB"/>
        </a:p>
      </dgm:t>
    </dgm:pt>
    <dgm:pt modelId="{9EF45EE5-EE4B-4FA8-8B2F-F58CE22D53A7}" type="pres">
      <dgm:prSet presAssocID="{9770A9B5-E180-48AA-97A4-2B1D23C8A40D}" presName="dummy" presStyleCnt="0"/>
      <dgm:spPr/>
    </dgm:pt>
    <dgm:pt modelId="{FC4A5863-EC9E-44CE-9291-C985BD64C871}" type="pres">
      <dgm:prSet presAssocID="{9770A9B5-E180-48AA-97A4-2B1D23C8A40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A1005-C102-4579-964D-989BD2E1C4F3}" type="pres">
      <dgm:prSet presAssocID="{38399377-28F5-412D-ACF6-C014C0BFB879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F77F36A3-BF6B-4082-B3DC-2889218C88E0}" type="presOf" srcId="{9770A9B5-E180-48AA-97A4-2B1D23C8A40D}" destId="{FC4A5863-EC9E-44CE-9291-C985BD64C871}" srcOrd="0" destOrd="0" presId="urn:microsoft.com/office/officeart/2005/8/layout/cycle1"/>
    <dgm:cxn modelId="{7AC7FD37-CD93-40CA-93F4-4DD69A0724AA}" type="presOf" srcId="{8789D67F-DC04-4D37-B232-21D035B6D94C}" destId="{ED7936B5-2E01-4277-BEB8-702CCA6403C3}" srcOrd="0" destOrd="0" presId="urn:microsoft.com/office/officeart/2005/8/layout/cycle1"/>
    <dgm:cxn modelId="{39A9F854-B0CA-45A4-BCD3-FC072234A625}" type="presOf" srcId="{940B81A8-D469-4071-95A4-EBFCA76A3571}" destId="{22B2198D-BBD9-44BF-AC5F-358AEC332BD8}" srcOrd="0" destOrd="0" presId="urn:microsoft.com/office/officeart/2005/8/layout/cycle1"/>
    <dgm:cxn modelId="{A81A1E24-DBF7-4CEB-96D0-20FAF5207FD3}" type="presOf" srcId="{C2D0CE27-553A-46D3-9F7E-F72D4DC16687}" destId="{577F0CF0-2B72-458A-B000-C2D26091468C}" srcOrd="0" destOrd="0" presId="urn:microsoft.com/office/officeart/2005/8/layout/cycle1"/>
    <dgm:cxn modelId="{77905666-94D0-4C3A-A3DE-3F5E766CFC5C}" srcId="{DAF2E16E-1EC7-4D18-8803-AFD47A78972E}" destId="{43618375-B4B2-437A-AC78-5C82D22162A8}" srcOrd="1" destOrd="0" parTransId="{44F4FA8D-1DBB-4137-BE45-313532669D57}" sibTransId="{940B81A8-D469-4071-95A4-EBFCA76A3571}"/>
    <dgm:cxn modelId="{F190AEE1-84ED-4E0E-BBE0-2AEA18C6D37A}" srcId="{DAF2E16E-1EC7-4D18-8803-AFD47A78972E}" destId="{C2D0CE27-553A-46D3-9F7E-F72D4DC16687}" srcOrd="0" destOrd="0" parTransId="{DCC3542D-E591-4BA9-99D2-340F8E489E9B}" sibTransId="{8789D67F-DC04-4D37-B232-21D035B6D94C}"/>
    <dgm:cxn modelId="{C744439A-122C-4800-BB1E-2B8FB8A53EB6}" type="presOf" srcId="{43618375-B4B2-437A-AC78-5C82D22162A8}" destId="{FCACAB14-ACE8-4111-87D8-F9F26976ACBE}" srcOrd="0" destOrd="0" presId="urn:microsoft.com/office/officeart/2005/8/layout/cycle1"/>
    <dgm:cxn modelId="{540D0BA3-1A1E-4DD8-A254-8A0854A6C06F}" srcId="{DAF2E16E-1EC7-4D18-8803-AFD47A78972E}" destId="{9770A9B5-E180-48AA-97A4-2B1D23C8A40D}" srcOrd="2" destOrd="0" parTransId="{E968CC9A-7EED-4BDE-B288-3A8071E32D82}" sibTransId="{38399377-28F5-412D-ACF6-C014C0BFB879}"/>
    <dgm:cxn modelId="{5EA85BD9-C142-4F78-8109-165858D343A5}" type="presOf" srcId="{38399377-28F5-412D-ACF6-C014C0BFB879}" destId="{A5AA1005-C102-4579-964D-989BD2E1C4F3}" srcOrd="0" destOrd="0" presId="urn:microsoft.com/office/officeart/2005/8/layout/cycle1"/>
    <dgm:cxn modelId="{9FCE79AD-6354-4AEC-BE80-6A28BF860F74}" type="presOf" srcId="{DAF2E16E-1EC7-4D18-8803-AFD47A78972E}" destId="{02644B9C-0937-4951-A4E9-E1A5A5F66615}" srcOrd="0" destOrd="0" presId="urn:microsoft.com/office/officeart/2005/8/layout/cycle1"/>
    <dgm:cxn modelId="{46CC3ABD-1BFE-4DCB-BDE5-7C139C18FDEB}" type="presParOf" srcId="{02644B9C-0937-4951-A4E9-E1A5A5F66615}" destId="{C2E2E7D5-EB10-426E-9AFB-1F361E1DA52A}" srcOrd="0" destOrd="0" presId="urn:microsoft.com/office/officeart/2005/8/layout/cycle1"/>
    <dgm:cxn modelId="{5170EDA9-B193-4E95-BA1F-105807510AB5}" type="presParOf" srcId="{02644B9C-0937-4951-A4E9-E1A5A5F66615}" destId="{577F0CF0-2B72-458A-B000-C2D26091468C}" srcOrd="1" destOrd="0" presId="urn:microsoft.com/office/officeart/2005/8/layout/cycle1"/>
    <dgm:cxn modelId="{5AB2C80A-1CB7-4382-8563-081D307CFCDD}" type="presParOf" srcId="{02644B9C-0937-4951-A4E9-E1A5A5F66615}" destId="{ED7936B5-2E01-4277-BEB8-702CCA6403C3}" srcOrd="2" destOrd="0" presId="urn:microsoft.com/office/officeart/2005/8/layout/cycle1"/>
    <dgm:cxn modelId="{1D086CF1-F9E2-4CC5-B235-795F711321F7}" type="presParOf" srcId="{02644B9C-0937-4951-A4E9-E1A5A5F66615}" destId="{507E3757-24AF-425F-8745-53A80F61C93C}" srcOrd="3" destOrd="0" presId="urn:microsoft.com/office/officeart/2005/8/layout/cycle1"/>
    <dgm:cxn modelId="{EEE998CF-7B2A-4F6B-9590-381A137BE0F8}" type="presParOf" srcId="{02644B9C-0937-4951-A4E9-E1A5A5F66615}" destId="{FCACAB14-ACE8-4111-87D8-F9F26976ACBE}" srcOrd="4" destOrd="0" presId="urn:microsoft.com/office/officeart/2005/8/layout/cycle1"/>
    <dgm:cxn modelId="{B45C5EAE-B5F9-4363-BF10-05D2DF74FA37}" type="presParOf" srcId="{02644B9C-0937-4951-A4E9-E1A5A5F66615}" destId="{22B2198D-BBD9-44BF-AC5F-358AEC332BD8}" srcOrd="5" destOrd="0" presId="urn:microsoft.com/office/officeart/2005/8/layout/cycle1"/>
    <dgm:cxn modelId="{133F195B-AF66-4E80-B20D-37EB5367CE5D}" type="presParOf" srcId="{02644B9C-0937-4951-A4E9-E1A5A5F66615}" destId="{9EF45EE5-EE4B-4FA8-8B2F-F58CE22D53A7}" srcOrd="6" destOrd="0" presId="urn:microsoft.com/office/officeart/2005/8/layout/cycle1"/>
    <dgm:cxn modelId="{9341FE5E-A1EC-4DA3-A593-467F17AF6935}" type="presParOf" srcId="{02644B9C-0937-4951-A4E9-E1A5A5F66615}" destId="{FC4A5863-EC9E-44CE-9291-C985BD64C871}" srcOrd="7" destOrd="0" presId="urn:microsoft.com/office/officeart/2005/8/layout/cycle1"/>
    <dgm:cxn modelId="{530579D2-5374-4C1E-9B8B-16A7E4A9C5CF}" type="presParOf" srcId="{02644B9C-0937-4951-A4E9-E1A5A5F66615}" destId="{A5AA1005-C102-4579-964D-989BD2E1C4F3}" srcOrd="8" destOrd="0" presId="urn:microsoft.com/office/officeart/2005/8/layout/cycle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08654-A9A6-4C00-A44D-1E7A5AB54681}">
      <dsp:nvSpPr>
        <dsp:cNvPr id="0" name=""/>
        <dsp:cNvSpPr/>
      </dsp:nvSpPr>
      <dsp:spPr>
        <a:xfrm>
          <a:off x="496066" y="0"/>
          <a:ext cx="2559923" cy="15999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5B74-4A04-413F-AF0E-4DE22D283862}">
      <dsp:nvSpPr>
        <dsp:cNvPr id="0" name=""/>
        <dsp:cNvSpPr/>
      </dsp:nvSpPr>
      <dsp:spPr>
        <a:xfrm>
          <a:off x="1091248" y="871973"/>
          <a:ext cx="89597" cy="89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C658A-9254-4D72-9402-400CF021DE63}">
      <dsp:nvSpPr>
        <dsp:cNvPr id="0" name=""/>
        <dsp:cNvSpPr/>
      </dsp:nvSpPr>
      <dsp:spPr>
        <a:xfrm>
          <a:off x="1136047" y="916772"/>
          <a:ext cx="831975" cy="68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7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Late and low diagnosis</a:t>
          </a:r>
          <a:endParaRPr lang="en-GB" sz="1500" b="1" kern="1200" dirty="0"/>
        </a:p>
      </dsp:txBody>
      <dsp:txXfrm>
        <a:off x="1136047" y="916772"/>
        <a:ext cx="831975" cy="683179"/>
      </dsp:txXfrm>
    </dsp:sp>
    <dsp:sp modelId="{6A4A4170-8906-42E3-8DA0-F2D9CBD12836}">
      <dsp:nvSpPr>
        <dsp:cNvPr id="0" name=""/>
        <dsp:cNvSpPr/>
      </dsp:nvSpPr>
      <dsp:spPr>
        <a:xfrm>
          <a:off x="2160240" y="375816"/>
          <a:ext cx="153595" cy="1535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1B9D6-47FB-4743-9DFB-277539CDE680}">
      <dsp:nvSpPr>
        <dsp:cNvPr id="0" name=""/>
        <dsp:cNvSpPr/>
      </dsp:nvSpPr>
      <dsp:spPr>
        <a:xfrm>
          <a:off x="2304255" y="447820"/>
          <a:ext cx="831975" cy="105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Early and high diagnosis</a:t>
          </a:r>
          <a:endParaRPr lang="en-GB" sz="1500" b="1" kern="1200" dirty="0"/>
        </a:p>
      </dsp:txBody>
      <dsp:txXfrm>
        <a:off x="2304255" y="447820"/>
        <a:ext cx="831975" cy="1059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FFA95-7586-42E7-8D82-8189BA503185}">
      <dsp:nvSpPr>
        <dsp:cNvPr id="0" name=""/>
        <dsp:cNvSpPr/>
      </dsp:nvSpPr>
      <dsp:spPr>
        <a:xfrm>
          <a:off x="0" y="1307785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737E0-0F31-476A-884B-FA6F97336928}">
      <dsp:nvSpPr>
        <dsp:cNvPr id="0" name=""/>
        <dsp:cNvSpPr/>
      </dsp:nvSpPr>
      <dsp:spPr>
        <a:xfrm>
          <a:off x="388843" y="623735"/>
          <a:ext cx="5443804" cy="9792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How we turn people with worrying symptoms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into people who know what is going on  </a:t>
          </a:r>
          <a:endParaRPr lang="en-GB" sz="2000" b="1" kern="1200" dirty="0"/>
        </a:p>
      </dsp:txBody>
      <dsp:txXfrm>
        <a:off x="436646" y="671538"/>
        <a:ext cx="5348198" cy="883643"/>
      </dsp:txXfrm>
    </dsp:sp>
    <dsp:sp modelId="{82487C2D-B508-4778-9E84-41C7028775D2}">
      <dsp:nvSpPr>
        <dsp:cNvPr id="0" name=""/>
        <dsp:cNvSpPr/>
      </dsp:nvSpPr>
      <dsp:spPr>
        <a:xfrm>
          <a:off x="0" y="2465456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372701"/>
              <a:satOff val="3190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39FCC-87FD-4403-8F2D-11F4832F52FC}">
      <dsp:nvSpPr>
        <dsp:cNvPr id="0" name=""/>
        <dsp:cNvSpPr/>
      </dsp:nvSpPr>
      <dsp:spPr>
        <a:xfrm>
          <a:off x="388843" y="1914813"/>
          <a:ext cx="5443804" cy="840871"/>
        </a:xfrm>
        <a:prstGeom prst="roundRect">
          <a:avLst/>
        </a:prstGeom>
        <a:gradFill rotWithShape="0">
          <a:gsLst>
            <a:gs pos="0">
              <a:schemeClr val="accent5">
                <a:hueOff val="-2372701"/>
                <a:satOff val="3190"/>
                <a:lumOff val="39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-2372701"/>
                <a:satOff val="3190"/>
                <a:lumOff val="39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-2372701"/>
                <a:satOff val="3190"/>
                <a:lumOff val="39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How we turn toxic uncertainty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into empowered understanding </a:t>
          </a:r>
          <a:endParaRPr lang="en-GB" sz="2000" b="1" kern="1200" dirty="0"/>
        </a:p>
      </dsp:txBody>
      <dsp:txXfrm>
        <a:off x="429891" y="1955861"/>
        <a:ext cx="5361708" cy="758775"/>
      </dsp:txXfrm>
    </dsp:sp>
    <dsp:sp modelId="{43B86C14-B714-42FA-AF2D-EDE0E6A31A2F}">
      <dsp:nvSpPr>
        <dsp:cNvPr id="0" name=""/>
        <dsp:cNvSpPr/>
      </dsp:nvSpPr>
      <dsp:spPr>
        <a:xfrm>
          <a:off x="0" y="3640568"/>
          <a:ext cx="777686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45403"/>
              <a:satOff val="6379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B4124-04E9-4013-8CDA-FADFCA9BBAC0}">
      <dsp:nvSpPr>
        <dsp:cNvPr id="0" name=""/>
        <dsp:cNvSpPr/>
      </dsp:nvSpPr>
      <dsp:spPr>
        <a:xfrm>
          <a:off x="388843" y="3077456"/>
          <a:ext cx="5443804" cy="858311"/>
        </a:xfrm>
        <a:prstGeom prst="roundRect">
          <a:avLst/>
        </a:prstGeom>
        <a:gradFill rotWithShape="0">
          <a:gsLst>
            <a:gs pos="0">
              <a:schemeClr val="accent5">
                <a:hueOff val="-4745403"/>
                <a:satOff val="6379"/>
                <a:lumOff val="785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-4745403"/>
                <a:satOff val="6379"/>
                <a:lumOff val="78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-4745403"/>
                <a:satOff val="6379"/>
                <a:lumOff val="78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How we enable choice, self-efficacy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and quality of life and quality of care</a:t>
          </a:r>
          <a:endParaRPr lang="en-GB" sz="2000" b="1" kern="1200" dirty="0"/>
        </a:p>
      </dsp:txBody>
      <dsp:txXfrm>
        <a:off x="430742" y="3119355"/>
        <a:ext cx="5360006" cy="774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7C648-D415-4A0C-963D-9B7B2176BA91}">
      <dsp:nvSpPr>
        <dsp:cNvPr id="0" name=""/>
        <dsp:cNvSpPr/>
      </dsp:nvSpPr>
      <dsp:spPr>
        <a:xfrm>
          <a:off x="0" y="1106280"/>
          <a:ext cx="4038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32E6B-926C-4ADA-8D5B-530576E9AD39}">
      <dsp:nvSpPr>
        <dsp:cNvPr id="0" name=""/>
        <dsp:cNvSpPr/>
      </dsp:nvSpPr>
      <dsp:spPr>
        <a:xfrm>
          <a:off x="154208" y="155841"/>
          <a:ext cx="3800775" cy="10813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itchFamily="34" charset="0"/>
              <a:ea typeface="ヒラギノ角ゴ ProN W3" charset="-128"/>
            </a:rPr>
            <a:t>Saving 12m - 12,951 bed days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itchFamily="34" charset="0"/>
              <a:ea typeface="ヒラギノ角ゴ ProN W3" charset="-128"/>
            </a:rPr>
            <a:t>35 beds per day  - £3m pa  </a:t>
          </a:r>
          <a:endParaRPr lang="en-GB" sz="1800" kern="1200" dirty="0"/>
        </a:p>
      </dsp:txBody>
      <dsp:txXfrm>
        <a:off x="206993" y="208626"/>
        <a:ext cx="3695205" cy="975739"/>
      </dsp:txXfrm>
    </dsp:sp>
    <dsp:sp modelId="{E0958470-AE59-4BA2-8BA0-01BA462C2C6F}">
      <dsp:nvSpPr>
        <dsp:cNvPr id="0" name=""/>
        <dsp:cNvSpPr/>
      </dsp:nvSpPr>
      <dsp:spPr>
        <a:xfrm>
          <a:off x="0" y="2296716"/>
          <a:ext cx="4038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387031"/>
              <a:satOff val="11772"/>
              <a:lumOff val="856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5FDC5-8715-403C-8334-0A76C0E69B11}">
      <dsp:nvSpPr>
        <dsp:cNvPr id="0" name=""/>
        <dsp:cNvSpPr/>
      </dsp:nvSpPr>
      <dsp:spPr>
        <a:xfrm>
          <a:off x="194042" y="1381680"/>
          <a:ext cx="3841502" cy="1047876"/>
        </a:xfrm>
        <a:prstGeom prst="roundRect">
          <a:avLst/>
        </a:prstGeom>
        <a:gradFill rotWithShape="0">
          <a:gsLst>
            <a:gs pos="0">
              <a:schemeClr val="accent2">
                <a:hueOff val="-3387031"/>
                <a:satOff val="11772"/>
                <a:lumOff val="8563"/>
                <a:alphaOff val="0"/>
                <a:shade val="85000"/>
                <a:satMod val="130000"/>
              </a:schemeClr>
            </a:gs>
            <a:gs pos="34000">
              <a:schemeClr val="accent2">
                <a:hueOff val="-3387031"/>
                <a:satOff val="11772"/>
                <a:lumOff val="8563"/>
                <a:alphaOff val="0"/>
                <a:shade val="87000"/>
                <a:satMod val="125000"/>
              </a:schemeClr>
            </a:gs>
            <a:gs pos="70000">
              <a:schemeClr val="accent2">
                <a:hueOff val="-3387031"/>
                <a:satOff val="11772"/>
                <a:lumOff val="85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3387031"/>
                <a:satOff val="11772"/>
                <a:lumOff val="85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itchFamily="34" charset="0"/>
              <a:cs typeface="Arial" pitchFamily="34" charset="0"/>
            </a:rPr>
            <a:t>8% increase admission prevention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itchFamily="34" charset="0"/>
              <a:ea typeface="ヒラギノ角ゴ ProN W3" charset="-128"/>
              <a:cs typeface="Arial" pitchFamily="34" charset="0"/>
            </a:rPr>
            <a:t>6 beds per day</a:t>
          </a:r>
          <a:endParaRPr lang="en-GB" sz="1800" kern="1200" dirty="0">
            <a:latin typeface="Arial" pitchFamily="34" charset="0"/>
            <a:cs typeface="Arial" pitchFamily="34" charset="0"/>
          </a:endParaRPr>
        </a:p>
      </dsp:txBody>
      <dsp:txXfrm>
        <a:off x="245195" y="1432833"/>
        <a:ext cx="3739196" cy="945570"/>
      </dsp:txXfrm>
    </dsp:sp>
    <dsp:sp modelId="{E7B1ABB9-255E-41F3-80C8-AFAC8C71278C}">
      <dsp:nvSpPr>
        <dsp:cNvPr id="0" name=""/>
        <dsp:cNvSpPr/>
      </dsp:nvSpPr>
      <dsp:spPr>
        <a:xfrm>
          <a:off x="0" y="3356300"/>
          <a:ext cx="4038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774063"/>
              <a:satOff val="23543"/>
              <a:lumOff val="1712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C5EF2-7F58-4A5F-965D-7A639EB89BBB}">
      <dsp:nvSpPr>
        <dsp:cNvPr id="0" name=""/>
        <dsp:cNvSpPr/>
      </dsp:nvSpPr>
      <dsp:spPr>
        <a:xfrm>
          <a:off x="194042" y="2572116"/>
          <a:ext cx="3841502" cy="917023"/>
        </a:xfrm>
        <a:prstGeom prst="roundRect">
          <a:avLst/>
        </a:prstGeom>
        <a:gradFill rotWithShape="0">
          <a:gsLst>
            <a:gs pos="0">
              <a:schemeClr val="accent2">
                <a:hueOff val="-6774063"/>
                <a:satOff val="23543"/>
                <a:lumOff val="17125"/>
                <a:alphaOff val="0"/>
                <a:shade val="85000"/>
                <a:satMod val="130000"/>
              </a:schemeClr>
            </a:gs>
            <a:gs pos="34000">
              <a:schemeClr val="accent2">
                <a:hueOff val="-6774063"/>
                <a:satOff val="23543"/>
                <a:lumOff val="17125"/>
                <a:alphaOff val="0"/>
                <a:shade val="87000"/>
                <a:satMod val="125000"/>
              </a:schemeClr>
            </a:gs>
            <a:gs pos="70000">
              <a:schemeClr val="accent2">
                <a:hueOff val="-6774063"/>
                <a:satOff val="23543"/>
                <a:lumOff val="1712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6774063"/>
                <a:satOff val="23543"/>
                <a:lumOff val="1712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Discharge home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Before 34% - after 67%</a:t>
          </a:r>
          <a:endParaRPr lang="en-GB" sz="1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8807" y="2616881"/>
        <a:ext cx="3751972" cy="827493"/>
      </dsp:txXfrm>
    </dsp:sp>
    <dsp:sp modelId="{489CDBF5-B471-4B58-BF3E-AAF626E16881}">
      <dsp:nvSpPr>
        <dsp:cNvPr id="0" name=""/>
        <dsp:cNvSpPr/>
      </dsp:nvSpPr>
      <dsp:spPr>
        <a:xfrm>
          <a:off x="0" y="4468377"/>
          <a:ext cx="4038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161094"/>
              <a:satOff val="35315"/>
              <a:lumOff val="2568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0F65E-82C0-471D-B260-4F33B0FF3714}">
      <dsp:nvSpPr>
        <dsp:cNvPr id="0" name=""/>
        <dsp:cNvSpPr/>
      </dsp:nvSpPr>
      <dsp:spPr>
        <a:xfrm>
          <a:off x="201732" y="3631700"/>
          <a:ext cx="3832350" cy="969516"/>
        </a:xfrm>
        <a:prstGeom prst="roundRect">
          <a:avLst/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shade val="85000"/>
                <a:satMod val="130000"/>
              </a:schemeClr>
            </a:gs>
            <a:gs pos="34000">
              <a:schemeClr val="accent2">
                <a:hueOff val="-10161094"/>
                <a:satOff val="35315"/>
                <a:lumOff val="25688"/>
                <a:alphaOff val="0"/>
                <a:shade val="87000"/>
                <a:satMod val="125000"/>
              </a:schemeClr>
            </a:gs>
            <a:gs pos="70000">
              <a:schemeClr val="accent2">
                <a:hueOff val="-10161094"/>
                <a:satOff val="35315"/>
                <a:lumOff val="256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Readmission rates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Before 19% - after 5% </a:t>
          </a:r>
          <a:endParaRPr lang="en-GB" sz="1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49060" y="3679028"/>
        <a:ext cx="3737694" cy="874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EA430-270D-417D-B97E-11298A7E17D8}">
      <dsp:nvSpPr>
        <dsp:cNvPr id="0" name=""/>
        <dsp:cNvSpPr/>
      </dsp:nvSpPr>
      <dsp:spPr>
        <a:xfrm>
          <a:off x="0" y="272653"/>
          <a:ext cx="1262062" cy="757237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Reducing Length of Stay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tx1"/>
            </a:solidFill>
          </a:endParaRPr>
        </a:p>
      </dsp:txBody>
      <dsp:txXfrm>
        <a:off x="0" y="272653"/>
        <a:ext cx="1262062" cy="757237"/>
      </dsp:txXfrm>
    </dsp:sp>
    <dsp:sp modelId="{D681072A-EFEA-49FF-BC47-D707FB566FD0}">
      <dsp:nvSpPr>
        <dsp:cNvPr id="0" name=""/>
        <dsp:cNvSpPr/>
      </dsp:nvSpPr>
      <dsp:spPr>
        <a:xfrm>
          <a:off x="1388268" y="272653"/>
          <a:ext cx="1262062" cy="757237"/>
        </a:xfrm>
        <a:prstGeom prst="rect">
          <a:avLst/>
        </a:prstGeom>
        <a:solidFill>
          <a:schemeClr val="accent4">
            <a:shade val="50000"/>
            <a:hueOff val="-268462"/>
            <a:satOff val="0"/>
            <a:lumOff val="193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Increasing rates of discharge at MAU</a:t>
          </a:r>
        </a:p>
      </dsp:txBody>
      <dsp:txXfrm>
        <a:off x="1388268" y="272653"/>
        <a:ext cx="1262062" cy="757237"/>
      </dsp:txXfrm>
    </dsp:sp>
    <dsp:sp modelId="{B8A36EC7-945F-43CE-8B99-6EC081A059BC}">
      <dsp:nvSpPr>
        <dsp:cNvPr id="0" name=""/>
        <dsp:cNvSpPr/>
      </dsp:nvSpPr>
      <dsp:spPr>
        <a:xfrm>
          <a:off x="2776537" y="272653"/>
          <a:ext cx="1262062" cy="757237"/>
        </a:xfrm>
        <a:prstGeom prst="rect">
          <a:avLst/>
        </a:prstGeom>
        <a:solidFill>
          <a:schemeClr val="accent4">
            <a:shade val="50000"/>
            <a:hueOff val="-536924"/>
            <a:satOff val="0"/>
            <a:lumOff val="386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A&amp;E diversion</a:t>
          </a:r>
        </a:p>
      </dsp:txBody>
      <dsp:txXfrm>
        <a:off x="2776537" y="272653"/>
        <a:ext cx="1262062" cy="757237"/>
      </dsp:txXfrm>
    </dsp:sp>
    <dsp:sp modelId="{DFBF4D94-5609-471B-9446-7E8A89F084A0}">
      <dsp:nvSpPr>
        <dsp:cNvPr id="0" name=""/>
        <dsp:cNvSpPr/>
      </dsp:nvSpPr>
      <dsp:spPr>
        <a:xfrm>
          <a:off x="694134" y="1156097"/>
          <a:ext cx="1262062" cy="757237"/>
        </a:xfrm>
        <a:prstGeom prst="rect">
          <a:avLst/>
        </a:prstGeom>
        <a:solidFill>
          <a:schemeClr val="accent4">
            <a:shade val="50000"/>
            <a:hueOff val="-536924"/>
            <a:satOff val="0"/>
            <a:lumOff val="386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More home discharges</a:t>
          </a:r>
        </a:p>
      </dsp:txBody>
      <dsp:txXfrm>
        <a:off x="694134" y="1156097"/>
        <a:ext cx="1262062" cy="757237"/>
      </dsp:txXfrm>
    </dsp:sp>
    <dsp:sp modelId="{E004006B-1FBF-4EB3-9710-A3A92DD61834}">
      <dsp:nvSpPr>
        <dsp:cNvPr id="0" name=""/>
        <dsp:cNvSpPr/>
      </dsp:nvSpPr>
      <dsp:spPr>
        <a:xfrm>
          <a:off x="2084043" y="1180730"/>
          <a:ext cx="1262062" cy="757237"/>
        </a:xfrm>
        <a:prstGeom prst="rect">
          <a:avLst/>
        </a:prstGeom>
        <a:solidFill>
          <a:schemeClr val="accent4">
            <a:shade val="50000"/>
            <a:hueOff val="-268462"/>
            <a:satOff val="0"/>
            <a:lumOff val="193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rPr>
            <a:t>Reducing rates of re-admissions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084043" y="1180730"/>
        <a:ext cx="1262062" cy="757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0310-1670-4912-A4AB-ADFD16693522}">
      <dsp:nvSpPr>
        <dsp:cNvPr id="0" name=""/>
        <dsp:cNvSpPr/>
      </dsp:nvSpPr>
      <dsp:spPr>
        <a:xfrm>
          <a:off x="2730187" y="886"/>
          <a:ext cx="1655727" cy="70325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4BA002-F0F7-4F53-B6A0-04269FE3C75A}">
      <dsp:nvSpPr>
        <dsp:cNvPr id="0" name=""/>
        <dsp:cNvSpPr/>
      </dsp:nvSpPr>
      <dsp:spPr>
        <a:xfrm>
          <a:off x="1934" y="886"/>
          <a:ext cx="2728253" cy="7032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itchFamily="34" charset="0"/>
              <a:ea typeface="ヒラギノ角ゴ ProN W3" charset="-128"/>
            </a:rPr>
            <a:t>Total savings: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itchFamily="34" charset="0"/>
              <a:ea typeface="ヒラギノ角ゴ ProN W3" charset="-128"/>
            </a:rPr>
            <a:t>£3.55 million to NHS</a:t>
          </a:r>
        </a:p>
      </dsp:txBody>
      <dsp:txXfrm>
        <a:off x="36264" y="35216"/>
        <a:ext cx="2659593" cy="634596"/>
      </dsp:txXfrm>
    </dsp:sp>
    <dsp:sp modelId="{7479D49C-D8BE-499A-B99F-3BEE7A412696}">
      <dsp:nvSpPr>
        <dsp:cNvPr id="0" name=""/>
        <dsp:cNvSpPr/>
      </dsp:nvSpPr>
      <dsp:spPr>
        <a:xfrm>
          <a:off x="2685350" y="774468"/>
          <a:ext cx="1699434" cy="70325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FDAE4B-AD07-4ED7-80CA-F6F1D6298EDA}">
      <dsp:nvSpPr>
        <dsp:cNvPr id="0" name=""/>
        <dsp:cNvSpPr/>
      </dsp:nvSpPr>
      <dsp:spPr>
        <a:xfrm>
          <a:off x="3064" y="774468"/>
          <a:ext cx="2682286" cy="7032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itchFamily="34" charset="0"/>
              <a:ea typeface="ヒラギノ角ゴ ProN W3" charset="-128"/>
            </a:rPr>
            <a:t>Money value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Arial" pitchFamily="34" charset="0"/>
              <a:ea typeface="ヒラギノ角ゴ ProN W3" charset="-128"/>
            </a:rPr>
            <a:t>Cost:return</a:t>
          </a:r>
          <a:r>
            <a:rPr lang="en-US" sz="1700" b="1" kern="1200" dirty="0" smtClean="0">
              <a:latin typeface="Arial" pitchFamily="34" charset="0"/>
              <a:ea typeface="ヒラギノ角ゴ ProN W3" charset="-128"/>
            </a:rPr>
            <a:t> = £1:£4</a:t>
          </a:r>
          <a:endParaRPr lang="en-GB" sz="1700" b="1" kern="1200" dirty="0"/>
        </a:p>
      </dsp:txBody>
      <dsp:txXfrm>
        <a:off x="37394" y="808798"/>
        <a:ext cx="2613626" cy="634596"/>
      </dsp:txXfrm>
    </dsp:sp>
    <dsp:sp modelId="{65E60A00-FB7E-4EC9-B64E-45B249FD3D9F}">
      <dsp:nvSpPr>
        <dsp:cNvPr id="0" name=""/>
        <dsp:cNvSpPr/>
      </dsp:nvSpPr>
      <dsp:spPr>
        <a:xfrm>
          <a:off x="2685350" y="1548050"/>
          <a:ext cx="1699434" cy="70325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0F227A-D0FC-437F-97D0-275FFC253C52}">
      <dsp:nvSpPr>
        <dsp:cNvPr id="0" name=""/>
        <dsp:cNvSpPr/>
      </dsp:nvSpPr>
      <dsp:spPr>
        <a:xfrm>
          <a:off x="3064" y="1548050"/>
          <a:ext cx="2682286" cy="7032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itchFamily="34" charset="0"/>
              <a:ea typeface="ヒラギノ角ゴ ProN W3" charset="-128"/>
            </a:rPr>
            <a:t>At least 44 beds/day</a:t>
          </a:r>
        </a:p>
      </dsp:txBody>
      <dsp:txXfrm>
        <a:off x="37394" y="1582380"/>
        <a:ext cx="2613626" cy="634596"/>
      </dsp:txXfrm>
    </dsp:sp>
    <dsp:sp modelId="{64F9FFFF-6490-49D6-8DFB-20BEAD265DDC}">
      <dsp:nvSpPr>
        <dsp:cNvPr id="0" name=""/>
        <dsp:cNvSpPr/>
      </dsp:nvSpPr>
      <dsp:spPr>
        <a:xfrm>
          <a:off x="2652179" y="2321632"/>
          <a:ext cx="1732857" cy="703256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96204-5B89-4C36-870A-3882826684A0}">
      <dsp:nvSpPr>
        <dsp:cNvPr id="0" name=""/>
        <dsp:cNvSpPr/>
      </dsp:nvSpPr>
      <dsp:spPr>
        <a:xfrm>
          <a:off x="2812" y="2321632"/>
          <a:ext cx="2649366" cy="7032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Arial" pitchFamily="34" charset="0"/>
              <a:ea typeface="ヒラギノ角ゴ ProN W3" charset="-128"/>
            </a:rPr>
            <a:t>£60,000/week to social care cost</a:t>
          </a:r>
        </a:p>
      </dsp:txBody>
      <dsp:txXfrm>
        <a:off x="37142" y="2355962"/>
        <a:ext cx="2580706" cy="634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F0CF0-2B72-458A-B000-C2D26091468C}">
      <dsp:nvSpPr>
        <dsp:cNvPr id="0" name=""/>
        <dsp:cNvSpPr/>
      </dsp:nvSpPr>
      <dsp:spPr>
        <a:xfrm>
          <a:off x="2710268" y="879905"/>
          <a:ext cx="1609631" cy="16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Use quality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improvement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mechanisms</a:t>
          </a:r>
        </a:p>
      </dsp:txBody>
      <dsp:txXfrm>
        <a:off x="2710268" y="879905"/>
        <a:ext cx="1609631" cy="1609631"/>
      </dsp:txXfrm>
    </dsp:sp>
    <dsp:sp modelId="{ED7936B5-2E01-4277-BEB8-702CCA6403C3}">
      <dsp:nvSpPr>
        <dsp:cNvPr id="0" name=""/>
        <dsp:cNvSpPr/>
      </dsp:nvSpPr>
      <dsp:spPr>
        <a:xfrm>
          <a:off x="255765" y="562466"/>
          <a:ext cx="3808948" cy="3808948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ACAB14-ACE8-4111-87D8-F9F26976ACBE}">
      <dsp:nvSpPr>
        <dsp:cNvPr id="0" name=""/>
        <dsp:cNvSpPr/>
      </dsp:nvSpPr>
      <dsp:spPr>
        <a:xfrm>
          <a:off x="1355424" y="3226564"/>
          <a:ext cx="1609631" cy="16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Improve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skills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primary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social care</a:t>
          </a:r>
        </a:p>
      </dsp:txBody>
      <dsp:txXfrm>
        <a:off x="1355424" y="3226564"/>
        <a:ext cx="1609631" cy="1609631"/>
      </dsp:txXfrm>
    </dsp:sp>
    <dsp:sp modelId="{22B2198D-BBD9-44BF-AC5F-358AEC332BD8}">
      <dsp:nvSpPr>
        <dsp:cNvPr id="0" name=""/>
        <dsp:cNvSpPr/>
      </dsp:nvSpPr>
      <dsp:spPr>
        <a:xfrm>
          <a:off x="255765" y="562466"/>
          <a:ext cx="3808948" cy="3808948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gradFill rotWithShape="0">
          <a:gsLst>
            <a:gs pos="0">
              <a:schemeClr val="accent2">
                <a:shade val="50000"/>
                <a:hueOff val="217766"/>
                <a:satOff val="-26893"/>
                <a:lumOff val="40991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217766"/>
                <a:satOff val="-26893"/>
                <a:lumOff val="40991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217766"/>
                <a:satOff val="-26893"/>
                <a:lumOff val="4099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217766"/>
                <a:satOff val="-26893"/>
                <a:lumOff val="4099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A5863-EC9E-44CE-9291-C985BD64C871}">
      <dsp:nvSpPr>
        <dsp:cNvPr id="0" name=""/>
        <dsp:cNvSpPr/>
      </dsp:nvSpPr>
      <dsp:spPr>
        <a:xfrm>
          <a:off x="579" y="879905"/>
          <a:ext cx="1609631" cy="16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Provision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of specialist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input</a:t>
          </a:r>
        </a:p>
      </dsp:txBody>
      <dsp:txXfrm>
        <a:off x="579" y="879905"/>
        <a:ext cx="1609631" cy="1609631"/>
      </dsp:txXfrm>
    </dsp:sp>
    <dsp:sp modelId="{A5AA1005-C102-4579-964D-989BD2E1C4F3}">
      <dsp:nvSpPr>
        <dsp:cNvPr id="0" name=""/>
        <dsp:cNvSpPr/>
      </dsp:nvSpPr>
      <dsp:spPr>
        <a:xfrm>
          <a:off x="255765" y="562466"/>
          <a:ext cx="3808948" cy="3808948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gradFill rotWithShape="0">
          <a:gsLst>
            <a:gs pos="0">
              <a:schemeClr val="accent2">
                <a:shade val="50000"/>
                <a:hueOff val="217766"/>
                <a:satOff val="-26893"/>
                <a:lumOff val="40991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217766"/>
                <a:satOff val="-26893"/>
                <a:lumOff val="40991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217766"/>
                <a:satOff val="-26893"/>
                <a:lumOff val="4099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217766"/>
                <a:satOff val="-26893"/>
                <a:lumOff val="4099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76263-8335-DE4E-9048-9F02A1DD205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A2D3-C679-3A45-A9A7-19DE09935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2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B538A-3C7A-D149-9C29-D12C7764EB7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77A5-7D8B-E843-9F3F-373ADAC0A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8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07960-9026-4044-911E-F9F12D0DDC34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7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7126AA-DD61-41F2-BC07-EA1D2987D5C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7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135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135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135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135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135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135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135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135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E38D18-0BF3-4FA5-B087-4C1294EE907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475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1" lang="ja-JP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93ABC5-6364-44B2-B5F7-63DE76ABDDBE}" type="slidenum">
              <a:rPr kumimoji="1" lang="ja-JP" altLang="en-US" smtClean="0"/>
              <a:pPr eaLnBrk="1" hangingPunct="1">
                <a:spcBef>
                  <a:spcPct val="0"/>
                </a:spcBef>
              </a:pPr>
              <a:t>22</a:t>
            </a:fld>
            <a:endParaRPr kumimoji="1"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0105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12B9C-8852-4FAE-A9CB-27AFD4E37F91}" type="slidenum">
              <a:rPr lang="en-GB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7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itchFamily="34" charset="0"/>
                <a:cs typeface="Arial" pitchFamily="34" charset="0"/>
              </a:rPr>
              <a:t>National Dementia Strategy Impact Assessment identified annual savings of £130 million from 2013-14, based on delaying entry to care homes through early diagnosis and intervention. </a:t>
            </a:r>
          </a:p>
          <a:p>
            <a:endParaRPr lang="en-GB" altLang="en-US" smtClean="0">
              <a:latin typeface="Arial" pitchFamily="34" charset="0"/>
              <a:cs typeface="Arial" pitchFamily="34" charset="0"/>
            </a:endParaRPr>
          </a:p>
          <a:p>
            <a:r>
              <a:rPr lang="en-GB" altLang="en-US" smtClean="0">
                <a:latin typeface="Arial" pitchFamily="34" charset="0"/>
                <a:cs typeface="Arial" pitchFamily="34" charset="0"/>
              </a:rPr>
              <a:t>NAO identified additional savings, including specialist liaison services in hospital, shifting care out of hospital into intermediate care beds…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45DE89-9CF3-4683-89BF-6F0B1B0CF421}" type="slidenum">
              <a:rPr lang="en-GB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074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2261474"/>
            <a:ext cx="7680205" cy="206363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289A-2AF6-451F-AAD0-BBE07619C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0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3AD9-54B6-4698-A23C-77B901106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9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801E-A0D5-459F-AA72-D5B588171D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0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4671-7660-4483-88AA-91543D322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01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1AD63-D43B-42A6-B50F-4E76666DD2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05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1E97A-0C74-4253-AFB6-7D6162F95E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47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12" y="241126"/>
            <a:ext cx="7096648" cy="149623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58434"/>
            <a:ext cx="7543800" cy="402336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CAHS Forum on dementia </a:t>
            </a:r>
            <a:r>
              <a:rPr lang="en-US" dirty="0" err="1" smtClean="0"/>
              <a:t>september</a:t>
            </a:r>
            <a:r>
              <a:rPr lang="en-US" dirty="0" smtClean="0"/>
              <a:t> 17, 2015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08" y="728009"/>
            <a:ext cx="7034752" cy="359710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AHS_shie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12" cy="179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4938" y="278812"/>
            <a:ext cx="6941821" cy="145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CAHS Forum on dementia </a:t>
            </a:r>
            <a:r>
              <a:rPr lang="en-US" dirty="0" err="1" smtClean="0"/>
              <a:t>september</a:t>
            </a:r>
            <a:r>
              <a:rPr lang="en-US" dirty="0" smtClean="0"/>
              <a:t> 17, 2015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HS_shield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3312" cy="1792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1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Microsoft_Excel_Chart12.xls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4.png"/><Relationship Id="rId9" Type="http://schemas.microsoft.com/office/2007/relationships/diagramDrawing" Target="../diagrams/drawing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Microsoft_Excel_97-2003_Worksheet16.xls"/><Relationship Id="rId3" Type="http://schemas.openxmlformats.org/officeDocument/2006/relationships/chart" Target="../charts/chart1.xml"/><Relationship Id="rId7" Type="http://schemas.openxmlformats.org/officeDocument/2006/relationships/oleObject" Target="../embeddings/Microsoft_Excel_97-2003_Worksheet13.xls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4.xml"/><Relationship Id="rId11" Type="http://schemas.openxmlformats.org/officeDocument/2006/relationships/oleObject" Target="../embeddings/Microsoft_Excel_97-2003_Worksheet15.xls"/><Relationship Id="rId5" Type="http://schemas.openxmlformats.org/officeDocument/2006/relationships/chart" Target="../charts/chart3.xml"/><Relationship Id="rId10" Type="http://schemas.openxmlformats.org/officeDocument/2006/relationships/image" Target="../media/image36.png"/><Relationship Id="rId4" Type="http://schemas.openxmlformats.org/officeDocument/2006/relationships/chart" Target="../charts/chart2.xml"/><Relationship Id="rId9" Type="http://schemas.openxmlformats.org/officeDocument/2006/relationships/oleObject" Target="../embeddings/Microsoft_Excel_97-2003_Worksheet14.xls"/><Relationship Id="rId1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masterfile.com/stock-photography/search/horse%20circus&amp;ei=TwGRVZTFIYKU7Ab1i6KwCw&amp;psig=AFQjCNHLvAkNyNedg8CddseKEwpRECBgsQ&amp;ust=1435652808882360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.xls"/><Relationship Id="rId13" Type="http://schemas.openxmlformats.org/officeDocument/2006/relationships/image" Target="../media/image9.png"/><Relationship Id="rId18" Type="http://schemas.openxmlformats.org/officeDocument/2006/relationships/oleObject" Target="../embeddings/Microsoft_Excel_97-2003_Worksheet9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oleObject" Target="../embeddings/Microsoft_Excel_97-2003_Worksheet6.xls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Microsoft_Excel_97-2003_Worksheet8.xls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3.xls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oleObject" Target="../embeddings/Microsoft_Excel_97-2003_Worksheet5.xls"/><Relationship Id="rId19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Relationship Id="rId9" Type="http://schemas.openxmlformats.org/officeDocument/2006/relationships/image" Target="../media/image7.png"/><Relationship Id="rId14" Type="http://schemas.openxmlformats.org/officeDocument/2006/relationships/oleObject" Target="../embeddings/Microsoft_Excel_97-2003_Worksheet7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568952" cy="2063637"/>
          </a:xfrm>
        </p:spPr>
        <p:txBody>
          <a:bodyPr>
            <a:noAutofit/>
          </a:bodyPr>
          <a:lstStyle/>
          <a:p>
            <a:r>
              <a:rPr lang="en-GB" sz="3200" b="1" dirty="0"/>
              <a:t>A CURRENT GLOBAL PERSPECTIVE ON THE EPIDEMIOLOGY AND NATURE OF THE DEMENTIAS, THEIR GLOBAL IMPACT, PRESSING CHALLENGES AND WHAT IT WOULD MEAN IF DEMENTIA WERE A MAJOR PUBLIC HEALTH PRIORITY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615034"/>
            <a:ext cx="7543800" cy="1143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8000" b="1" dirty="0">
                <a:solidFill>
                  <a:schemeClr val="accent2"/>
                </a:solidFill>
              </a:rPr>
              <a:t>Sube Banerjee</a:t>
            </a:r>
          </a:p>
          <a:p>
            <a:pPr>
              <a:lnSpc>
                <a:spcPct val="80000"/>
              </a:lnSpc>
            </a:pPr>
            <a:endParaRPr lang="en-GB" altLang="en-US" sz="80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6400" b="1" dirty="0">
                <a:solidFill>
                  <a:schemeClr val="accent2"/>
                </a:solidFill>
              </a:rPr>
              <a:t>Professor of Dementia</a:t>
            </a:r>
          </a:p>
          <a:p>
            <a:pPr>
              <a:lnSpc>
                <a:spcPct val="80000"/>
              </a:lnSpc>
            </a:pPr>
            <a:r>
              <a:rPr lang="en-GB" altLang="en-US" sz="6400" b="1" dirty="0">
                <a:solidFill>
                  <a:schemeClr val="accent2"/>
                </a:solidFill>
              </a:rPr>
              <a:t>Centre for Dementia Studies </a:t>
            </a:r>
          </a:p>
          <a:p>
            <a:pPr>
              <a:lnSpc>
                <a:spcPct val="80000"/>
              </a:lnSpc>
            </a:pPr>
            <a:r>
              <a:rPr lang="en-GB" altLang="en-US" sz="6400" b="1" dirty="0">
                <a:solidFill>
                  <a:schemeClr val="accent2"/>
                </a:solidFill>
              </a:rPr>
              <a:t>Brighton and Sussex Medical School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Worldwide cost of dementia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401763"/>
            <a:ext cx="3671888" cy="6413500"/>
          </a:xfrm>
        </p:spPr>
        <p:txBody>
          <a:bodyPr/>
          <a:lstStyle/>
          <a:p>
            <a:pPr eaLnBrk="1" hangingPunct="1"/>
            <a:r>
              <a:rPr lang="en-GB" altLang="en-US" sz="1800" smtClean="0"/>
              <a:t>The societal cost of dementia is already enormous. </a:t>
            </a:r>
          </a:p>
          <a:p>
            <a:pPr eaLnBrk="1" hangingPunct="1"/>
            <a:r>
              <a:rPr lang="en-GB" altLang="en-US" sz="1800" smtClean="0"/>
              <a:t>Dementia is already significantly affecting every health and social care system in the world. </a:t>
            </a:r>
          </a:p>
          <a:p>
            <a:pPr eaLnBrk="1" hangingPunct="1"/>
            <a:r>
              <a:rPr lang="en-GB" altLang="en-US" sz="1800" smtClean="0"/>
              <a:t>The economic impact on families is insufficiently appreciated.</a:t>
            </a:r>
          </a:p>
          <a:p>
            <a:pPr eaLnBrk="1" hangingPunct="1"/>
            <a:endParaRPr lang="en-GB" altLang="en-US" sz="1800" smtClean="0"/>
          </a:p>
          <a:p>
            <a:pPr eaLnBrk="1" hangingPunct="1"/>
            <a:r>
              <a:rPr lang="en-GB" altLang="en-US" sz="1800" smtClean="0"/>
              <a:t>The total estimated worldwide costs of dementia are US$604 billion in 2010.</a:t>
            </a:r>
          </a:p>
          <a:p>
            <a:pPr eaLnBrk="1" hangingPunct="1"/>
            <a:endParaRPr lang="en-GB" altLang="en-US" sz="1800" smtClean="0"/>
          </a:p>
          <a:p>
            <a:pPr eaLnBrk="1" hangingPunct="1"/>
            <a:r>
              <a:rPr lang="en-GB" altLang="en-US" sz="1800" smtClean="0"/>
              <a:t>These costs are around 1% of the world’s GDP</a:t>
            </a:r>
          </a:p>
          <a:p>
            <a:pPr lvl="1" eaLnBrk="1" hangingPunct="1">
              <a:buFontTx/>
              <a:buNone/>
            </a:pPr>
            <a:r>
              <a:rPr lang="en-GB" altLang="en-US" sz="1600" smtClean="0"/>
              <a:t>	</a:t>
            </a:r>
            <a:r>
              <a:rPr lang="en-GB" altLang="en-US" sz="1600" b="1" smtClean="0">
                <a:solidFill>
                  <a:srgbClr val="008000"/>
                </a:solidFill>
              </a:rPr>
              <a:t>0.24% in low income</a:t>
            </a:r>
          </a:p>
          <a:p>
            <a:pPr lvl="1" eaLnBrk="1" hangingPunct="1">
              <a:buFontTx/>
              <a:buNone/>
            </a:pPr>
            <a:r>
              <a:rPr lang="en-GB" altLang="en-US" sz="1600" b="1" smtClean="0">
                <a:solidFill>
                  <a:srgbClr val="008000"/>
                </a:solidFill>
              </a:rPr>
              <a:t>	1.24% in high income</a:t>
            </a:r>
          </a:p>
          <a:p>
            <a:pPr eaLnBrk="1" hangingPunct="1"/>
            <a:endParaRPr lang="en-GB" altLang="en-US" sz="18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5003800" cy="372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1A1A7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46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Worldwide costs of dementia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484313"/>
            <a:ext cx="2986088" cy="2425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000" b="1" smtClean="0"/>
              <a:t>The World Alzheimer Report (2010) estimated that:</a:t>
            </a:r>
          </a:p>
          <a:p>
            <a:pPr eaLnBrk="1" hangingPunct="1"/>
            <a:endParaRPr lang="en-GB" altLang="en-US" sz="2000" smtClean="0"/>
          </a:p>
          <a:p>
            <a:pPr eaLnBrk="1" hangingPunct="1">
              <a:buFontTx/>
              <a:buNone/>
            </a:pPr>
            <a:r>
              <a:rPr lang="en-GB" altLang="en-US" sz="2000" smtClean="0"/>
              <a:t>	</a:t>
            </a:r>
            <a:r>
              <a:rPr lang="en-GB" altLang="en-US" sz="2000" smtClean="0">
                <a:solidFill>
                  <a:srgbClr val="008000"/>
                </a:solidFill>
              </a:rPr>
              <a:t>If dementia care were a country, it would be the world’s 18th largest economy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89063"/>
            <a:ext cx="439896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1A1A7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4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Cost of illness per year (£billion) </a:t>
            </a:r>
          </a:p>
        </p:txBody>
      </p:sp>
      <p:graphicFrame>
        <p:nvGraphicFramePr>
          <p:cNvPr id="14339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6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loal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8" y="1324735"/>
            <a:ext cx="34623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35405" y="7084185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AU" smtClea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043" y="588086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mtClean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95518" y="6063204"/>
            <a:ext cx="2600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Dr </a:t>
            </a:r>
            <a:r>
              <a:rPr lang="en-AU" dirty="0" err="1" smtClean="0">
                <a:solidFill>
                  <a:srgbClr val="000000"/>
                </a:solidFill>
                <a:latin typeface="Franklin Gothic Book"/>
              </a:rPr>
              <a:t>Alois</a:t>
            </a: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 Alzheimer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1864 - 1915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dirty="0" smtClean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7" name="Picture 5" descr="slid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86" y="1324735"/>
            <a:ext cx="33498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6472" y="6078748"/>
            <a:ext cx="25788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Mrs </a:t>
            </a:r>
            <a:r>
              <a:rPr lang="en-AU" dirty="0" err="1" smtClean="0">
                <a:solidFill>
                  <a:srgbClr val="000000"/>
                </a:solidFill>
                <a:latin typeface="Franklin Gothic Book"/>
              </a:rPr>
              <a:t>Auguste</a:t>
            </a: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 Deter</a:t>
            </a:r>
            <a:endParaRPr lang="en-AU" dirty="0" smtClean="0">
              <a:solidFill>
                <a:srgbClr val="000000"/>
              </a:solidFill>
              <a:latin typeface="Franklin Gothic Book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1850 </a:t>
            </a: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- </a:t>
            </a:r>
            <a:r>
              <a:rPr lang="en-AU" dirty="0" smtClean="0">
                <a:solidFill>
                  <a:srgbClr val="000000"/>
                </a:solidFill>
                <a:latin typeface="Franklin Gothic Book"/>
              </a:rPr>
              <a:t>1906</a:t>
            </a:r>
            <a:endParaRPr lang="en-AU" dirty="0" smtClean="0">
              <a:solidFill>
                <a:srgbClr val="000000"/>
              </a:solidFill>
              <a:latin typeface="Franklin Gothic Book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dirty="0" smtClean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8365" y="-389938"/>
            <a:ext cx="8884692" cy="1458549"/>
          </a:xfrm>
        </p:spPr>
        <p:txBody>
          <a:bodyPr>
            <a:normAutofit/>
          </a:bodyPr>
          <a:lstStyle/>
          <a:p>
            <a:pPr algn="r"/>
            <a:r>
              <a:rPr lang="en-GB" sz="4000" b="1" i="1" dirty="0" err="1" smtClean="0"/>
              <a:t>Ich</a:t>
            </a:r>
            <a:r>
              <a:rPr lang="en-GB" sz="4000" b="1" i="1" dirty="0" smtClean="0"/>
              <a:t> </a:t>
            </a:r>
            <a:r>
              <a:rPr lang="en-GB" sz="4000" b="1" i="1" dirty="0" err="1"/>
              <a:t>hab</a:t>
            </a:r>
            <a:r>
              <a:rPr lang="en-GB" sz="4000" b="1" i="1" dirty="0"/>
              <a:t> </a:t>
            </a:r>
            <a:r>
              <a:rPr lang="en-GB" sz="4000" b="1" i="1" dirty="0" err="1"/>
              <a:t>mich</a:t>
            </a:r>
            <a:r>
              <a:rPr lang="en-GB" sz="4000" b="1" i="1" dirty="0"/>
              <a:t> </a:t>
            </a:r>
            <a:r>
              <a:rPr lang="en-GB" sz="4000" b="1" i="1" dirty="0" err="1" smtClean="0"/>
              <a:t>verloren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27051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"/>
          <p:cNvGrpSpPr>
            <a:grpSpLocks/>
          </p:cNvGrpSpPr>
          <p:nvPr/>
        </p:nvGrpSpPr>
        <p:grpSpPr bwMode="auto">
          <a:xfrm rot="5400000">
            <a:off x="2220119" y="3266282"/>
            <a:ext cx="1397000" cy="42862"/>
            <a:chOff x="1292" y="2552"/>
            <a:chExt cx="880" cy="27"/>
          </a:xfrm>
        </p:grpSpPr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 flipV="1">
              <a:off x="1292" y="2552"/>
              <a:ext cx="497" cy="2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240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 flipV="1">
              <a:off x="1948" y="2552"/>
              <a:ext cx="224" cy="2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240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810" name="Rectangle 6"/>
            <p:cNvSpPr>
              <a:spLocks noChangeArrowheads="1"/>
            </p:cNvSpPr>
            <p:nvPr/>
          </p:nvSpPr>
          <p:spPr bwMode="auto">
            <a:xfrm flipV="1">
              <a:off x="1827" y="2552"/>
              <a:ext cx="80" cy="27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GB" altLang="en-US" sz="240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3795" name="Line 7"/>
          <p:cNvSpPr>
            <a:spLocks noChangeShapeType="1"/>
          </p:cNvSpPr>
          <p:nvPr/>
        </p:nvSpPr>
        <p:spPr bwMode="auto">
          <a:xfrm>
            <a:off x="7096125" y="3346450"/>
            <a:ext cx="51593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chemeClr val="bg1"/>
              </a:solidFill>
            </a:endParaRPr>
          </a:p>
        </p:txBody>
      </p:sp>
      <p:pic>
        <p:nvPicPr>
          <p:cNvPr id="33796" name="Picture 8" descr="Aug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727325"/>
            <a:ext cx="939800" cy="1238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9" descr="pla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2970213"/>
            <a:ext cx="1236663" cy="7540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0" descr="t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976563"/>
            <a:ext cx="1244600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5051425" y="3357563"/>
            <a:ext cx="56515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chemeClr val="bg1"/>
              </a:solidFill>
            </a:endParaRPr>
          </a:p>
        </p:txBody>
      </p:sp>
      <p:grpSp>
        <p:nvGrpSpPr>
          <p:cNvPr id="33800" name="Group 12"/>
          <p:cNvGrpSpPr>
            <a:grpSpLocks/>
          </p:cNvGrpSpPr>
          <p:nvPr/>
        </p:nvGrpSpPr>
        <p:grpSpPr bwMode="auto">
          <a:xfrm>
            <a:off x="782638" y="3641725"/>
            <a:ext cx="2041525" cy="1249363"/>
            <a:chOff x="639" y="2663"/>
            <a:chExt cx="1286" cy="787"/>
          </a:xfrm>
        </p:grpSpPr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 flipV="1">
              <a:off x="1332" y="2663"/>
              <a:ext cx="472" cy="58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  <p:sp>
          <p:nvSpPr>
            <p:cNvPr id="33807" name="Text Box 14"/>
            <p:cNvSpPr txBox="1">
              <a:spLocks noChangeArrowheads="1"/>
            </p:cNvSpPr>
            <p:nvPr/>
          </p:nvSpPr>
          <p:spPr bwMode="auto">
            <a:xfrm>
              <a:off x="639" y="3200"/>
              <a:ext cx="12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 smtClean="0">
                  <a:latin typeface="+mn-lt"/>
                  <a:cs typeface="Arial" pitchFamily="34" charset="0"/>
                </a:rPr>
                <a:t>Genes</a:t>
              </a:r>
            </a:p>
          </p:txBody>
        </p:sp>
      </p:grpSp>
      <p:grpSp>
        <p:nvGrpSpPr>
          <p:cNvPr id="33801" name="Group 15"/>
          <p:cNvGrpSpPr>
            <a:grpSpLocks/>
          </p:cNvGrpSpPr>
          <p:nvPr/>
        </p:nvGrpSpPr>
        <p:grpSpPr bwMode="auto">
          <a:xfrm>
            <a:off x="287338" y="2146300"/>
            <a:ext cx="2355850" cy="952500"/>
            <a:chOff x="320" y="1728"/>
            <a:chExt cx="1484" cy="600"/>
          </a:xfrm>
        </p:grpSpPr>
        <p:sp>
          <p:nvSpPr>
            <p:cNvPr id="33804" name="Text Box 16"/>
            <p:cNvSpPr txBox="1">
              <a:spLocks noChangeArrowheads="1"/>
            </p:cNvSpPr>
            <p:nvPr/>
          </p:nvSpPr>
          <p:spPr bwMode="auto">
            <a:xfrm>
              <a:off x="320" y="1728"/>
              <a:ext cx="9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 smtClean="0">
                  <a:latin typeface="+mn-lt"/>
                  <a:cs typeface="Arial" pitchFamily="34" charset="0"/>
                </a:rPr>
                <a:t>Environment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000" dirty="0" smtClean="0">
                <a:latin typeface="+mn-lt"/>
                <a:cs typeface="Arial" pitchFamily="34" charset="0"/>
              </a:endParaRPr>
            </a:p>
          </p:txBody>
        </p:sp>
        <p:sp>
          <p:nvSpPr>
            <p:cNvPr id="33805" name="Line 17"/>
            <p:cNvSpPr>
              <a:spLocks noChangeShapeType="1"/>
            </p:cNvSpPr>
            <p:nvPr/>
          </p:nvSpPr>
          <p:spPr bwMode="auto">
            <a:xfrm>
              <a:off x="1332" y="1904"/>
              <a:ext cx="472" cy="42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 smtClean="0"/>
            </a:p>
          </p:txBody>
        </p:sp>
      </p:grpSp>
      <p:sp>
        <p:nvSpPr>
          <p:cNvPr id="33802" name="Line 18"/>
          <p:cNvSpPr>
            <a:spLocks noChangeShapeType="1"/>
          </p:cNvSpPr>
          <p:nvPr/>
        </p:nvSpPr>
        <p:spPr bwMode="auto">
          <a:xfrm>
            <a:off x="3121025" y="3357563"/>
            <a:ext cx="56515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chemeClr val="bg1"/>
              </a:solidFill>
            </a:endParaRPr>
          </a:p>
        </p:txBody>
      </p:sp>
      <p:sp>
        <p:nvSpPr>
          <p:cNvPr id="3380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009999"/>
                </a:solidFill>
                <a:latin typeface="+mn-lt"/>
                <a:cs typeface="Trebuchet MS" pitchFamily="34" charset="0"/>
              </a:rPr>
              <a:t>Amyloid cascade hypothesis</a:t>
            </a:r>
          </a:p>
        </p:txBody>
      </p:sp>
    </p:spTree>
    <p:extLst>
      <p:ext uri="{BB962C8B-B14F-4D97-AF65-F5344CB8AC3E}">
        <p14:creationId xmlns:p14="http://schemas.microsoft.com/office/powerpoint/2010/main" val="13056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pptpe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08" y="1753133"/>
            <a:ext cx="3223743" cy="34821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4820" name="Picture 3" descr="pptpetn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753132"/>
            <a:ext cx="3315244" cy="348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01663" y="5389326"/>
            <a:ext cx="202247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srgbClr val="003300"/>
                </a:solidFill>
                <a:latin typeface="Franklin Gothic Book"/>
              </a:rPr>
              <a:t>Pet Scan of Normal Brain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4873825" y="5389326"/>
            <a:ext cx="276892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srgbClr val="003300"/>
                </a:solidFill>
                <a:latin typeface="Franklin Gothic Book"/>
              </a:rPr>
              <a:t>Pet Scan of </a:t>
            </a:r>
            <a:r>
              <a:rPr lang="en-US" sz="1800" dirty="0" smtClean="0">
                <a:solidFill>
                  <a:srgbClr val="003300"/>
                </a:solidFill>
                <a:latin typeface="Franklin Gothic Book"/>
              </a:rPr>
              <a:t>brain in Alzheimer’s Disease</a:t>
            </a:r>
            <a:endParaRPr lang="en-US" sz="1800" dirty="0" smtClean="0">
              <a:solidFill>
                <a:srgbClr val="003300"/>
              </a:solidFill>
              <a:latin typeface="Franklin Gothic Book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88950" y="219429"/>
            <a:ext cx="8545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3300"/>
                </a:solidFill>
                <a:latin typeface="Franklin Gothic Book"/>
              </a:rPr>
              <a:t>The Changing Brain in Alzheimer’s Disease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01663" y="831850"/>
            <a:ext cx="3008312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6600" dirty="0" smtClean="0"/>
              <a:t>improving </a:t>
            </a:r>
            <a:r>
              <a:rPr lang="en-GB" sz="6600" dirty="0" smtClean="0"/>
              <a:t>public and professional attitudes and understanding</a:t>
            </a:r>
            <a:endParaRPr lang="en-GB" sz="66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5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7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National dementia strategies</a:t>
            </a:r>
            <a:endParaRPr lang="en-US" altLang="en-US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France</a:t>
            </a:r>
          </a:p>
          <a:p>
            <a:pPr eaLnBrk="1" hangingPunct="1"/>
            <a:r>
              <a:rPr lang="en-GB" altLang="en-US" sz="2400" dirty="0" smtClean="0"/>
              <a:t>Wales</a:t>
            </a:r>
          </a:p>
          <a:p>
            <a:pPr eaLnBrk="1" hangingPunct="1"/>
            <a:r>
              <a:rPr lang="en-GB" altLang="en-US" sz="2400" dirty="0" smtClean="0"/>
              <a:t>Scotland</a:t>
            </a:r>
          </a:p>
          <a:p>
            <a:pPr eaLnBrk="1" hangingPunct="1"/>
            <a:r>
              <a:rPr lang="en-GB" altLang="en-US" sz="2400" dirty="0" smtClean="0"/>
              <a:t>Australia</a:t>
            </a:r>
          </a:p>
          <a:p>
            <a:pPr eaLnBrk="1" hangingPunct="1"/>
            <a:r>
              <a:rPr lang="en-GB" altLang="en-US" sz="2400" dirty="0" smtClean="0"/>
              <a:t>Germany</a:t>
            </a:r>
          </a:p>
          <a:p>
            <a:pPr eaLnBrk="1" hangingPunct="1"/>
            <a:r>
              <a:rPr lang="en-GB" altLang="en-US" sz="2400" dirty="0" smtClean="0"/>
              <a:t>Japan</a:t>
            </a:r>
          </a:p>
          <a:p>
            <a:pPr eaLnBrk="1" hangingPunct="1"/>
            <a:r>
              <a:rPr lang="en-GB" altLang="en-US" sz="2400" dirty="0" smtClean="0"/>
              <a:t>South Korea</a:t>
            </a:r>
          </a:p>
          <a:p>
            <a:pPr eaLnBrk="1" hangingPunct="1"/>
            <a:r>
              <a:rPr lang="en-GB" altLang="en-US" sz="2400" dirty="0" smtClean="0"/>
              <a:t>India</a:t>
            </a:r>
          </a:p>
          <a:p>
            <a:pPr eaLnBrk="1" hangingPunct="1"/>
            <a:r>
              <a:rPr lang="en-GB" altLang="en-US" sz="2400" dirty="0" smtClean="0"/>
              <a:t>England</a:t>
            </a:r>
          </a:p>
          <a:p>
            <a:pPr eaLnBrk="1" hangingPunct="1"/>
            <a:r>
              <a:rPr lang="en-GB" altLang="en-US" sz="2400" dirty="0" smtClean="0"/>
              <a:t>…</a:t>
            </a:r>
            <a:endParaRPr lang="en-US" altLang="en-US" sz="2400" dirty="0" smtClean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196752"/>
            <a:ext cx="3603625" cy="50847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86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582"/>
            <a:ext cx="3862388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1" dirty="0" smtClean="0">
                <a:solidFill>
                  <a:srgbClr val="009999"/>
                </a:solidFill>
              </a:rPr>
              <a:t>WHO Report, 2012</a:t>
            </a:r>
          </a:p>
          <a:p>
            <a:pPr lvl="1" eaLnBrk="1" hangingPunct="1"/>
            <a:r>
              <a:rPr lang="en-GB" altLang="en-US" dirty="0" smtClean="0"/>
              <a:t>Prevalence</a:t>
            </a:r>
          </a:p>
          <a:p>
            <a:pPr lvl="1" eaLnBrk="1" hangingPunct="1"/>
            <a:r>
              <a:rPr lang="en-GB" altLang="en-US" dirty="0" smtClean="0"/>
              <a:t>Numbers</a:t>
            </a:r>
          </a:p>
          <a:p>
            <a:pPr lvl="1" eaLnBrk="1" hangingPunct="1"/>
            <a:r>
              <a:rPr lang="en-GB" altLang="en-US" dirty="0" smtClean="0"/>
              <a:t>New incidence data</a:t>
            </a:r>
          </a:p>
          <a:p>
            <a:pPr lvl="1" eaLnBrk="1" hangingPunct="1"/>
            <a:r>
              <a:rPr lang="en-GB" altLang="en-US" dirty="0" smtClean="0"/>
              <a:t>Cost</a:t>
            </a:r>
          </a:p>
          <a:p>
            <a:pPr lvl="1" eaLnBrk="1" hangingPunct="1"/>
            <a:r>
              <a:rPr lang="en-GB" altLang="en-US" dirty="0" smtClean="0"/>
              <a:t>Policy</a:t>
            </a:r>
          </a:p>
          <a:p>
            <a:pPr lvl="1" eaLnBrk="1" hangingPunct="1">
              <a:buFontTx/>
              <a:buNone/>
            </a:pPr>
            <a:endParaRPr lang="en-GB" altLang="en-US" dirty="0" smtClean="0"/>
          </a:p>
          <a:p>
            <a:pPr lvl="1" eaLnBrk="1" hangingPunct="1">
              <a:buFontTx/>
              <a:buNone/>
            </a:pPr>
            <a:endParaRPr lang="en-GB" altLang="en-US" dirty="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4" t="19687" r="32930" b="4922"/>
          <a:stretch>
            <a:fillRect/>
          </a:stretch>
        </p:blipFill>
        <p:spPr bwMode="auto">
          <a:xfrm>
            <a:off x="3706813" y="0"/>
            <a:ext cx="5437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1576388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0" y="5516563"/>
            <a:ext cx="3924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“I call upon all stakeholders to make health and social care systems informed and responsive to this impending threat”</a:t>
            </a:r>
          </a:p>
        </p:txBody>
      </p:sp>
      <p:pic>
        <p:nvPicPr>
          <p:cNvPr id="6389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5263"/>
            <a:ext cx="1800225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8984" name="Text Box 8"/>
          <p:cNvSpPr txBox="1">
            <a:spLocks noChangeArrowheads="1"/>
          </p:cNvSpPr>
          <p:nvPr/>
        </p:nvSpPr>
        <p:spPr bwMode="auto">
          <a:xfrm>
            <a:off x="1692275" y="4508500"/>
            <a:ext cx="1943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>
                <a:latin typeface="Arial" pitchFamily="34" charset="0"/>
              </a:rPr>
              <a:t>Dr.</a:t>
            </a:r>
            <a:r>
              <a:rPr lang="en-GB" altLang="en-US" sz="1800" dirty="0">
                <a:latin typeface="Arial" pitchFamily="34" charset="0"/>
              </a:rPr>
              <a:t> Margaret Chan, Director General, WHO</a:t>
            </a:r>
          </a:p>
        </p:txBody>
      </p:sp>
    </p:spTree>
    <p:extLst>
      <p:ext uri="{BB962C8B-B14F-4D97-AF65-F5344CB8AC3E}">
        <p14:creationId xmlns:p14="http://schemas.microsoft.com/office/powerpoint/2010/main" val="38170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2" grpId="0"/>
      <p:bldP spid="6389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252481" y="122920"/>
            <a:ext cx="5483225" cy="1162050"/>
          </a:xfrm>
        </p:spPr>
        <p:txBody>
          <a:bodyPr/>
          <a:lstStyle/>
          <a:p>
            <a:r>
              <a:rPr lang="en-GB" altLang="en-US" sz="2400" b="1" dirty="0" smtClean="0"/>
              <a:t>PM Challenge and </a:t>
            </a:r>
            <a:r>
              <a:rPr lang="en-GB" altLang="en-US" sz="2400" b="1" dirty="0" smtClean="0"/>
              <a:t/>
            </a:r>
            <a:br>
              <a:rPr lang="en-GB" altLang="en-US" sz="2400" b="1" dirty="0" smtClean="0"/>
            </a:br>
            <a:r>
              <a:rPr lang="en-GB" altLang="en-US" sz="2400" b="1" dirty="0" smtClean="0"/>
              <a:t>G8 </a:t>
            </a:r>
            <a:r>
              <a:rPr lang="en-GB" altLang="en-US" sz="2400" b="1" dirty="0" smtClean="0"/>
              <a:t>Dementia </a:t>
            </a:r>
            <a:r>
              <a:rPr lang="en-GB" altLang="en-US" sz="2400" b="1" dirty="0" smtClean="0"/>
              <a:t>Summit</a:t>
            </a:r>
            <a:r>
              <a:rPr lang="en-GB" altLang="en-US" sz="2400" b="1" dirty="0" smtClean="0"/>
              <a:t/>
            </a:r>
            <a:br>
              <a:rPr lang="en-GB" altLang="en-US" sz="2400" b="1" dirty="0" smtClean="0"/>
            </a:br>
            <a:endParaRPr lang="en-GB" altLang="en-US" sz="2400" b="1" dirty="0" smtClean="0"/>
          </a:p>
        </p:txBody>
      </p:sp>
      <p:sp>
        <p:nvSpPr>
          <p:cNvPr id="17411" name="Text Placeholder 5"/>
          <p:cNvSpPr>
            <a:spLocks noGrp="1"/>
          </p:cNvSpPr>
          <p:nvPr>
            <p:ph type="body" sz="half" idx="2"/>
          </p:nvPr>
        </p:nvSpPr>
        <p:spPr>
          <a:xfrm>
            <a:off x="64539" y="1230380"/>
            <a:ext cx="2869730" cy="5162550"/>
          </a:xfrm>
        </p:spPr>
        <p:txBody>
          <a:bodyPr/>
          <a:lstStyle/>
          <a:p>
            <a:r>
              <a:rPr lang="en-GB" altLang="en-US" sz="2000" dirty="0" smtClean="0"/>
              <a:t>“So I am determined that we will go further and faster on dementia – making life better for people with dementia and their carers, and supporting the research that will ultimately help us slow, stop and even prevent the condition”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744913" cy="532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http://i2.manchestereveningnews.co.uk/incoming/article6396630.ece/ALTERNATES/s615/David-on-Dementia24324-6396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100513"/>
            <a:ext cx="38004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oshuamhood.com/wp-content/uploads/2011/04/stormy_sky-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72914"/>
            <a:ext cx="8564562" cy="79375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b="1" dirty="0" smtClean="0"/>
              <a:t>Dismantling the barriers to care: </a:t>
            </a:r>
            <a:r>
              <a:rPr lang="en-GB" altLang="en-US" sz="3600" b="1" dirty="0" smtClean="0"/>
              <a:t>improving public </a:t>
            </a:r>
            <a:r>
              <a:rPr lang="en-GB" altLang="en-US" sz="3600" b="1" dirty="0" smtClean="0"/>
              <a:t>and professional attitudes and understanding</a:t>
            </a:r>
            <a:endParaRPr lang="en-US" altLang="en-US" sz="3600" b="1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08661"/>
            <a:ext cx="8056563" cy="43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Health promotion, education</a:t>
            </a:r>
          </a:p>
        </p:txBody>
      </p:sp>
      <p:pic>
        <p:nvPicPr>
          <p:cNvPr id="14339" name="Picture 5" descr="Worried someone close to you is losing their memory?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0" y="2030413"/>
            <a:ext cx="2628900" cy="366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499992" y="2377157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Many people suffer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from memory loss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as they get older.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But if it starts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to happen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a regular basis,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it could be the early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itchFamily="34" charset="0"/>
              </a:rPr>
              <a:t>signs of dementia.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itchFamily="34" charset="0"/>
              </a:rPr>
              <a:t>If you’re worried, see your doctor</a:t>
            </a:r>
            <a:endParaRPr lang="en-GB" alt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 idx="4294967295"/>
          </p:nvPr>
        </p:nvSpPr>
        <p:spPr>
          <a:xfrm>
            <a:off x="18415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>
                <a:ea typeface="MS PGothic" pitchFamily="34" charset="-128"/>
              </a:rPr>
              <a:t>C</a:t>
            </a:r>
            <a:r>
              <a:rPr kumimoji="1" lang="en-US" altLang="ja-JP" sz="3600" b="1" dirty="0" err="1" smtClean="0">
                <a:ea typeface="MS PGothic" pitchFamily="34" charset="-128"/>
              </a:rPr>
              <a:t>hange</a:t>
            </a:r>
            <a:r>
              <a:rPr kumimoji="1" lang="en-US" altLang="ja-JP" sz="3600" b="1" dirty="0" smtClean="0">
                <a:ea typeface="MS PGothic" pitchFamily="34" charset="-128"/>
              </a:rPr>
              <a:t> the word – Japan, we need to change the beliefs </a:t>
            </a:r>
            <a:endParaRPr kumimoji="1" lang="ja-JP" altLang="en-US" sz="3600" b="1" dirty="0" smtClean="0">
              <a:ea typeface="MS PGothic" pitchFamily="34" charset="-128"/>
            </a:endParaRPr>
          </a:p>
        </p:txBody>
      </p:sp>
      <p:sp>
        <p:nvSpPr>
          <p:cNvPr id="21507" name="テキスト ボックス 2"/>
          <p:cNvSpPr txBox="1">
            <a:spLocks noChangeArrowheads="1"/>
          </p:cNvSpPr>
          <p:nvPr/>
        </p:nvSpPr>
        <p:spPr bwMode="auto">
          <a:xfrm>
            <a:off x="1130300" y="2420938"/>
            <a:ext cx="165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3600">
                <a:latin typeface="Verdana" pitchFamily="34" charset="0"/>
                <a:ea typeface="MS PGothic" pitchFamily="34" charset="-128"/>
              </a:rPr>
              <a:t>Chihō </a:t>
            </a:r>
            <a:endParaRPr kumimoji="1" lang="ja-JP" altLang="en-US" sz="36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1508" name="テキスト ボックス 4"/>
          <p:cNvSpPr txBox="1">
            <a:spLocks noChangeArrowheads="1"/>
          </p:cNvSpPr>
          <p:nvPr/>
        </p:nvSpPr>
        <p:spPr bwMode="auto">
          <a:xfrm>
            <a:off x="209550" y="5445125"/>
            <a:ext cx="8180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1800" i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 2004, the Japanese Government modified the Japanese terminology for "Dementia"</a:t>
            </a:r>
            <a:endParaRPr kumimoji="1" lang="ja-JP" altLang="en-US" sz="1800" i="1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21509" name="グループ化 19"/>
          <p:cNvGrpSpPr>
            <a:grpSpLocks/>
          </p:cNvGrpSpPr>
          <p:nvPr/>
        </p:nvGrpSpPr>
        <p:grpSpPr bwMode="auto">
          <a:xfrm>
            <a:off x="122238" y="3357563"/>
            <a:ext cx="1655762" cy="1366837"/>
            <a:chOff x="2051720" y="3789040"/>
            <a:chExt cx="1656184" cy="1368152"/>
          </a:xfrm>
        </p:grpSpPr>
        <p:sp>
          <p:nvSpPr>
            <p:cNvPr id="21527" name="テキスト ボックス 8"/>
            <p:cNvSpPr txBox="1">
              <a:spLocks noChangeArrowheads="1"/>
            </p:cNvSpPr>
            <p:nvPr/>
          </p:nvSpPr>
          <p:spPr bwMode="auto">
            <a:xfrm>
              <a:off x="2480454" y="3857368"/>
              <a:ext cx="798716" cy="83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ja-JP" altLang="en-US" sz="4800">
                  <a:latin typeface="Arial" pitchFamily="34" charset="0"/>
                  <a:ea typeface="MS PGothic" pitchFamily="34" charset="-128"/>
                </a:rPr>
                <a:t>痴</a:t>
              </a:r>
              <a:endParaRPr kumimoji="1" lang="ja-JP" altLang="en-US" sz="4800"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21528" name="テキスト ボックス 10"/>
            <p:cNvSpPr txBox="1">
              <a:spLocks noChangeArrowheads="1"/>
            </p:cNvSpPr>
            <p:nvPr/>
          </p:nvSpPr>
          <p:spPr bwMode="auto">
            <a:xfrm>
              <a:off x="2397949" y="4653136"/>
              <a:ext cx="9637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Verdana" pitchFamily="34" charset="0"/>
                  <a:ea typeface="MS PGothic" pitchFamily="34" charset="-128"/>
                </a:rPr>
                <a:t>Idiocy</a:t>
              </a:r>
              <a:endParaRPr kumimoji="1" lang="ja-JP" altLang="en-US" sz="2000"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21529" name="角丸四角形 12"/>
            <p:cNvSpPr>
              <a:spLocks noChangeArrowheads="1"/>
            </p:cNvSpPr>
            <p:nvPr/>
          </p:nvSpPr>
          <p:spPr bwMode="auto">
            <a:xfrm>
              <a:off x="2051720" y="3789040"/>
              <a:ext cx="1656184" cy="1368152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ja-JP" altLang="en-US" sz="1800" b="1"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21510" name="グループ化 20"/>
          <p:cNvGrpSpPr>
            <a:grpSpLocks/>
          </p:cNvGrpSpPr>
          <p:nvPr/>
        </p:nvGrpSpPr>
        <p:grpSpPr bwMode="auto">
          <a:xfrm>
            <a:off x="1922463" y="3357563"/>
            <a:ext cx="1655762" cy="1366837"/>
            <a:chOff x="5076056" y="3789040"/>
            <a:chExt cx="1656184" cy="1368152"/>
          </a:xfrm>
        </p:grpSpPr>
        <p:sp>
          <p:nvSpPr>
            <p:cNvPr id="21524" name="テキスト ボックス 9"/>
            <p:cNvSpPr txBox="1">
              <a:spLocks noChangeArrowheads="1"/>
            </p:cNvSpPr>
            <p:nvPr/>
          </p:nvSpPr>
          <p:spPr bwMode="auto">
            <a:xfrm>
              <a:off x="5504790" y="3857368"/>
              <a:ext cx="798716" cy="83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4800">
                  <a:latin typeface="Arial" pitchFamily="34" charset="0"/>
                  <a:ea typeface="MS PGothic" pitchFamily="34" charset="-128"/>
                </a:rPr>
                <a:t>呆</a:t>
              </a:r>
              <a:endParaRPr kumimoji="1" lang="ja-JP" altLang="en-US" sz="4800"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21525" name="テキスト ボックス 11"/>
            <p:cNvSpPr txBox="1">
              <a:spLocks noChangeArrowheads="1"/>
            </p:cNvSpPr>
            <p:nvPr/>
          </p:nvSpPr>
          <p:spPr bwMode="auto">
            <a:xfrm>
              <a:off x="5236176" y="4653136"/>
              <a:ext cx="13359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Verdana" pitchFamily="34" charset="0"/>
                  <a:ea typeface="MS PGothic" pitchFamily="34" charset="-128"/>
                </a:rPr>
                <a:t>Stupidity</a:t>
              </a:r>
              <a:endParaRPr kumimoji="1" lang="ja-JP" altLang="en-US" sz="2000"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21526" name="角丸四角形 13"/>
            <p:cNvSpPr>
              <a:spLocks noChangeArrowheads="1"/>
            </p:cNvSpPr>
            <p:nvPr/>
          </p:nvSpPr>
          <p:spPr bwMode="auto">
            <a:xfrm>
              <a:off x="5076056" y="3789040"/>
              <a:ext cx="1656184" cy="1368152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ja-JP" altLang="en-US" sz="1800" b="1"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6" name="図形グループ 5"/>
          <p:cNvGrpSpPr>
            <a:grpSpLocks/>
          </p:cNvGrpSpPr>
          <p:nvPr/>
        </p:nvGrpSpPr>
        <p:grpSpPr bwMode="auto">
          <a:xfrm>
            <a:off x="4083050" y="2492375"/>
            <a:ext cx="4392613" cy="2232025"/>
            <a:chOff x="4718974" y="2492907"/>
            <a:chExt cx="4758531" cy="2232237"/>
          </a:xfrm>
        </p:grpSpPr>
        <p:sp>
          <p:nvSpPr>
            <p:cNvPr id="21516" name="テキスト ボックス 3"/>
            <p:cNvSpPr txBox="1">
              <a:spLocks noChangeArrowheads="1"/>
            </p:cNvSpPr>
            <p:nvPr/>
          </p:nvSpPr>
          <p:spPr bwMode="auto">
            <a:xfrm>
              <a:off x="6489888" y="2492907"/>
              <a:ext cx="26208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latin typeface="Verdana" pitchFamily="34" charset="0"/>
                  <a:ea typeface="MS PGothic" pitchFamily="34" charset="-128"/>
                </a:rPr>
                <a:t>Ninchishō</a:t>
              </a:r>
              <a:endParaRPr kumimoji="1" lang="ja-JP" altLang="en-US" sz="3600">
                <a:latin typeface="Verdana" pitchFamily="34" charset="0"/>
                <a:ea typeface="MS PGothic" pitchFamily="34" charset="-128"/>
              </a:endParaRPr>
            </a:p>
          </p:txBody>
        </p:sp>
        <p:grpSp>
          <p:nvGrpSpPr>
            <p:cNvPr id="21517" name="グループ化 27"/>
            <p:cNvGrpSpPr>
              <a:grpSpLocks/>
            </p:cNvGrpSpPr>
            <p:nvPr/>
          </p:nvGrpSpPr>
          <p:grpSpPr bwMode="auto">
            <a:xfrm>
              <a:off x="6123132" y="3356992"/>
              <a:ext cx="3354373" cy="1368152"/>
              <a:chOff x="4644008" y="3068960"/>
              <a:chExt cx="3096344" cy="1368152"/>
            </a:xfrm>
          </p:grpSpPr>
          <p:sp>
            <p:nvSpPr>
              <p:cNvPr id="21519" name="テキスト ボックス 22"/>
              <p:cNvSpPr txBox="1">
                <a:spLocks noChangeArrowheads="1"/>
              </p:cNvSpPr>
              <p:nvPr/>
            </p:nvSpPr>
            <p:spPr bwMode="auto">
              <a:xfrm>
                <a:off x="4776572" y="3136826"/>
                <a:ext cx="1416010" cy="83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4800">
                    <a:latin typeface="Arial" pitchFamily="34" charset="0"/>
                    <a:ea typeface="MS PGothic" pitchFamily="34" charset="-128"/>
                  </a:rPr>
                  <a:t>認知</a:t>
                </a:r>
                <a:endParaRPr kumimoji="1" lang="ja-JP" altLang="en-US" sz="4800"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21520" name="テキスト ボックス 23"/>
              <p:cNvSpPr txBox="1">
                <a:spLocks noChangeArrowheads="1"/>
              </p:cNvSpPr>
              <p:nvPr/>
            </p:nvSpPr>
            <p:spPr bwMode="auto">
              <a:xfrm>
                <a:off x="4784908" y="3933056"/>
                <a:ext cx="14013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latin typeface="Verdana" pitchFamily="34" charset="0"/>
                    <a:ea typeface="MS PGothic" pitchFamily="34" charset="-128"/>
                  </a:rPr>
                  <a:t>Cognition</a:t>
                </a:r>
                <a:endParaRPr kumimoji="1" lang="ja-JP" altLang="en-US" sz="2000"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21521" name="角丸四角形 24"/>
              <p:cNvSpPr>
                <a:spLocks noChangeArrowheads="1"/>
              </p:cNvSpPr>
              <p:nvPr/>
            </p:nvSpPr>
            <p:spPr bwMode="auto">
              <a:xfrm>
                <a:off x="4644008" y="3068960"/>
                <a:ext cx="3096344" cy="1368152"/>
              </a:xfrm>
              <a:prstGeom prst="roundRect">
                <a:avLst>
                  <a:gd name="adj" fmla="val 16667"/>
                </a:avLst>
              </a:prstGeom>
              <a:noFill/>
              <a:ln w="57150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 b="1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1522" name="テキスト ボックス 25"/>
              <p:cNvSpPr txBox="1">
                <a:spLocks noChangeArrowheads="1"/>
              </p:cNvSpPr>
              <p:nvPr/>
            </p:nvSpPr>
            <p:spPr bwMode="auto">
              <a:xfrm>
                <a:off x="6560553" y="3140968"/>
                <a:ext cx="80021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ja-JP" altLang="en-US" sz="4800">
                    <a:latin typeface="Verdana" pitchFamily="34" charset="0"/>
                    <a:ea typeface="MS PGothic" pitchFamily="34" charset="-128"/>
                  </a:rPr>
                  <a:t>症</a:t>
                </a:r>
              </a:p>
            </p:txBody>
          </p:sp>
          <p:sp>
            <p:nvSpPr>
              <p:cNvPr id="21523" name="テキスト ボックス 26"/>
              <p:cNvSpPr txBox="1">
                <a:spLocks noChangeArrowheads="1"/>
              </p:cNvSpPr>
              <p:nvPr/>
            </p:nvSpPr>
            <p:spPr bwMode="auto">
              <a:xfrm>
                <a:off x="6396842" y="3933056"/>
                <a:ext cx="12715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latin typeface="Verdana" pitchFamily="34" charset="0"/>
                    <a:ea typeface="MS PGothic" pitchFamily="34" charset="-128"/>
                  </a:rPr>
                  <a:t>Disorder</a:t>
                </a:r>
                <a:endParaRPr kumimoji="1" lang="ja-JP" altLang="en-US" sz="2000"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29" name="右矢印 28"/>
            <p:cNvSpPr/>
            <p:nvPr/>
          </p:nvSpPr>
          <p:spPr bwMode="auto">
            <a:xfrm>
              <a:off x="4718974" y="3213700"/>
              <a:ext cx="701655" cy="863682"/>
            </a:xfrm>
            <a:prstGeom prst="rightArrow">
              <a:avLst>
                <a:gd name="adj1" fmla="val 71787"/>
                <a:gd name="adj2" fmla="val 40663"/>
              </a:avLst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ja-JP" altLang="en-US" b="1"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</p:grpSp>
      <p:grpSp>
        <p:nvGrpSpPr>
          <p:cNvPr id="21512" name="図形グループ 29"/>
          <p:cNvGrpSpPr>
            <a:grpSpLocks/>
          </p:cNvGrpSpPr>
          <p:nvPr/>
        </p:nvGrpSpPr>
        <p:grpSpPr bwMode="auto">
          <a:xfrm>
            <a:off x="-180975" y="260350"/>
            <a:ext cx="66675" cy="6337300"/>
            <a:chOff x="100236" y="260648"/>
            <a:chExt cx="72008" cy="6336704"/>
          </a:xfrm>
        </p:grpSpPr>
        <p:sp>
          <p:nvSpPr>
            <p:cNvPr id="31" name="正方形/長方形 30"/>
            <p:cNvSpPr/>
            <p:nvPr/>
          </p:nvSpPr>
          <p:spPr bwMode="auto">
            <a:xfrm>
              <a:off x="100236" y="260648"/>
              <a:ext cx="72008" cy="1800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endParaRPr kumimoji="1" lang="ja-JP" altLang="en-US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21514" name="正方形/長方形 31"/>
            <p:cNvSpPr>
              <a:spLocks noChangeArrowheads="1"/>
            </p:cNvSpPr>
            <p:nvPr/>
          </p:nvSpPr>
          <p:spPr bwMode="auto">
            <a:xfrm>
              <a:off x="100236" y="2528900"/>
              <a:ext cx="72008" cy="18002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ja-JP" altLang="en-US" sz="120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 bwMode="auto">
            <a:xfrm>
              <a:off x="100236" y="4797296"/>
              <a:ext cx="72008" cy="1800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endParaRPr kumimoji="1" lang="ja-JP" altLang="en-US" sz="1200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9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w</a:t>
            </a:r>
            <a:r>
              <a:rPr lang="en-GB" dirty="0" smtClean="0"/>
              <a:t>e need earlier and better </a:t>
            </a:r>
            <a:r>
              <a:rPr lang="en-GB" dirty="0" smtClean="0"/>
              <a:t>diagnosis of dementia</a:t>
            </a:r>
            <a:endParaRPr lang="en-GB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 smtClean="0"/>
              <a:t>Challenges and solutions </a:t>
            </a:r>
            <a:r>
              <a:rPr lang="en-GB" altLang="en-US" sz="2800" dirty="0" smtClean="0"/>
              <a:t>- </a:t>
            </a:r>
            <a:r>
              <a:rPr lang="en-GB" altLang="en-US" sz="2800" dirty="0" smtClean="0"/>
              <a:t>2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2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4633913" cy="4838700"/>
          </a:xfrm>
        </p:spPr>
        <p:txBody>
          <a:bodyPr/>
          <a:lstStyle/>
          <a:p>
            <a:pPr eaLnBrk="1" hangingPunct="1"/>
            <a:r>
              <a:rPr lang="en-GB" altLang="en-US" sz="2400" b="1" dirty="0" smtClean="0"/>
              <a:t>Only around </a:t>
            </a:r>
            <a:r>
              <a:rPr lang="en-GB" altLang="en-US" sz="2400" b="1" dirty="0" smtClean="0"/>
              <a:t>48% </a:t>
            </a:r>
            <a:r>
              <a:rPr lang="en-GB" altLang="en-US" sz="2400" b="1" dirty="0" smtClean="0"/>
              <a:t>of people with dementia receive any specialist health care assessment or diagnosis</a:t>
            </a:r>
          </a:p>
          <a:p>
            <a:pPr eaLnBrk="1" hangingPunct="1"/>
            <a:r>
              <a:rPr lang="en-GB" altLang="en-US" sz="2400" b="1" dirty="0" smtClean="0"/>
              <a:t>When they do, it is:</a:t>
            </a:r>
          </a:p>
          <a:p>
            <a:pPr lvl="1" eaLnBrk="1" hangingPunct="1"/>
            <a:r>
              <a:rPr lang="en-GB" altLang="en-US" sz="2000" b="1" dirty="0" smtClean="0">
                <a:solidFill>
                  <a:srgbClr val="7752AE"/>
                </a:solidFill>
              </a:rPr>
              <a:t>Late in the illness</a:t>
            </a:r>
          </a:p>
          <a:p>
            <a:pPr lvl="1" eaLnBrk="1" hangingPunct="1"/>
            <a:r>
              <a:rPr lang="en-GB" altLang="en-US" sz="2000" b="1" dirty="0" smtClean="0">
                <a:solidFill>
                  <a:srgbClr val="7752AE"/>
                </a:solidFill>
              </a:rPr>
              <a:t>Too late to enable choice</a:t>
            </a:r>
          </a:p>
          <a:p>
            <a:pPr lvl="1" eaLnBrk="1" hangingPunct="1"/>
            <a:r>
              <a:rPr lang="en-GB" altLang="en-US" sz="2000" b="1" dirty="0" smtClean="0">
                <a:solidFill>
                  <a:srgbClr val="7752AE"/>
                </a:solidFill>
              </a:rPr>
              <a:t>At a time of crisis</a:t>
            </a:r>
          </a:p>
          <a:p>
            <a:pPr lvl="1" eaLnBrk="1" hangingPunct="1"/>
            <a:r>
              <a:rPr lang="en-GB" altLang="en-US" sz="2000" b="1" dirty="0" smtClean="0">
                <a:solidFill>
                  <a:srgbClr val="7752AE"/>
                </a:solidFill>
              </a:rPr>
              <a:t>Too late to prevent harm and crises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5026025" y="1722438"/>
          <a:ext cx="3684588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3" imgW="3688400" imgH="4804064" progId="Excel.Chart.8">
                  <p:embed/>
                </p:oleObj>
              </mc:Choice>
              <mc:Fallback>
                <p:oleObj r:id="rId3" imgW="3688400" imgH="480406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722438"/>
                        <a:ext cx="3684588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1188" y="549275"/>
            <a:ext cx="4970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accent2"/>
                </a:solidFill>
              </a:rPr>
              <a:t>The fundamental problem - now</a:t>
            </a:r>
            <a:endParaRPr lang="en-US" altLang="en-US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4633913" cy="4838700"/>
          </a:xfrm>
        </p:spPr>
        <p:txBody>
          <a:bodyPr/>
          <a:lstStyle/>
          <a:p>
            <a:pPr eaLnBrk="1" hangingPunct="1"/>
            <a:r>
              <a:rPr lang="en-GB" altLang="en-US" sz="2400" b="1" smtClean="0"/>
              <a:t>70-80% of people with dementia receive accurate assessment and diagnosis</a:t>
            </a:r>
          </a:p>
          <a:p>
            <a:pPr eaLnBrk="1" hangingPunct="1"/>
            <a:r>
              <a:rPr lang="en-GB" altLang="en-US" sz="2400" b="1" smtClean="0"/>
              <a:t>When they do, it is:</a:t>
            </a:r>
          </a:p>
          <a:p>
            <a:pPr lvl="1" eaLnBrk="1" hangingPunct="1"/>
            <a:r>
              <a:rPr lang="en-GB" altLang="en-US" sz="2000" b="1" smtClean="0">
                <a:solidFill>
                  <a:srgbClr val="008000"/>
                </a:solidFill>
              </a:rPr>
              <a:t>Early in the illness</a:t>
            </a:r>
          </a:p>
          <a:p>
            <a:pPr lvl="1" eaLnBrk="1" hangingPunct="1"/>
            <a:r>
              <a:rPr lang="en-GB" altLang="en-US" sz="2000" b="1" smtClean="0">
                <a:solidFill>
                  <a:srgbClr val="008000"/>
                </a:solidFill>
              </a:rPr>
              <a:t>Early enough to enable choice</a:t>
            </a:r>
          </a:p>
          <a:p>
            <a:pPr lvl="1" eaLnBrk="1" hangingPunct="1"/>
            <a:r>
              <a:rPr lang="en-GB" altLang="en-US" sz="2000" b="1" smtClean="0">
                <a:solidFill>
                  <a:srgbClr val="008000"/>
                </a:solidFill>
              </a:rPr>
              <a:t>In time to prevent harm</a:t>
            </a:r>
          </a:p>
          <a:p>
            <a:pPr lvl="1" eaLnBrk="1" hangingPunct="1"/>
            <a:r>
              <a:rPr lang="en-GB" altLang="en-US" sz="2000" b="1" smtClean="0">
                <a:solidFill>
                  <a:srgbClr val="008000"/>
                </a:solidFill>
              </a:rPr>
              <a:t>In time to prevent crises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5026025" y="1722438"/>
          <a:ext cx="3684588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3688400" imgH="4804064" progId="Excel.Chart.8">
                  <p:embed/>
                </p:oleObj>
              </mc:Choice>
              <mc:Fallback>
                <p:oleObj r:id="rId3" imgW="3688400" imgH="480406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722438"/>
                        <a:ext cx="3684588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1188" y="549275"/>
            <a:ext cx="1443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accent2"/>
                </a:solidFill>
              </a:rPr>
              <a:t>The goal</a:t>
            </a:r>
            <a:endParaRPr lang="en-US" altLang="en-US" b="1">
              <a:solidFill>
                <a:schemeClr val="accent2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899592" y="4997400"/>
          <a:ext cx="355205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499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188913"/>
            <a:ext cx="8509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b="1" dirty="0" smtClean="0"/>
              <a:t>Services for early diagnosis and intervention in dementia for all – markers of quality</a:t>
            </a:r>
            <a:endParaRPr lang="en-US" altLang="en-US" sz="36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4227512" cy="4806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000" b="1" smtClean="0"/>
              <a:t>Working for the whole population of people with dementia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GB" altLang="en-US" sz="1800" b="1" smtClean="0">
                <a:solidFill>
                  <a:srgbClr val="7752AE"/>
                </a:solidFill>
              </a:rPr>
              <a:t>ie has the capacity to see all new cases of dementia in their population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GB" altLang="en-US" sz="1800" b="1" smtClean="0">
              <a:solidFill>
                <a:srgbClr val="7752A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b="1" smtClean="0"/>
              <a:t>Working in a way that is complementary to existing services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GB" altLang="en-US" sz="1800" b="1" smtClean="0">
                <a:solidFill>
                  <a:srgbClr val="7752AE"/>
                </a:solidFill>
              </a:rPr>
              <a:t>About doing work that is not being done by anybody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GB" altLang="en-US" sz="1800" b="1" smtClean="0">
              <a:solidFill>
                <a:srgbClr val="7752A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b="1" smtClean="0"/>
              <a:t>Service content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GB" altLang="en-US" sz="1800" b="1" smtClean="0">
                <a:solidFill>
                  <a:srgbClr val="7752AE"/>
                </a:solidFill>
              </a:rPr>
              <a:t>Make diagnosis well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GB" altLang="en-US" sz="1800" b="1" smtClean="0">
                <a:solidFill>
                  <a:srgbClr val="7752AE"/>
                </a:solidFill>
              </a:rPr>
              <a:t>Break diagnosis well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GB" altLang="en-US" sz="1800" b="1" smtClean="0">
                <a:solidFill>
                  <a:srgbClr val="7752AE"/>
                </a:solidFill>
              </a:rPr>
              <a:t>Provide immediate support and care immediately from diagnosis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GB" altLang="en-US" sz="1800" b="1" smtClean="0">
              <a:solidFill>
                <a:srgbClr val="7752AE"/>
              </a:solidFill>
            </a:endParaRPr>
          </a:p>
          <a:p>
            <a:pPr marL="762000" lvl="1" indent="-304800" eaLnBrk="1" hangingPunct="1">
              <a:lnSpc>
                <a:spcPct val="90000"/>
              </a:lnSpc>
            </a:pPr>
            <a:endParaRPr lang="en-GB" altLang="en-US" sz="1800" b="1" smtClean="0">
              <a:solidFill>
                <a:srgbClr val="7752AE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4406776" y="1247552"/>
          <a:ext cx="2058988" cy="94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5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6351464" y="1247552"/>
          <a:ext cx="1995487" cy="87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/>
          </p:nvPr>
        </p:nvGraphicFramePr>
        <p:xfrm>
          <a:off x="4478214" y="2327052"/>
          <a:ext cx="2132012" cy="105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6304882" y="2348880"/>
          <a:ext cx="2058987" cy="96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/>
          </p:nvPr>
        </p:nvGraphicFramePr>
        <p:xfrm>
          <a:off x="4730626" y="3355752"/>
          <a:ext cx="12938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r:id="rId7" imgW="1292464" imgH="1426588" progId="Excel.Sheet.8">
                  <p:embed/>
                </p:oleObj>
              </mc:Choice>
              <mc:Fallback>
                <p:oleObj r:id="rId7" imgW="1292464" imgH="14265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626" y="3355752"/>
                        <a:ext cx="12938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>
            <p:extLst/>
          </p:nvPr>
        </p:nvGraphicFramePr>
        <p:xfrm>
          <a:off x="6588001" y="3355752"/>
          <a:ext cx="1370013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r:id="rId9" imgW="1365622" imgH="1444877" progId="Excel.Sheet.8">
                  <p:embed/>
                </p:oleObj>
              </mc:Choice>
              <mc:Fallback>
                <p:oleObj r:id="rId9" imgW="1365622" imgH="144487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001" y="3355752"/>
                        <a:ext cx="1370013" cy="144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>
            <p:extLst/>
          </p:nvPr>
        </p:nvGraphicFramePr>
        <p:xfrm>
          <a:off x="4754439" y="4911502"/>
          <a:ext cx="12366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r:id="rId11" imgW="1237595" imgH="1420491" progId="Excel.Sheet.8">
                  <p:embed/>
                </p:oleObj>
              </mc:Choice>
              <mc:Fallback>
                <p:oleObj r:id="rId11" imgW="1237595" imgH="142049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439" y="4911502"/>
                        <a:ext cx="12366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>
            <p:extLst/>
          </p:nvPr>
        </p:nvGraphicFramePr>
        <p:xfrm>
          <a:off x="6516564" y="4579714"/>
          <a:ext cx="149225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r:id="rId13" imgW="1493649" imgH="1993565" progId="Excel.Sheet.8">
                  <p:embed/>
                </p:oleObj>
              </mc:Choice>
              <mc:Fallback>
                <p:oleObj r:id="rId13" imgW="1493649" imgH="199356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564" y="4579714"/>
                        <a:ext cx="1492250" cy="199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170614" y="6575202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solidFill>
                  <a:schemeClr val="hlink"/>
                </a:solidFill>
                <a:latin typeface="Arial" pitchFamily="34" charset="0"/>
              </a:rPr>
              <a:t>Banerjee et al 2007, IJGP</a:t>
            </a:r>
          </a:p>
        </p:txBody>
      </p:sp>
    </p:spTree>
    <p:extLst>
      <p:ext uri="{BB962C8B-B14F-4D97-AF65-F5344CB8AC3E}">
        <p14:creationId xmlns:p14="http://schemas.microsoft.com/office/powerpoint/2010/main" val="18805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-19928"/>
            <a:ext cx="759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smtClean="0"/>
              <a:t>Early intervention for dementia is clinically and cost effective – “spend to save”</a:t>
            </a:r>
            <a:endParaRPr lang="en-US" altLang="en-US" sz="32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3889127" cy="48069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215,000 people with dementia in care homes -- £400 per week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Spend on dementia in care homes pa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b="1" dirty="0" smtClean="0">
                <a:solidFill>
                  <a:srgbClr val="FF0000"/>
                </a:solidFill>
              </a:rPr>
              <a:t>£7 billion pa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22% decrease in care home use with early community based care</a:t>
            </a:r>
            <a:endParaRPr lang="en-GB" altLang="en-US" sz="1800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28% decrease in care home use with carer support (median 558 days less)</a:t>
            </a:r>
          </a:p>
          <a:p>
            <a:pPr algn="r" eaLnBrk="1" hangingPunct="1">
              <a:lnSpc>
                <a:spcPct val="80000"/>
              </a:lnSpc>
            </a:pPr>
            <a:endParaRPr lang="en-GB" altLang="en-US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>
                <a:solidFill>
                  <a:srgbClr val="F311C3"/>
                </a:solidFill>
              </a:rPr>
              <a:t>Quality – older people want to stay at home, higher </a:t>
            </a:r>
            <a:r>
              <a:rPr lang="en-GB" altLang="en-US" sz="1800" dirty="0" err="1" smtClean="0">
                <a:solidFill>
                  <a:srgbClr val="F311C3"/>
                </a:solidFill>
              </a:rPr>
              <a:t>qol</a:t>
            </a:r>
            <a:r>
              <a:rPr lang="en-GB" altLang="en-US" sz="1800" dirty="0" smtClean="0">
                <a:solidFill>
                  <a:srgbClr val="F311C3"/>
                </a:solidFill>
              </a:rPr>
              <a:t> at home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>
              <a:solidFill>
                <a:srgbClr val="F311C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Take an additional 220 million pa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Delayed benefit by 5-10 years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dirty="0" smtClean="0"/>
              <a:t>Strategic head needed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Model published by DH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dirty="0" smtClean="0"/>
              <a:t>20% releases £250 million pa y6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293813"/>
            <a:ext cx="3736975" cy="235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716338"/>
            <a:ext cx="3744913" cy="2560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3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1000"/>
              </a:spcBef>
              <a:spcAft>
                <a:spcPct val="50000"/>
              </a:spcAft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itchFamily="34" charset="0"/>
              </a:rPr>
              <a:t>What do we mean by early diagnosis?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en-GB" altLang="en-US" smtClean="0"/>
              <a:t>Where are we in diagnostics?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3" y="1600200"/>
            <a:ext cx="8929688" cy="4525963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A</a:t>
            </a:r>
            <a:r>
              <a:rPr lang="en-GB" sz="2400" dirty="0" smtClean="0"/>
              <a:t> </a:t>
            </a:r>
            <a:r>
              <a:rPr lang="en-GB" sz="2400" dirty="0"/>
              <a:t>simple </a:t>
            </a:r>
            <a:r>
              <a:rPr lang="en-GB" sz="2400" dirty="0" smtClean="0"/>
              <a:t>quick diagnostic </a:t>
            </a:r>
            <a:r>
              <a:rPr lang="en-GB" sz="2400" dirty="0"/>
              <a:t>test </a:t>
            </a:r>
            <a:r>
              <a:rPr lang="en-GB" sz="2400" dirty="0" smtClean="0"/>
              <a:t>that tells </a:t>
            </a:r>
            <a:r>
              <a:rPr lang="en-GB" sz="2400" dirty="0"/>
              <a:t>us if we </a:t>
            </a:r>
            <a:r>
              <a:rPr lang="en-GB" sz="2400" dirty="0" smtClean="0"/>
              <a:t>have dementia	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GB" sz="2400" dirty="0" smtClean="0"/>
              <a:t> </a:t>
            </a:r>
          </a:p>
          <a:p>
            <a:pPr>
              <a:defRPr/>
            </a:pPr>
            <a:r>
              <a:rPr lang="en-GB" sz="2400" dirty="0"/>
              <a:t>A</a:t>
            </a:r>
            <a:r>
              <a:rPr lang="en-GB" sz="2400" dirty="0" smtClean="0"/>
              <a:t> </a:t>
            </a:r>
            <a:r>
              <a:rPr lang="en-GB" sz="2400" dirty="0"/>
              <a:t>simple efficient screening test that would work in populations to identify </a:t>
            </a:r>
            <a:r>
              <a:rPr lang="en-GB" sz="2400" dirty="0" smtClean="0"/>
              <a:t>those with high </a:t>
            </a:r>
            <a:r>
              <a:rPr lang="en-GB" sz="2400" dirty="0"/>
              <a:t>likelihood </a:t>
            </a:r>
            <a:r>
              <a:rPr lang="en-GB" sz="2400" dirty="0" smtClean="0"/>
              <a:t>of dementia 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GB" sz="2400" dirty="0" smtClean="0"/>
              <a:t> </a:t>
            </a:r>
          </a:p>
          <a:p>
            <a:pPr>
              <a:defRPr/>
            </a:pPr>
            <a:r>
              <a:rPr lang="en-GB" sz="2400" dirty="0" smtClean="0"/>
              <a:t>Accurate diagnosis by careful clinical assessment with multi-disciplinary synthesis </a:t>
            </a:r>
            <a:r>
              <a:rPr lang="en-GB" sz="2400" dirty="0"/>
              <a:t>of history, examination and </a:t>
            </a:r>
            <a:r>
              <a:rPr lang="en-GB" sz="2400" dirty="0" smtClean="0"/>
              <a:t>investigation  </a:t>
            </a:r>
            <a:r>
              <a:rPr lang="th-TH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✔</a:t>
            </a:r>
            <a:r>
              <a:rPr lang="en-GB" sz="2400" dirty="0" smtClean="0"/>
              <a:t>  </a:t>
            </a:r>
          </a:p>
          <a:p>
            <a:pPr>
              <a:defRPr/>
            </a:pPr>
            <a:r>
              <a:rPr lang="en-GB" sz="2400" dirty="0" smtClean="0"/>
              <a:t>Tests to help make </a:t>
            </a:r>
            <a:r>
              <a:rPr lang="en-GB" sz="2400" dirty="0"/>
              <a:t>decisions about diagnosis and sub-diagnosis </a:t>
            </a:r>
            <a:r>
              <a:rPr lang="th-TH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✔</a:t>
            </a:r>
            <a:r>
              <a:rPr lang="en-GB" sz="2400" dirty="0" smtClean="0"/>
              <a:t> </a:t>
            </a:r>
          </a:p>
          <a:p>
            <a:pPr>
              <a:defRPr/>
            </a:pPr>
            <a:r>
              <a:rPr lang="en-GB" sz="2400" dirty="0" smtClean="0"/>
              <a:t>Tests to make that diagnosis for us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GB" sz="2400" dirty="0" smtClean="0"/>
              <a:t> </a:t>
            </a:r>
          </a:p>
          <a:p>
            <a:pPr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WARY OF THE DIFFERENCE BETWEEN RESEARCH AND PRACTICE</a:t>
            </a:r>
          </a:p>
        </p:txBody>
      </p:sp>
    </p:spTree>
    <p:extLst>
      <p:ext uri="{BB962C8B-B14F-4D97-AF65-F5344CB8AC3E}">
        <p14:creationId xmlns:p14="http://schemas.microsoft.com/office/powerpoint/2010/main" val="37901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we </a:t>
            </a:r>
            <a:r>
              <a:rPr lang="en-GB" dirty="0" smtClean="0"/>
              <a:t>need to know </a:t>
            </a:r>
            <a:r>
              <a:rPr lang="en-GB" dirty="0" smtClean="0"/>
              <a:t>much more about dementia</a:t>
            </a:r>
            <a:endParaRPr lang="en-GB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 smtClean="0"/>
              <a:t>Challenges and solutions - 1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5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" y="110303"/>
            <a:ext cx="9131211" cy="66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57238"/>
            <a:ext cx="5527675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Tracking cases on GP QOF dementia registers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27738" y="1435100"/>
            <a:ext cx="3008312" cy="4691063"/>
          </a:xfrm>
        </p:spPr>
        <p:txBody>
          <a:bodyPr/>
          <a:lstStyle/>
          <a:p>
            <a:pPr algn="r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q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2011 </a:t>
            </a:r>
            <a:r>
              <a:rPr lang="en-GB" sz="3200" dirty="0" smtClean="0">
                <a:solidFill>
                  <a:schemeClr val="tx1"/>
                </a:solidFill>
              </a:rPr>
              <a:t>- </a:t>
            </a:r>
            <a:r>
              <a:rPr lang="en-GB" sz="3200" dirty="0" smtClean="0">
                <a:solidFill>
                  <a:schemeClr val="tx1"/>
                </a:solidFill>
              </a:rPr>
              <a:t>41%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q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2012 - 44%</a:t>
            </a:r>
          </a:p>
          <a:p>
            <a:pPr marL="285750" indent="-285750" algn="r">
              <a:buFont typeface="Wingdings" panose="05000000000000000000" pitchFamily="2" charset="2"/>
              <a:buChar char="q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2013 - 48%</a:t>
            </a:r>
            <a:endParaRPr lang="en-GB" sz="320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"</a:t>
            </a:r>
            <a:r>
              <a:rPr lang="en-GB" altLang="en-US" i="1" smtClean="0"/>
              <a:t>scientia potestas est"</a:t>
            </a:r>
            <a:r>
              <a:rPr lang="en-GB" altLang="en-US" smtClean="0"/>
              <a:t> </a:t>
            </a:r>
            <a:r>
              <a:rPr lang="en-GB" altLang="en-US" i="1" smtClean="0"/>
              <a:t>Meditationes Sacrae</a:t>
            </a:r>
            <a:r>
              <a:rPr lang="en-GB" altLang="en-US" smtClean="0"/>
              <a:t> (1597)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43438" y="15573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Francis Bacon</a:t>
            </a:r>
          </a:p>
          <a:p>
            <a:pPr lvl="1">
              <a:defRPr/>
            </a:pPr>
            <a:r>
              <a:rPr lang="en-GB" dirty="0" smtClean="0"/>
              <a:t>1561 to 1626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Founder of empiricism and the scientific method</a:t>
            </a:r>
          </a:p>
          <a:p>
            <a:pPr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knowledge is power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2772" name="Picture 2" descr="http://upload.wikimedia.org/wikipedia/commons/a/a7/Pourbus_Francis_Bac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00213"/>
            <a:ext cx="37623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11560" y="1397000"/>
          <a:ext cx="777686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What is diagnosis for? Production of health and wellbeing in dementia </a:t>
            </a:r>
          </a:p>
        </p:txBody>
      </p:sp>
    </p:spTree>
    <p:extLst>
      <p:ext uri="{BB962C8B-B14F-4D97-AF65-F5344CB8AC3E}">
        <p14:creationId xmlns:p14="http://schemas.microsoft.com/office/powerpoint/2010/main" val="15811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6000" dirty="0"/>
              <a:t>w</a:t>
            </a:r>
            <a:r>
              <a:rPr lang="en-GB" sz="6000" dirty="0" smtClean="0"/>
              <a:t>e need b</a:t>
            </a:r>
            <a:r>
              <a:rPr lang="en-GB" sz="6000" dirty="0" smtClean="0"/>
              <a:t>etter </a:t>
            </a:r>
            <a:r>
              <a:rPr lang="en-GB" sz="6000" dirty="0" smtClean="0"/>
              <a:t>prevention and </a:t>
            </a:r>
            <a:r>
              <a:rPr lang="en-GB" sz="6000" dirty="0" smtClean="0"/>
              <a:t>treatment of </a:t>
            </a:r>
            <a:r>
              <a:rPr lang="en-GB" sz="6000" dirty="0" smtClean="0"/>
              <a:t>dementia from diagnosis to end of life</a:t>
            </a:r>
            <a:endParaRPr lang="en-GB" sz="6000" dirty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 smtClean="0"/>
              <a:t>Challenges and solutions - 3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54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 dirty="0" smtClean="0"/>
              <a:t>Improving </a:t>
            </a:r>
            <a:r>
              <a:rPr lang="en-GB" altLang="en-US" sz="4000" b="1" dirty="0" smtClean="0"/>
              <a:t>quality of care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0838"/>
            <a:ext cx="8207375" cy="5408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 Improved home care</a:t>
            </a:r>
            <a:endParaRPr lang="en-GB" alt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 Improving support for carers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 Improved </a:t>
            </a:r>
            <a:r>
              <a:rPr lang="en-GB" altLang="en-US" sz="2400" dirty="0" smtClean="0"/>
              <a:t>quality of care for dementia in general hospitals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 Improved </a:t>
            </a:r>
            <a:r>
              <a:rPr lang="en-GB" altLang="en-US" sz="2400" dirty="0" smtClean="0"/>
              <a:t>intermediate care for people with dementia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 Housing support and </a:t>
            </a:r>
            <a:r>
              <a:rPr lang="en-GB" altLang="en-US" sz="2400" dirty="0" err="1" smtClean="0"/>
              <a:t>telecare</a:t>
            </a:r>
            <a:endParaRPr lang="en-GB" altLang="en-US" sz="2400" dirty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 Living </a:t>
            </a:r>
            <a:r>
              <a:rPr lang="en-GB" altLang="en-US" sz="2400" dirty="0" smtClean="0"/>
              <a:t>well with dementia in care homes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/>
              <a:t>  Improved </a:t>
            </a:r>
            <a:r>
              <a:rPr lang="en-GB" altLang="en-US" sz="2400" dirty="0" smtClean="0"/>
              <a:t>end of life care for people with </a:t>
            </a:r>
            <a:r>
              <a:rPr lang="en-GB" altLang="en-US" sz="2400" dirty="0" smtClean="0"/>
              <a:t>dementia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4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108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/>
              <a:t>The acute end of the dementia pathway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692150"/>
            <a:ext cx="8351837" cy="4537075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70% hospital beds occupied by older people, half of them have dementia</a:t>
            </a:r>
          </a:p>
          <a:p>
            <a:pPr>
              <a:defRPr/>
            </a:pPr>
            <a:endParaRPr lang="en-GB" sz="1050" dirty="0" smtClean="0"/>
          </a:p>
          <a:p>
            <a:pPr>
              <a:defRPr/>
            </a:pPr>
            <a:r>
              <a:rPr lang="en-GB" sz="2000" dirty="0" smtClean="0"/>
              <a:t>Dementia is a predictor of increased LOS, poorer outcomes and institutionalisation 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30% of elderly patients with dementia, admitted into acute hospitals from their own homes are discharged into care homes</a:t>
            </a:r>
            <a:endParaRPr lang="en-GB" sz="2000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972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02806" cy="1143000"/>
          </a:xfrm>
        </p:spPr>
        <p:txBody>
          <a:bodyPr>
            <a:noAutofit/>
          </a:bodyPr>
          <a:lstStyle/>
          <a:p>
            <a:r>
              <a:rPr lang="en-GB" altLang="en-US" sz="3600" b="1" dirty="0" smtClean="0"/>
              <a:t>Evaluation RAID model – </a:t>
            </a:r>
            <a:r>
              <a:rPr lang="en-GB" altLang="en-US" sz="3600" b="1" dirty="0" smtClean="0"/>
              <a:t>effect of geriatric psychiatric </a:t>
            </a:r>
            <a:r>
              <a:rPr lang="en-GB" altLang="en-US" sz="3600" b="1" dirty="0" smtClean="0"/>
              <a:t>liaison services in a general hospital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75958667"/>
              </p:ext>
            </p:extLst>
          </p:nvPr>
        </p:nvGraphicFramePr>
        <p:xfrm>
          <a:off x="136479" y="1600200"/>
          <a:ext cx="403860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97603101"/>
              </p:ext>
            </p:extLst>
          </p:nvPr>
        </p:nvGraphicFramePr>
        <p:xfrm>
          <a:off x="4723260" y="1196975"/>
          <a:ext cx="4038600" cy="21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quarter" idx="4294967295"/>
          </p:nvPr>
        </p:nvGraphicFramePr>
        <p:xfrm>
          <a:off x="4756150" y="3716338"/>
          <a:ext cx="4387850" cy="302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523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Reduced use of antipsychotic medication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8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 smtClean="0"/>
              <a:t>Ministerial review of use of antipsychotics in dementia – simple actionable messages from research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484313"/>
            <a:ext cx="3600450" cy="4681537"/>
          </a:xfrm>
        </p:spPr>
        <p:txBody>
          <a:bodyPr>
            <a:normAutofit/>
          </a:bodyPr>
          <a:lstStyle/>
          <a:p>
            <a:pPr marL="457200" indent="-457200" eaLnBrk="1" hangingPunct="1">
              <a:defRPr/>
            </a:pPr>
            <a:r>
              <a:rPr lang="en-GB" sz="2000" dirty="0" smtClean="0"/>
              <a:t>Published November 2009</a:t>
            </a:r>
          </a:p>
          <a:p>
            <a:pPr marL="457200" indent="-457200" eaLnBrk="1" hangingPunct="1">
              <a:defRPr/>
            </a:pPr>
            <a:endParaRPr lang="en-GB" sz="2000" dirty="0" smtClean="0"/>
          </a:p>
          <a:p>
            <a:pPr eaLnBrk="1" hangingPunct="1">
              <a:defRPr/>
            </a:pPr>
            <a:r>
              <a:rPr lang="en-GB" sz="2000" dirty="0" smtClean="0"/>
              <a:t>Estimates for the report</a:t>
            </a:r>
          </a:p>
          <a:p>
            <a:pPr lvl="1" eaLnBrk="1" hangingPunct="1">
              <a:defRPr/>
            </a:pPr>
            <a:r>
              <a:rPr lang="en-GB" sz="2000" b="1" dirty="0" smtClean="0"/>
              <a:t>25% people with dementia receiving an antipsychotic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CC0066"/>
                </a:solidFill>
              </a:rPr>
              <a:t>180,000 people with dementia receiving an antipsychotic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smtClean="0"/>
              <a:t>For UK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dirty="0" smtClean="0">
                <a:solidFill>
                  <a:srgbClr val="008000"/>
                </a:solidFill>
              </a:rPr>
              <a:t>1,800 deaths per year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dirty="0" smtClean="0">
                <a:solidFill>
                  <a:srgbClr val="008000"/>
                </a:solidFill>
              </a:rPr>
              <a:t>1,620 severe CVAEs per year</a:t>
            </a:r>
            <a:r>
              <a:rPr lang="en-GB" sz="2000" dirty="0" smtClean="0"/>
              <a:t> </a:t>
            </a:r>
          </a:p>
          <a:p>
            <a:pPr lvl="1" eaLnBrk="1" hangingPunct="1">
              <a:defRPr/>
            </a:pPr>
            <a:endParaRPr lang="en-GB" sz="2000" dirty="0" smtClean="0">
              <a:solidFill>
                <a:srgbClr val="CC0066"/>
              </a:solidFill>
            </a:endParaRPr>
          </a:p>
          <a:p>
            <a:pPr lvl="1" eaLnBrk="1" hangingPunct="1">
              <a:defRPr/>
            </a:pPr>
            <a:endParaRPr lang="en-GB" sz="2000" dirty="0" smtClean="0"/>
          </a:p>
        </p:txBody>
      </p:sp>
      <p:grpSp>
        <p:nvGrpSpPr>
          <p:cNvPr id="30724" name="Group 4"/>
          <p:cNvGrpSpPr>
            <a:grpSpLocks noChangeAspect="1"/>
          </p:cNvGrpSpPr>
          <p:nvPr/>
        </p:nvGrpSpPr>
        <p:grpSpPr bwMode="auto">
          <a:xfrm>
            <a:off x="323850" y="1412875"/>
            <a:ext cx="3889375" cy="5400675"/>
            <a:chOff x="136" y="890"/>
            <a:chExt cx="2450" cy="3402"/>
          </a:xfrm>
        </p:grpSpPr>
        <p:sp>
          <p:nvSpPr>
            <p:cNvPr id="3072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6" y="890"/>
              <a:ext cx="2450" cy="34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072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890"/>
              <a:ext cx="2455" cy="3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Diagram 6"/>
          <p:cNvGraphicFramePr/>
          <p:nvPr/>
        </p:nvGraphicFramePr>
        <p:xfrm>
          <a:off x="4283969" y="1412875"/>
          <a:ext cx="432048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96975"/>
            <a:ext cx="6653213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67913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1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Numbers of papers on Alzheimer’s Disease by decade</a:t>
            </a:r>
          </a:p>
        </p:txBody>
      </p:sp>
      <p:graphicFrame>
        <p:nvGraphicFramePr>
          <p:cNvPr id="7171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203575" y="52292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290</a:t>
            </a:r>
          </a:p>
        </p:txBody>
      </p:sp>
    </p:spTree>
    <p:extLst>
      <p:ext uri="{BB962C8B-B14F-4D97-AF65-F5344CB8AC3E}">
        <p14:creationId xmlns:p14="http://schemas.microsoft.com/office/powerpoint/2010/main" val="39691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060575"/>
            <a:ext cx="85550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213" y="333375"/>
            <a:ext cx="77755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n-lt"/>
              </a:rPr>
              <a:t>National Audit of antipsychotics in </a:t>
            </a:r>
            <a:r>
              <a:rPr lang="en-GB" sz="2800" b="1" dirty="0" smtClean="0">
                <a:latin typeface="+mn-lt"/>
              </a:rPr>
              <a:t>dementia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6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1.masterfile.com/em_w/02/79/24/846-02792475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joshuamhood.com/wp-content/uploads/2011/04/stormy_sky-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35600" y="1484313"/>
            <a:ext cx="2620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“The future is unwritten”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Joe Strummer</a:t>
            </a:r>
          </a:p>
        </p:txBody>
      </p:sp>
    </p:spTree>
    <p:extLst>
      <p:ext uri="{BB962C8B-B14F-4D97-AF65-F5344CB8AC3E}">
        <p14:creationId xmlns:p14="http://schemas.microsoft.com/office/powerpoint/2010/main" val="34955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Thank you!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bg1"/>
                </a:solidFill>
              </a:rPr>
              <a:t>Disorders of the brain and mind are leading contributors to disability and dependence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400" b="1" smtClean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b="1" smtClean="0">
              <a:solidFill>
                <a:srgbClr val="CC0000"/>
              </a:solidFill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0017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690182" name="Group 6"/>
          <p:cNvGraphicFramePr>
            <a:graphicFrameLocks noGrp="1"/>
          </p:cNvGraphicFramePr>
          <p:nvPr>
            <p:ph sz="half" idx="2"/>
          </p:nvPr>
        </p:nvGraphicFramePr>
        <p:xfrm>
          <a:off x="971550" y="1628775"/>
          <a:ext cx="7056438" cy="3735386"/>
        </p:xfrm>
        <a:graphic>
          <a:graphicData uri="http://schemas.openxmlformats.org/drawingml/2006/table">
            <a:tbl>
              <a:tblPr/>
              <a:tblGrid>
                <a:gridCol w="3600450"/>
                <a:gridCol w="1800225"/>
                <a:gridCol w="1655763"/>
              </a:tblGrid>
              <a:tr h="14983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Health condition/ impairment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population attributable fraction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(Dependence)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population attributable fraction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(Disability)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 Dementia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36.0%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25.1%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Limb paralysis/ weakness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11.9%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Stroke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Depression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Visual impairment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Arthritis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1" name="Text Box 40"/>
          <p:cNvSpPr txBox="1">
            <a:spLocks noChangeArrowheads="1"/>
          </p:cNvSpPr>
          <p:nvPr/>
        </p:nvSpPr>
        <p:spPr bwMode="auto">
          <a:xfrm>
            <a:off x="2771775" y="5589588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7" rIns="91415" bIns="457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Sousa et al, Lancet, 2009; BMC Geriatrics 2010</a:t>
            </a:r>
          </a:p>
        </p:txBody>
      </p:sp>
    </p:spTree>
    <p:extLst>
      <p:ext uri="{BB962C8B-B14F-4D97-AF65-F5344CB8AC3E}">
        <p14:creationId xmlns:p14="http://schemas.microsoft.com/office/powerpoint/2010/main" val="12022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Growth of numbers of people with dementia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" y="1505451"/>
            <a:ext cx="4454525" cy="49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1A1A7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460500"/>
            <a:ext cx="4173537" cy="4489450"/>
          </a:xfrm>
        </p:spPr>
        <p:txBody>
          <a:bodyPr/>
          <a:lstStyle/>
          <a:p>
            <a:pPr eaLnBrk="1" hangingPunct="1"/>
            <a:r>
              <a:rPr lang="en-GB" altLang="en-US" sz="2000" b="1" smtClean="0"/>
              <a:t>The World Alzheimer Report (2009) estimated:</a:t>
            </a:r>
          </a:p>
          <a:p>
            <a:pPr eaLnBrk="1" hangingPunct="1"/>
            <a:endParaRPr lang="en-GB" altLang="en-US" sz="2000" b="1" smtClean="0"/>
          </a:p>
          <a:p>
            <a:pPr lvl="1" eaLnBrk="1" hangingPunct="1"/>
            <a:r>
              <a:rPr lang="en-GB" altLang="en-US" sz="1800" b="1" smtClean="0">
                <a:solidFill>
                  <a:srgbClr val="660066"/>
                </a:solidFill>
              </a:rPr>
              <a:t>35.6 million people living with dementia worldwide in 2010</a:t>
            </a:r>
          </a:p>
          <a:p>
            <a:pPr eaLnBrk="1" hangingPunct="1"/>
            <a:endParaRPr lang="en-GB" altLang="en-US" sz="2000" b="1" smtClean="0">
              <a:solidFill>
                <a:srgbClr val="660066"/>
              </a:solidFill>
            </a:endParaRPr>
          </a:p>
          <a:p>
            <a:pPr lvl="1" eaLnBrk="1" hangingPunct="1"/>
            <a:r>
              <a:rPr lang="en-GB" altLang="en-US" sz="1800" b="1" smtClean="0">
                <a:solidFill>
                  <a:srgbClr val="660066"/>
                </a:solidFill>
              </a:rPr>
              <a:t>Increasing to 65.7 million by 2030</a:t>
            </a:r>
          </a:p>
          <a:p>
            <a:pPr eaLnBrk="1" hangingPunct="1"/>
            <a:endParaRPr lang="en-GB" altLang="en-US" sz="2000" b="1" smtClean="0">
              <a:solidFill>
                <a:srgbClr val="660066"/>
              </a:solidFill>
            </a:endParaRPr>
          </a:p>
          <a:p>
            <a:pPr lvl="1" eaLnBrk="1" hangingPunct="1"/>
            <a:r>
              <a:rPr lang="en-GB" altLang="en-US" sz="1800" b="1" smtClean="0">
                <a:solidFill>
                  <a:srgbClr val="660066"/>
                </a:solidFill>
              </a:rPr>
              <a:t>115.4 million by 2050</a:t>
            </a:r>
          </a:p>
          <a:p>
            <a:pPr eaLnBrk="1" hangingPunct="1"/>
            <a:endParaRPr lang="en-GB" altLang="en-US" sz="20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329"/>
          <p:cNvSpPr/>
          <p:nvPr/>
        </p:nvSpPr>
        <p:spPr>
          <a:xfrm>
            <a:off x="6282164" y="6660867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245" name="Chart 251"/>
          <p:cNvGraphicFramePr>
            <a:graphicFrameLocks/>
          </p:cNvGraphicFramePr>
          <p:nvPr/>
        </p:nvGraphicFramePr>
        <p:xfrm>
          <a:off x="6040438" y="4341813"/>
          <a:ext cx="1384300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r:id="rId4" imgW="1383912" imgH="2676376" progId="Excel.Chart.8">
                  <p:embed/>
                </p:oleObj>
              </mc:Choice>
              <mc:Fallback>
                <p:oleObj r:id="rId4" imgW="1383912" imgH="26763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4341813"/>
                        <a:ext cx="1384300" cy="267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938066" y="3357880"/>
            <a:ext cx="2165651" cy="2823143"/>
            <a:chOff x="938066" y="3046015"/>
            <a:chExt cx="2165651" cy="2823143"/>
          </a:xfrm>
          <a:solidFill>
            <a:srgbClr val="FF0000">
              <a:alpha val="30000"/>
            </a:srgbClr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98087" y="3520969"/>
              <a:ext cx="116966" cy="136461"/>
            </a:xfrm>
            <a:custGeom>
              <a:avLst/>
              <a:gdLst>
                <a:gd name="T0" fmla="*/ 33 w 66"/>
                <a:gd name="T1" fmla="*/ 0 h 77"/>
                <a:gd name="T2" fmla="*/ 28 w 66"/>
                <a:gd name="T3" fmla="*/ 3 h 77"/>
                <a:gd name="T4" fmla="*/ 26 w 66"/>
                <a:gd name="T5" fmla="*/ 10 h 77"/>
                <a:gd name="T6" fmla="*/ 22 w 66"/>
                <a:gd name="T7" fmla="*/ 12 h 77"/>
                <a:gd name="T8" fmla="*/ 22 w 66"/>
                <a:gd name="T9" fmla="*/ 16 h 77"/>
                <a:gd name="T10" fmla="*/ 28 w 66"/>
                <a:gd name="T11" fmla="*/ 22 h 77"/>
                <a:gd name="T12" fmla="*/ 32 w 66"/>
                <a:gd name="T13" fmla="*/ 27 h 77"/>
                <a:gd name="T14" fmla="*/ 26 w 66"/>
                <a:gd name="T15" fmla="*/ 34 h 77"/>
                <a:gd name="T16" fmla="*/ 14 w 66"/>
                <a:gd name="T17" fmla="*/ 34 h 77"/>
                <a:gd name="T18" fmla="*/ 9 w 66"/>
                <a:gd name="T19" fmla="*/ 35 h 77"/>
                <a:gd name="T20" fmla="*/ 3 w 66"/>
                <a:gd name="T21" fmla="*/ 48 h 77"/>
                <a:gd name="T22" fmla="*/ 1 w 66"/>
                <a:gd name="T23" fmla="*/ 54 h 77"/>
                <a:gd name="T24" fmla="*/ 0 w 66"/>
                <a:gd name="T25" fmla="*/ 60 h 77"/>
                <a:gd name="T26" fmla="*/ 7 w 66"/>
                <a:gd name="T27" fmla="*/ 69 h 77"/>
                <a:gd name="T28" fmla="*/ 17 w 66"/>
                <a:gd name="T29" fmla="*/ 73 h 77"/>
                <a:gd name="T30" fmla="*/ 32 w 66"/>
                <a:gd name="T31" fmla="*/ 77 h 77"/>
                <a:gd name="T32" fmla="*/ 33 w 66"/>
                <a:gd name="T33" fmla="*/ 73 h 77"/>
                <a:gd name="T34" fmla="*/ 37 w 66"/>
                <a:gd name="T35" fmla="*/ 71 h 77"/>
                <a:gd name="T36" fmla="*/ 41 w 66"/>
                <a:gd name="T37" fmla="*/ 65 h 77"/>
                <a:gd name="T38" fmla="*/ 45 w 66"/>
                <a:gd name="T39" fmla="*/ 64 h 77"/>
                <a:gd name="T40" fmla="*/ 49 w 66"/>
                <a:gd name="T41" fmla="*/ 58 h 77"/>
                <a:gd name="T42" fmla="*/ 49 w 66"/>
                <a:gd name="T43" fmla="*/ 52 h 77"/>
                <a:gd name="T44" fmla="*/ 57 w 66"/>
                <a:gd name="T45" fmla="*/ 48 h 77"/>
                <a:gd name="T46" fmla="*/ 64 w 66"/>
                <a:gd name="T47" fmla="*/ 40 h 77"/>
                <a:gd name="T48" fmla="*/ 60 w 66"/>
                <a:gd name="T49" fmla="*/ 38 h 77"/>
                <a:gd name="T50" fmla="*/ 60 w 66"/>
                <a:gd name="T51" fmla="*/ 40 h 77"/>
                <a:gd name="T52" fmla="*/ 57 w 66"/>
                <a:gd name="T53" fmla="*/ 38 h 77"/>
                <a:gd name="T54" fmla="*/ 50 w 66"/>
                <a:gd name="T55" fmla="*/ 38 h 77"/>
                <a:gd name="T56" fmla="*/ 56 w 66"/>
                <a:gd name="T57" fmla="*/ 7 h 77"/>
                <a:gd name="T58" fmla="*/ 41 w 66"/>
                <a:gd name="T59" fmla="*/ 3 h 77"/>
                <a:gd name="T60" fmla="*/ 41 w 66"/>
                <a:gd name="T61" fmla="*/ 3 h 77"/>
                <a:gd name="T62" fmla="*/ 41 w 66"/>
                <a:gd name="T63" fmla="*/ 3 h 77"/>
                <a:gd name="T64" fmla="*/ 41 w 66"/>
                <a:gd name="T65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7">
                  <a:moveTo>
                    <a:pt x="41" y="3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3" y="47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7" y="73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3" y="73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6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0" y="38"/>
                  </a:lnTo>
                  <a:lnTo>
                    <a:pt x="62" y="39"/>
                  </a:lnTo>
                  <a:lnTo>
                    <a:pt x="60" y="40"/>
                  </a:lnTo>
                  <a:lnTo>
                    <a:pt x="58" y="39"/>
                  </a:lnTo>
                  <a:lnTo>
                    <a:pt x="57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4" y="14"/>
                  </a:lnTo>
                  <a:lnTo>
                    <a:pt x="56" y="7"/>
                  </a:lnTo>
                  <a:lnTo>
                    <a:pt x="57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81147" y="3458942"/>
              <a:ext cx="101017" cy="74433"/>
            </a:xfrm>
            <a:custGeom>
              <a:avLst/>
              <a:gdLst>
                <a:gd name="T0" fmla="*/ 2 w 57"/>
                <a:gd name="T1" fmla="*/ 34 h 42"/>
                <a:gd name="T2" fmla="*/ 3 w 57"/>
                <a:gd name="T3" fmla="*/ 29 h 42"/>
                <a:gd name="T4" fmla="*/ 0 w 57"/>
                <a:gd name="T5" fmla="*/ 22 h 42"/>
                <a:gd name="T6" fmla="*/ 3 w 57"/>
                <a:gd name="T7" fmla="*/ 21 h 42"/>
                <a:gd name="T8" fmla="*/ 3 w 57"/>
                <a:gd name="T9" fmla="*/ 17 h 42"/>
                <a:gd name="T10" fmla="*/ 3 w 57"/>
                <a:gd name="T11" fmla="*/ 17 h 42"/>
                <a:gd name="T12" fmla="*/ 6 w 57"/>
                <a:gd name="T13" fmla="*/ 13 h 42"/>
                <a:gd name="T14" fmla="*/ 6 w 57"/>
                <a:gd name="T15" fmla="*/ 12 h 42"/>
                <a:gd name="T16" fmla="*/ 6 w 57"/>
                <a:gd name="T17" fmla="*/ 8 h 42"/>
                <a:gd name="T18" fmla="*/ 6 w 57"/>
                <a:gd name="T19" fmla="*/ 4 h 42"/>
                <a:gd name="T20" fmla="*/ 6 w 57"/>
                <a:gd name="T21" fmla="*/ 1 h 42"/>
                <a:gd name="T22" fmla="*/ 11 w 57"/>
                <a:gd name="T23" fmla="*/ 0 h 42"/>
                <a:gd name="T24" fmla="*/ 15 w 57"/>
                <a:gd name="T25" fmla="*/ 0 h 42"/>
                <a:gd name="T26" fmla="*/ 20 w 57"/>
                <a:gd name="T27" fmla="*/ 0 h 42"/>
                <a:gd name="T28" fmla="*/ 27 w 57"/>
                <a:gd name="T29" fmla="*/ 1 h 42"/>
                <a:gd name="T30" fmla="*/ 32 w 57"/>
                <a:gd name="T31" fmla="*/ 4 h 42"/>
                <a:gd name="T32" fmla="*/ 33 w 57"/>
                <a:gd name="T33" fmla="*/ 4 h 42"/>
                <a:gd name="T34" fmla="*/ 33 w 57"/>
                <a:gd name="T35" fmla="*/ 5 h 42"/>
                <a:gd name="T36" fmla="*/ 41 w 57"/>
                <a:gd name="T37" fmla="*/ 9 h 42"/>
                <a:gd name="T38" fmla="*/ 44 w 57"/>
                <a:gd name="T39" fmla="*/ 9 h 42"/>
                <a:gd name="T40" fmla="*/ 45 w 57"/>
                <a:gd name="T41" fmla="*/ 12 h 42"/>
                <a:gd name="T42" fmla="*/ 41 w 57"/>
                <a:gd name="T43" fmla="*/ 12 h 42"/>
                <a:gd name="T44" fmla="*/ 40 w 57"/>
                <a:gd name="T45" fmla="*/ 13 h 42"/>
                <a:gd name="T46" fmla="*/ 40 w 57"/>
                <a:gd name="T47" fmla="*/ 13 h 42"/>
                <a:gd name="T48" fmla="*/ 44 w 57"/>
                <a:gd name="T49" fmla="*/ 14 h 42"/>
                <a:gd name="T50" fmla="*/ 47 w 57"/>
                <a:gd name="T51" fmla="*/ 14 h 42"/>
                <a:gd name="T52" fmla="*/ 53 w 57"/>
                <a:gd name="T53" fmla="*/ 17 h 42"/>
                <a:gd name="T54" fmla="*/ 55 w 57"/>
                <a:gd name="T55" fmla="*/ 21 h 42"/>
                <a:gd name="T56" fmla="*/ 57 w 57"/>
                <a:gd name="T57" fmla="*/ 26 h 42"/>
                <a:gd name="T58" fmla="*/ 53 w 57"/>
                <a:gd name="T59" fmla="*/ 29 h 42"/>
                <a:gd name="T60" fmla="*/ 51 w 57"/>
                <a:gd name="T61" fmla="*/ 30 h 42"/>
                <a:gd name="T62" fmla="*/ 49 w 57"/>
                <a:gd name="T63" fmla="*/ 26 h 42"/>
                <a:gd name="T64" fmla="*/ 45 w 57"/>
                <a:gd name="T65" fmla="*/ 26 h 42"/>
                <a:gd name="T66" fmla="*/ 41 w 57"/>
                <a:gd name="T67" fmla="*/ 26 h 42"/>
                <a:gd name="T68" fmla="*/ 40 w 57"/>
                <a:gd name="T69" fmla="*/ 26 h 42"/>
                <a:gd name="T70" fmla="*/ 37 w 57"/>
                <a:gd name="T71" fmla="*/ 26 h 42"/>
                <a:gd name="T72" fmla="*/ 32 w 57"/>
                <a:gd name="T73" fmla="*/ 26 h 42"/>
                <a:gd name="T74" fmla="*/ 27 w 57"/>
                <a:gd name="T75" fmla="*/ 30 h 42"/>
                <a:gd name="T76" fmla="*/ 23 w 57"/>
                <a:gd name="T77" fmla="*/ 30 h 42"/>
                <a:gd name="T78" fmla="*/ 20 w 57"/>
                <a:gd name="T79" fmla="*/ 29 h 42"/>
                <a:gd name="T80" fmla="*/ 20 w 57"/>
                <a:gd name="T81" fmla="*/ 26 h 42"/>
                <a:gd name="T82" fmla="*/ 17 w 57"/>
                <a:gd name="T83" fmla="*/ 29 h 42"/>
                <a:gd name="T84" fmla="*/ 15 w 57"/>
                <a:gd name="T85" fmla="*/ 29 h 42"/>
                <a:gd name="T86" fmla="*/ 14 w 57"/>
                <a:gd name="T87" fmla="*/ 30 h 42"/>
                <a:gd name="T88" fmla="*/ 7 w 57"/>
                <a:gd name="T89" fmla="*/ 42 h 42"/>
                <a:gd name="T90" fmla="*/ 3 w 57"/>
                <a:gd name="T91" fmla="*/ 38 h 42"/>
                <a:gd name="T92" fmla="*/ 3 w 57"/>
                <a:gd name="T93" fmla="*/ 35 h 42"/>
                <a:gd name="T94" fmla="*/ 2 w 57"/>
                <a:gd name="T95" fmla="*/ 34 h 42"/>
                <a:gd name="T96" fmla="*/ 2 w 57"/>
                <a:gd name="T97" fmla="*/ 34 h 42"/>
                <a:gd name="T98" fmla="*/ 2 w 57"/>
                <a:gd name="T99" fmla="*/ 34 h 42"/>
                <a:gd name="T100" fmla="*/ 2 w 57"/>
                <a:gd name="T10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42">
                  <a:moveTo>
                    <a:pt x="2" y="34"/>
                  </a:moveTo>
                  <a:lnTo>
                    <a:pt x="2" y="34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3" y="17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2"/>
                  </a:lnTo>
                  <a:lnTo>
                    <a:pt x="57" y="2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1" y="35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735565" y="3350836"/>
              <a:ext cx="292417" cy="108106"/>
            </a:xfrm>
            <a:custGeom>
              <a:avLst/>
              <a:gdLst>
                <a:gd name="T0" fmla="*/ 155 w 165"/>
                <a:gd name="T1" fmla="*/ 47 h 61"/>
                <a:gd name="T2" fmla="*/ 139 w 165"/>
                <a:gd name="T3" fmla="*/ 46 h 61"/>
                <a:gd name="T4" fmla="*/ 143 w 165"/>
                <a:gd name="T5" fmla="*/ 42 h 61"/>
                <a:gd name="T6" fmla="*/ 141 w 165"/>
                <a:gd name="T7" fmla="*/ 38 h 61"/>
                <a:gd name="T8" fmla="*/ 131 w 165"/>
                <a:gd name="T9" fmla="*/ 35 h 61"/>
                <a:gd name="T10" fmla="*/ 126 w 165"/>
                <a:gd name="T11" fmla="*/ 35 h 61"/>
                <a:gd name="T12" fmla="*/ 125 w 165"/>
                <a:gd name="T13" fmla="*/ 33 h 61"/>
                <a:gd name="T14" fmla="*/ 118 w 165"/>
                <a:gd name="T15" fmla="*/ 33 h 61"/>
                <a:gd name="T16" fmla="*/ 121 w 165"/>
                <a:gd name="T17" fmla="*/ 29 h 61"/>
                <a:gd name="T18" fmla="*/ 117 w 165"/>
                <a:gd name="T19" fmla="*/ 26 h 61"/>
                <a:gd name="T20" fmla="*/ 112 w 165"/>
                <a:gd name="T21" fmla="*/ 22 h 61"/>
                <a:gd name="T22" fmla="*/ 108 w 165"/>
                <a:gd name="T23" fmla="*/ 21 h 61"/>
                <a:gd name="T24" fmla="*/ 100 w 165"/>
                <a:gd name="T25" fmla="*/ 17 h 61"/>
                <a:gd name="T26" fmla="*/ 86 w 165"/>
                <a:gd name="T27" fmla="*/ 13 h 61"/>
                <a:gd name="T28" fmla="*/ 82 w 165"/>
                <a:gd name="T29" fmla="*/ 5 h 61"/>
                <a:gd name="T30" fmla="*/ 73 w 165"/>
                <a:gd name="T31" fmla="*/ 5 h 61"/>
                <a:gd name="T32" fmla="*/ 64 w 165"/>
                <a:gd name="T33" fmla="*/ 2 h 61"/>
                <a:gd name="T34" fmla="*/ 56 w 165"/>
                <a:gd name="T35" fmla="*/ 4 h 61"/>
                <a:gd name="T36" fmla="*/ 46 w 165"/>
                <a:gd name="T37" fmla="*/ 2 h 61"/>
                <a:gd name="T38" fmla="*/ 27 w 165"/>
                <a:gd name="T39" fmla="*/ 5 h 61"/>
                <a:gd name="T40" fmla="*/ 11 w 165"/>
                <a:gd name="T41" fmla="*/ 15 h 61"/>
                <a:gd name="T42" fmla="*/ 11 w 165"/>
                <a:gd name="T43" fmla="*/ 22 h 61"/>
                <a:gd name="T44" fmla="*/ 0 w 165"/>
                <a:gd name="T45" fmla="*/ 25 h 61"/>
                <a:gd name="T46" fmla="*/ 7 w 165"/>
                <a:gd name="T47" fmla="*/ 26 h 61"/>
                <a:gd name="T48" fmla="*/ 16 w 165"/>
                <a:gd name="T49" fmla="*/ 18 h 61"/>
                <a:gd name="T50" fmla="*/ 25 w 165"/>
                <a:gd name="T51" fmla="*/ 17 h 61"/>
                <a:gd name="T52" fmla="*/ 42 w 165"/>
                <a:gd name="T53" fmla="*/ 9 h 61"/>
                <a:gd name="T54" fmla="*/ 50 w 165"/>
                <a:gd name="T55" fmla="*/ 15 h 61"/>
                <a:gd name="T56" fmla="*/ 48 w 165"/>
                <a:gd name="T57" fmla="*/ 17 h 61"/>
                <a:gd name="T58" fmla="*/ 56 w 165"/>
                <a:gd name="T59" fmla="*/ 18 h 61"/>
                <a:gd name="T60" fmla="*/ 61 w 165"/>
                <a:gd name="T61" fmla="*/ 21 h 61"/>
                <a:gd name="T62" fmla="*/ 70 w 165"/>
                <a:gd name="T63" fmla="*/ 18 h 61"/>
                <a:gd name="T64" fmla="*/ 74 w 165"/>
                <a:gd name="T65" fmla="*/ 26 h 61"/>
                <a:gd name="T66" fmla="*/ 84 w 165"/>
                <a:gd name="T67" fmla="*/ 30 h 61"/>
                <a:gd name="T68" fmla="*/ 96 w 165"/>
                <a:gd name="T69" fmla="*/ 30 h 61"/>
                <a:gd name="T70" fmla="*/ 100 w 165"/>
                <a:gd name="T71" fmla="*/ 38 h 61"/>
                <a:gd name="T72" fmla="*/ 108 w 165"/>
                <a:gd name="T73" fmla="*/ 46 h 61"/>
                <a:gd name="T74" fmla="*/ 117 w 165"/>
                <a:gd name="T75" fmla="*/ 46 h 61"/>
                <a:gd name="T76" fmla="*/ 118 w 165"/>
                <a:gd name="T77" fmla="*/ 51 h 61"/>
                <a:gd name="T78" fmla="*/ 109 w 165"/>
                <a:gd name="T79" fmla="*/ 59 h 61"/>
                <a:gd name="T80" fmla="*/ 134 w 165"/>
                <a:gd name="T81" fmla="*/ 59 h 61"/>
                <a:gd name="T82" fmla="*/ 149 w 165"/>
                <a:gd name="T83" fmla="*/ 59 h 61"/>
                <a:gd name="T84" fmla="*/ 165 w 165"/>
                <a:gd name="T85" fmla="*/ 55 h 61"/>
                <a:gd name="T86" fmla="*/ 162 w 165"/>
                <a:gd name="T87" fmla="*/ 53 h 61"/>
                <a:gd name="T88" fmla="*/ 162 w 165"/>
                <a:gd name="T89" fmla="*/ 53 h 61"/>
                <a:gd name="T90" fmla="*/ 29 w 165"/>
                <a:gd name="T91" fmla="*/ 25 h 61"/>
                <a:gd name="T92" fmla="*/ 27 w 165"/>
                <a:gd name="T93" fmla="*/ 30 h 61"/>
                <a:gd name="T94" fmla="*/ 29 w 165"/>
                <a:gd name="T95" fmla="*/ 33 h 61"/>
                <a:gd name="T96" fmla="*/ 37 w 165"/>
                <a:gd name="T97" fmla="*/ 30 h 61"/>
                <a:gd name="T98" fmla="*/ 33 w 165"/>
                <a:gd name="T99" fmla="*/ 25 h 61"/>
                <a:gd name="T100" fmla="*/ 33 w 165"/>
                <a:gd name="T101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61">
                  <a:moveTo>
                    <a:pt x="162" y="53"/>
                  </a:moveTo>
                  <a:lnTo>
                    <a:pt x="158" y="51"/>
                  </a:lnTo>
                  <a:lnTo>
                    <a:pt x="155" y="47"/>
                  </a:lnTo>
                  <a:lnTo>
                    <a:pt x="153" y="46"/>
                  </a:lnTo>
                  <a:lnTo>
                    <a:pt x="147" y="46"/>
                  </a:lnTo>
                  <a:lnTo>
                    <a:pt x="139" y="46"/>
                  </a:lnTo>
                  <a:lnTo>
                    <a:pt x="143" y="43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3" y="39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38" y="38"/>
                  </a:lnTo>
                  <a:lnTo>
                    <a:pt x="135" y="38"/>
                  </a:lnTo>
                  <a:lnTo>
                    <a:pt x="131" y="35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26" y="35"/>
                  </a:lnTo>
                  <a:lnTo>
                    <a:pt x="126" y="34"/>
                  </a:lnTo>
                  <a:lnTo>
                    <a:pt x="125" y="34"/>
                  </a:lnTo>
                  <a:lnTo>
                    <a:pt x="125" y="33"/>
                  </a:lnTo>
                  <a:lnTo>
                    <a:pt x="122" y="30"/>
                  </a:lnTo>
                  <a:lnTo>
                    <a:pt x="121" y="30"/>
                  </a:lnTo>
                  <a:lnTo>
                    <a:pt x="118" y="33"/>
                  </a:lnTo>
                  <a:lnTo>
                    <a:pt x="118" y="29"/>
                  </a:lnTo>
                  <a:lnTo>
                    <a:pt x="121" y="30"/>
                  </a:lnTo>
                  <a:lnTo>
                    <a:pt x="121" y="29"/>
                  </a:lnTo>
                  <a:lnTo>
                    <a:pt x="118" y="26"/>
                  </a:lnTo>
                  <a:lnTo>
                    <a:pt x="114" y="25"/>
                  </a:lnTo>
                  <a:lnTo>
                    <a:pt x="117" y="26"/>
                  </a:lnTo>
                  <a:lnTo>
                    <a:pt x="113" y="26"/>
                  </a:lnTo>
                  <a:lnTo>
                    <a:pt x="112" y="25"/>
                  </a:lnTo>
                  <a:lnTo>
                    <a:pt x="112" y="22"/>
                  </a:lnTo>
                  <a:lnTo>
                    <a:pt x="109" y="25"/>
                  </a:lnTo>
                  <a:lnTo>
                    <a:pt x="109" y="22"/>
                  </a:lnTo>
                  <a:lnTo>
                    <a:pt x="108" y="21"/>
                  </a:lnTo>
                  <a:lnTo>
                    <a:pt x="105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6" y="15"/>
                  </a:lnTo>
                  <a:lnTo>
                    <a:pt x="90" y="15"/>
                  </a:lnTo>
                  <a:lnTo>
                    <a:pt x="86" y="13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39" y="2"/>
                  </a:lnTo>
                  <a:lnTo>
                    <a:pt x="31" y="4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50" y="11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8" y="17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7" y="21"/>
                  </a:lnTo>
                  <a:lnTo>
                    <a:pt x="60" y="17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9" y="21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3" y="22"/>
                  </a:lnTo>
                  <a:lnTo>
                    <a:pt x="74" y="26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4"/>
                  </a:lnTo>
                  <a:lnTo>
                    <a:pt x="100" y="38"/>
                  </a:lnTo>
                  <a:lnTo>
                    <a:pt x="100" y="39"/>
                  </a:lnTo>
                  <a:lnTo>
                    <a:pt x="104" y="43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7" y="49"/>
                  </a:lnTo>
                  <a:lnTo>
                    <a:pt x="118" y="51"/>
                  </a:lnTo>
                  <a:lnTo>
                    <a:pt x="117" y="53"/>
                  </a:lnTo>
                  <a:lnTo>
                    <a:pt x="112" y="57"/>
                  </a:lnTo>
                  <a:lnTo>
                    <a:pt x="109" y="59"/>
                  </a:lnTo>
                  <a:lnTo>
                    <a:pt x="108" y="61"/>
                  </a:lnTo>
                  <a:lnTo>
                    <a:pt x="121" y="61"/>
                  </a:lnTo>
                  <a:lnTo>
                    <a:pt x="134" y="59"/>
                  </a:lnTo>
                  <a:lnTo>
                    <a:pt x="143" y="61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58" y="57"/>
                  </a:lnTo>
                  <a:lnTo>
                    <a:pt x="165" y="55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2" y="53"/>
                  </a:lnTo>
                  <a:close/>
                  <a:moveTo>
                    <a:pt x="33" y="25"/>
                  </a:moveTo>
                  <a:lnTo>
                    <a:pt x="29" y="25"/>
                  </a:lnTo>
                  <a:lnTo>
                    <a:pt x="27" y="26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3" y="33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5" y="26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10258" y="3458942"/>
              <a:ext cx="83295" cy="60255"/>
            </a:xfrm>
            <a:custGeom>
              <a:avLst/>
              <a:gdLst>
                <a:gd name="T0" fmla="*/ 7 w 47"/>
                <a:gd name="T1" fmla="*/ 22 h 34"/>
                <a:gd name="T2" fmla="*/ 15 w 47"/>
                <a:gd name="T3" fmla="*/ 22 h 34"/>
                <a:gd name="T4" fmla="*/ 14 w 47"/>
                <a:gd name="T5" fmla="*/ 25 h 34"/>
                <a:gd name="T6" fmla="*/ 16 w 47"/>
                <a:gd name="T7" fmla="*/ 25 h 34"/>
                <a:gd name="T8" fmla="*/ 24 w 47"/>
                <a:gd name="T9" fmla="*/ 26 h 34"/>
                <a:gd name="T10" fmla="*/ 28 w 47"/>
                <a:gd name="T11" fmla="*/ 26 h 34"/>
                <a:gd name="T12" fmla="*/ 30 w 47"/>
                <a:gd name="T13" fmla="*/ 25 h 34"/>
                <a:gd name="T14" fmla="*/ 34 w 47"/>
                <a:gd name="T15" fmla="*/ 22 h 34"/>
                <a:gd name="T16" fmla="*/ 34 w 47"/>
                <a:gd name="T17" fmla="*/ 21 h 34"/>
                <a:gd name="T18" fmla="*/ 30 w 47"/>
                <a:gd name="T19" fmla="*/ 17 h 34"/>
                <a:gd name="T20" fmla="*/ 28 w 47"/>
                <a:gd name="T21" fmla="*/ 13 h 34"/>
                <a:gd name="T22" fmla="*/ 28 w 47"/>
                <a:gd name="T23" fmla="*/ 5 h 34"/>
                <a:gd name="T24" fmla="*/ 24 w 47"/>
                <a:gd name="T25" fmla="*/ 4 h 34"/>
                <a:gd name="T26" fmla="*/ 19 w 47"/>
                <a:gd name="T27" fmla="*/ 4 h 34"/>
                <a:gd name="T28" fmla="*/ 20 w 47"/>
                <a:gd name="T29" fmla="*/ 1 h 34"/>
                <a:gd name="T30" fmla="*/ 28 w 47"/>
                <a:gd name="T31" fmla="*/ 0 h 34"/>
                <a:gd name="T32" fmla="*/ 36 w 47"/>
                <a:gd name="T33" fmla="*/ 1 h 34"/>
                <a:gd name="T34" fmla="*/ 46 w 47"/>
                <a:gd name="T35" fmla="*/ 4 h 34"/>
                <a:gd name="T36" fmla="*/ 47 w 47"/>
                <a:gd name="T37" fmla="*/ 5 h 34"/>
                <a:gd name="T38" fmla="*/ 46 w 47"/>
                <a:gd name="T39" fmla="*/ 12 h 34"/>
                <a:gd name="T40" fmla="*/ 46 w 47"/>
                <a:gd name="T41" fmla="*/ 13 h 34"/>
                <a:gd name="T42" fmla="*/ 43 w 47"/>
                <a:gd name="T43" fmla="*/ 17 h 34"/>
                <a:gd name="T44" fmla="*/ 43 w 47"/>
                <a:gd name="T45" fmla="*/ 17 h 34"/>
                <a:gd name="T46" fmla="*/ 46 w 47"/>
                <a:gd name="T47" fmla="*/ 18 h 34"/>
                <a:gd name="T48" fmla="*/ 40 w 47"/>
                <a:gd name="T49" fmla="*/ 22 h 34"/>
                <a:gd name="T50" fmla="*/ 43 w 47"/>
                <a:gd name="T51" fmla="*/ 29 h 34"/>
                <a:gd name="T52" fmla="*/ 42 w 47"/>
                <a:gd name="T53" fmla="*/ 34 h 34"/>
                <a:gd name="T54" fmla="*/ 40 w 47"/>
                <a:gd name="T55" fmla="*/ 30 h 34"/>
                <a:gd name="T56" fmla="*/ 28 w 47"/>
                <a:gd name="T57" fmla="*/ 30 h 34"/>
                <a:gd name="T58" fmla="*/ 24 w 47"/>
                <a:gd name="T59" fmla="*/ 30 h 34"/>
                <a:gd name="T60" fmla="*/ 14 w 47"/>
                <a:gd name="T61" fmla="*/ 29 h 34"/>
                <a:gd name="T62" fmla="*/ 11 w 47"/>
                <a:gd name="T63" fmla="*/ 31 h 34"/>
                <a:gd name="T64" fmla="*/ 7 w 47"/>
                <a:gd name="T65" fmla="*/ 31 h 34"/>
                <a:gd name="T66" fmla="*/ 2 w 47"/>
                <a:gd name="T67" fmla="*/ 29 h 34"/>
                <a:gd name="T68" fmla="*/ 2 w 47"/>
                <a:gd name="T69" fmla="*/ 25 h 34"/>
                <a:gd name="T70" fmla="*/ 7 w 47"/>
                <a:gd name="T71" fmla="*/ 22 h 34"/>
                <a:gd name="T72" fmla="*/ 7 w 47"/>
                <a:gd name="T73" fmla="*/ 22 h 34"/>
                <a:gd name="T74" fmla="*/ 7 w 47"/>
                <a:gd name="T75" fmla="*/ 22 h 34"/>
                <a:gd name="T76" fmla="*/ 7 w 47"/>
                <a:gd name="T7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34">
                  <a:moveTo>
                    <a:pt x="7" y="22"/>
                  </a:moveTo>
                  <a:lnTo>
                    <a:pt x="7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6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6" y="9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3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3" y="29"/>
                  </a:lnTo>
                  <a:lnTo>
                    <a:pt x="43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19" y="30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926964" y="3232098"/>
              <a:ext cx="147095" cy="193172"/>
            </a:xfrm>
            <a:custGeom>
              <a:avLst/>
              <a:gdLst>
                <a:gd name="T0" fmla="*/ 10 w 83"/>
                <a:gd name="T1" fmla="*/ 39 h 109"/>
                <a:gd name="T2" fmla="*/ 5 w 83"/>
                <a:gd name="T3" fmla="*/ 35 h 109"/>
                <a:gd name="T4" fmla="*/ 1 w 83"/>
                <a:gd name="T5" fmla="*/ 43 h 109"/>
                <a:gd name="T6" fmla="*/ 6 w 83"/>
                <a:gd name="T7" fmla="*/ 45 h 109"/>
                <a:gd name="T8" fmla="*/ 6 w 83"/>
                <a:gd name="T9" fmla="*/ 45 h 109"/>
                <a:gd name="T10" fmla="*/ 5 w 83"/>
                <a:gd name="T11" fmla="*/ 4 h 109"/>
                <a:gd name="T12" fmla="*/ 4 w 83"/>
                <a:gd name="T13" fmla="*/ 8 h 109"/>
                <a:gd name="T14" fmla="*/ 13 w 83"/>
                <a:gd name="T15" fmla="*/ 4 h 109"/>
                <a:gd name="T16" fmla="*/ 10 w 83"/>
                <a:gd name="T17" fmla="*/ 4 h 109"/>
                <a:gd name="T18" fmla="*/ 10 w 83"/>
                <a:gd name="T19" fmla="*/ 49 h 109"/>
                <a:gd name="T20" fmla="*/ 9 w 83"/>
                <a:gd name="T21" fmla="*/ 56 h 109"/>
                <a:gd name="T22" fmla="*/ 13 w 83"/>
                <a:gd name="T23" fmla="*/ 56 h 109"/>
                <a:gd name="T24" fmla="*/ 13 w 83"/>
                <a:gd name="T25" fmla="*/ 49 h 109"/>
                <a:gd name="T26" fmla="*/ 10 w 83"/>
                <a:gd name="T27" fmla="*/ 49 h 109"/>
                <a:gd name="T28" fmla="*/ 10 w 83"/>
                <a:gd name="T29" fmla="*/ 49 h 109"/>
                <a:gd name="T30" fmla="*/ 26 w 83"/>
                <a:gd name="T31" fmla="*/ 5 h 109"/>
                <a:gd name="T32" fmla="*/ 18 w 83"/>
                <a:gd name="T33" fmla="*/ 0 h 109"/>
                <a:gd name="T34" fmla="*/ 18 w 83"/>
                <a:gd name="T35" fmla="*/ 0 h 109"/>
                <a:gd name="T36" fmla="*/ 23 w 83"/>
                <a:gd name="T37" fmla="*/ 19 h 109"/>
                <a:gd name="T38" fmla="*/ 26 w 83"/>
                <a:gd name="T39" fmla="*/ 5 h 109"/>
                <a:gd name="T40" fmla="*/ 26 w 83"/>
                <a:gd name="T41" fmla="*/ 8 h 109"/>
                <a:gd name="T42" fmla="*/ 35 w 83"/>
                <a:gd name="T43" fmla="*/ 39 h 109"/>
                <a:gd name="T44" fmla="*/ 37 w 83"/>
                <a:gd name="T45" fmla="*/ 32 h 109"/>
                <a:gd name="T46" fmla="*/ 35 w 83"/>
                <a:gd name="T47" fmla="*/ 39 h 109"/>
                <a:gd name="T48" fmla="*/ 35 w 83"/>
                <a:gd name="T49" fmla="*/ 39 h 109"/>
                <a:gd name="T50" fmla="*/ 30 w 83"/>
                <a:gd name="T51" fmla="*/ 27 h 109"/>
                <a:gd name="T52" fmla="*/ 30 w 83"/>
                <a:gd name="T53" fmla="*/ 27 h 109"/>
                <a:gd name="T54" fmla="*/ 37 w 83"/>
                <a:gd name="T55" fmla="*/ 31 h 109"/>
                <a:gd name="T56" fmla="*/ 35 w 83"/>
                <a:gd name="T57" fmla="*/ 31 h 109"/>
                <a:gd name="T58" fmla="*/ 35 w 83"/>
                <a:gd name="T59" fmla="*/ 31 h 109"/>
                <a:gd name="T60" fmla="*/ 47 w 83"/>
                <a:gd name="T61" fmla="*/ 45 h 109"/>
                <a:gd name="T62" fmla="*/ 47 w 83"/>
                <a:gd name="T63" fmla="*/ 45 h 109"/>
                <a:gd name="T64" fmla="*/ 49 w 83"/>
                <a:gd name="T65" fmla="*/ 63 h 109"/>
                <a:gd name="T66" fmla="*/ 49 w 83"/>
                <a:gd name="T67" fmla="*/ 65 h 109"/>
                <a:gd name="T68" fmla="*/ 49 w 83"/>
                <a:gd name="T69" fmla="*/ 65 h 109"/>
                <a:gd name="T70" fmla="*/ 49 w 83"/>
                <a:gd name="T71" fmla="*/ 71 h 109"/>
                <a:gd name="T72" fmla="*/ 49 w 83"/>
                <a:gd name="T73" fmla="*/ 69 h 109"/>
                <a:gd name="T74" fmla="*/ 49 w 83"/>
                <a:gd name="T75" fmla="*/ 69 h 109"/>
                <a:gd name="T76" fmla="*/ 54 w 83"/>
                <a:gd name="T77" fmla="*/ 57 h 109"/>
                <a:gd name="T78" fmla="*/ 54 w 83"/>
                <a:gd name="T79" fmla="*/ 59 h 109"/>
                <a:gd name="T80" fmla="*/ 54 w 83"/>
                <a:gd name="T81" fmla="*/ 59 h 109"/>
                <a:gd name="T82" fmla="*/ 66 w 83"/>
                <a:gd name="T83" fmla="*/ 78 h 109"/>
                <a:gd name="T84" fmla="*/ 67 w 83"/>
                <a:gd name="T85" fmla="*/ 80 h 109"/>
                <a:gd name="T86" fmla="*/ 67 w 83"/>
                <a:gd name="T87" fmla="*/ 80 h 109"/>
                <a:gd name="T88" fmla="*/ 61 w 83"/>
                <a:gd name="T89" fmla="*/ 53 h 109"/>
                <a:gd name="T90" fmla="*/ 61 w 83"/>
                <a:gd name="T91" fmla="*/ 52 h 109"/>
                <a:gd name="T92" fmla="*/ 61 w 83"/>
                <a:gd name="T93" fmla="*/ 52 h 109"/>
                <a:gd name="T94" fmla="*/ 66 w 83"/>
                <a:gd name="T95" fmla="*/ 106 h 109"/>
                <a:gd name="T96" fmla="*/ 75 w 83"/>
                <a:gd name="T97" fmla="*/ 105 h 109"/>
                <a:gd name="T98" fmla="*/ 74 w 83"/>
                <a:gd name="T99" fmla="*/ 105 h 109"/>
                <a:gd name="T100" fmla="*/ 74 w 83"/>
                <a:gd name="T101" fmla="*/ 105 h 109"/>
                <a:gd name="T102" fmla="*/ 79 w 83"/>
                <a:gd name="T103" fmla="*/ 84 h 109"/>
                <a:gd name="T104" fmla="*/ 81 w 83"/>
                <a:gd name="T105" fmla="*/ 82 h 109"/>
                <a:gd name="T106" fmla="*/ 81 w 83"/>
                <a:gd name="T107" fmla="*/ 8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" h="109">
                  <a:moveTo>
                    <a:pt x="6" y="45"/>
                  </a:moveTo>
                  <a:lnTo>
                    <a:pt x="10" y="44"/>
                  </a:lnTo>
                  <a:lnTo>
                    <a:pt x="10" y="43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9" y="32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1" y="43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10" y="4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8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49"/>
                  </a:moveTo>
                  <a:lnTo>
                    <a:pt x="10" y="48"/>
                  </a:lnTo>
                  <a:lnTo>
                    <a:pt x="6" y="52"/>
                  </a:lnTo>
                  <a:lnTo>
                    <a:pt x="9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3" y="56"/>
                  </a:lnTo>
                  <a:lnTo>
                    <a:pt x="12" y="56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49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  <a:moveTo>
                    <a:pt x="18" y="0"/>
                  </a:moveTo>
                  <a:lnTo>
                    <a:pt x="19" y="1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26" y="8"/>
                  </a:moveTo>
                  <a:lnTo>
                    <a:pt x="23" y="12"/>
                  </a:lnTo>
                  <a:lnTo>
                    <a:pt x="19" y="17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35" y="39"/>
                  </a:moveTo>
                  <a:lnTo>
                    <a:pt x="35" y="40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35" y="36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30" y="27"/>
                  </a:moveTo>
                  <a:lnTo>
                    <a:pt x="31" y="27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  <a:moveTo>
                    <a:pt x="35" y="31"/>
                  </a:moveTo>
                  <a:lnTo>
                    <a:pt x="37" y="31"/>
                  </a:lnTo>
                  <a:lnTo>
                    <a:pt x="33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close/>
                  <a:moveTo>
                    <a:pt x="47" y="45"/>
                  </a:moveTo>
                  <a:lnTo>
                    <a:pt x="43" y="40"/>
                  </a:lnTo>
                  <a:lnTo>
                    <a:pt x="47" y="48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close/>
                  <a:moveTo>
                    <a:pt x="49" y="65"/>
                  </a:moveTo>
                  <a:lnTo>
                    <a:pt x="49" y="63"/>
                  </a:lnTo>
                  <a:lnTo>
                    <a:pt x="47" y="59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close/>
                  <a:moveTo>
                    <a:pt x="49" y="69"/>
                  </a:moveTo>
                  <a:lnTo>
                    <a:pt x="49" y="67"/>
                  </a:lnTo>
                  <a:lnTo>
                    <a:pt x="47" y="67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49" y="69"/>
                  </a:lnTo>
                  <a:close/>
                  <a:moveTo>
                    <a:pt x="54" y="59"/>
                  </a:moveTo>
                  <a:lnTo>
                    <a:pt x="54" y="57"/>
                  </a:lnTo>
                  <a:lnTo>
                    <a:pt x="53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close/>
                  <a:moveTo>
                    <a:pt x="67" y="80"/>
                  </a:moveTo>
                  <a:lnTo>
                    <a:pt x="67" y="78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1" y="85"/>
                  </a:lnTo>
                  <a:lnTo>
                    <a:pt x="66" y="82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close/>
                  <a:moveTo>
                    <a:pt x="61" y="52"/>
                  </a:moveTo>
                  <a:lnTo>
                    <a:pt x="61" y="53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74" y="105"/>
                  </a:moveTo>
                  <a:lnTo>
                    <a:pt x="70" y="102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9"/>
                  </a:lnTo>
                  <a:lnTo>
                    <a:pt x="70" y="109"/>
                  </a:lnTo>
                  <a:lnTo>
                    <a:pt x="75" y="106"/>
                  </a:lnTo>
                  <a:lnTo>
                    <a:pt x="75" y="105"/>
                  </a:lnTo>
                  <a:lnTo>
                    <a:pt x="77" y="101"/>
                  </a:lnTo>
                  <a:lnTo>
                    <a:pt x="75" y="102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4" y="105"/>
                  </a:lnTo>
                  <a:close/>
                  <a:moveTo>
                    <a:pt x="81" y="82"/>
                  </a:moveTo>
                  <a:lnTo>
                    <a:pt x="79" y="82"/>
                  </a:lnTo>
                  <a:lnTo>
                    <a:pt x="79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81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02153" y="3503247"/>
              <a:ext cx="56711" cy="24811"/>
            </a:xfrm>
            <a:custGeom>
              <a:avLst/>
              <a:gdLst>
                <a:gd name="T0" fmla="*/ 0 w 32"/>
                <a:gd name="T1" fmla="*/ 4 h 14"/>
                <a:gd name="T2" fmla="*/ 0 w 32"/>
                <a:gd name="T3" fmla="*/ 4 h 14"/>
                <a:gd name="T4" fmla="*/ 4 w 32"/>
                <a:gd name="T5" fmla="*/ 1 h 14"/>
                <a:gd name="T6" fmla="*/ 7 w 32"/>
                <a:gd name="T7" fmla="*/ 0 h 14"/>
                <a:gd name="T8" fmla="*/ 18 w 32"/>
                <a:gd name="T9" fmla="*/ 1 h 14"/>
                <a:gd name="T10" fmla="*/ 18 w 32"/>
                <a:gd name="T11" fmla="*/ 1 h 14"/>
                <a:gd name="T12" fmla="*/ 27 w 32"/>
                <a:gd name="T13" fmla="*/ 5 h 14"/>
                <a:gd name="T14" fmla="*/ 27 w 32"/>
                <a:gd name="T15" fmla="*/ 5 h 14"/>
                <a:gd name="T16" fmla="*/ 31 w 32"/>
                <a:gd name="T17" fmla="*/ 6 h 14"/>
                <a:gd name="T18" fmla="*/ 32 w 32"/>
                <a:gd name="T19" fmla="*/ 10 h 14"/>
                <a:gd name="T20" fmla="*/ 32 w 32"/>
                <a:gd name="T21" fmla="*/ 10 h 14"/>
                <a:gd name="T22" fmla="*/ 28 w 32"/>
                <a:gd name="T23" fmla="*/ 10 h 14"/>
                <a:gd name="T24" fmla="*/ 28 w 32"/>
                <a:gd name="T25" fmla="*/ 10 h 14"/>
                <a:gd name="T26" fmla="*/ 27 w 32"/>
                <a:gd name="T27" fmla="*/ 10 h 14"/>
                <a:gd name="T28" fmla="*/ 24 w 32"/>
                <a:gd name="T29" fmla="*/ 10 h 14"/>
                <a:gd name="T30" fmla="*/ 24 w 32"/>
                <a:gd name="T31" fmla="*/ 10 h 14"/>
                <a:gd name="T32" fmla="*/ 24 w 32"/>
                <a:gd name="T33" fmla="*/ 9 h 14"/>
                <a:gd name="T34" fmla="*/ 23 w 32"/>
                <a:gd name="T35" fmla="*/ 9 h 14"/>
                <a:gd name="T36" fmla="*/ 23 w 32"/>
                <a:gd name="T37" fmla="*/ 9 h 14"/>
                <a:gd name="T38" fmla="*/ 20 w 32"/>
                <a:gd name="T39" fmla="*/ 10 h 14"/>
                <a:gd name="T40" fmla="*/ 20 w 32"/>
                <a:gd name="T41" fmla="*/ 10 h 14"/>
                <a:gd name="T42" fmla="*/ 18 w 32"/>
                <a:gd name="T43" fmla="*/ 10 h 14"/>
                <a:gd name="T44" fmla="*/ 18 w 32"/>
                <a:gd name="T45" fmla="*/ 13 h 14"/>
                <a:gd name="T46" fmla="*/ 18 w 32"/>
                <a:gd name="T47" fmla="*/ 14 h 14"/>
                <a:gd name="T48" fmla="*/ 18 w 32"/>
                <a:gd name="T49" fmla="*/ 14 h 14"/>
                <a:gd name="T50" fmla="*/ 15 w 32"/>
                <a:gd name="T51" fmla="*/ 13 h 14"/>
                <a:gd name="T52" fmla="*/ 14 w 32"/>
                <a:gd name="T53" fmla="*/ 13 h 14"/>
                <a:gd name="T54" fmla="*/ 14 w 32"/>
                <a:gd name="T55" fmla="*/ 13 h 14"/>
                <a:gd name="T56" fmla="*/ 10 w 32"/>
                <a:gd name="T57" fmla="*/ 10 h 14"/>
                <a:gd name="T58" fmla="*/ 7 w 32"/>
                <a:gd name="T59" fmla="*/ 10 h 14"/>
                <a:gd name="T60" fmla="*/ 7 w 32"/>
                <a:gd name="T61" fmla="*/ 10 h 14"/>
                <a:gd name="T62" fmla="*/ 6 w 32"/>
                <a:gd name="T63" fmla="*/ 6 h 14"/>
                <a:gd name="T64" fmla="*/ 6 w 32"/>
                <a:gd name="T65" fmla="*/ 6 h 14"/>
                <a:gd name="T66" fmla="*/ 2 w 32"/>
                <a:gd name="T67" fmla="*/ 5 h 14"/>
                <a:gd name="T68" fmla="*/ 0 w 32"/>
                <a:gd name="T69" fmla="*/ 4 h 14"/>
                <a:gd name="T70" fmla="*/ 0 w 32"/>
                <a:gd name="T71" fmla="*/ 4 h 14"/>
                <a:gd name="T72" fmla="*/ 0 w 32"/>
                <a:gd name="T73" fmla="*/ 4 h 14"/>
                <a:gd name="T74" fmla="*/ 0 w 32"/>
                <a:gd name="T75" fmla="*/ 4 h 14"/>
                <a:gd name="T76" fmla="*/ 0 w 32"/>
                <a:gd name="T77" fmla="*/ 4 h 14"/>
                <a:gd name="T78" fmla="*/ 0 w 32"/>
                <a:gd name="T79" fmla="*/ 4 h 14"/>
                <a:gd name="T80" fmla="*/ 0 w 32"/>
                <a:gd name="T81" fmla="*/ 4 h 14"/>
                <a:gd name="T82" fmla="*/ 0 w 32"/>
                <a:gd name="T8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4">
                  <a:moveTo>
                    <a:pt x="0" y="4"/>
                  </a:moveTo>
                  <a:lnTo>
                    <a:pt x="0" y="4"/>
                  </a:lnTo>
                  <a:lnTo>
                    <a:pt x="4" y="1"/>
                  </a:lnTo>
                  <a:lnTo>
                    <a:pt x="7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4063" y="3503247"/>
              <a:ext cx="42533" cy="17722"/>
            </a:xfrm>
            <a:custGeom>
              <a:avLst/>
              <a:gdLst>
                <a:gd name="T0" fmla="*/ 18 w 24"/>
                <a:gd name="T1" fmla="*/ 9 h 10"/>
                <a:gd name="T2" fmla="*/ 18 w 24"/>
                <a:gd name="T3" fmla="*/ 9 h 10"/>
                <a:gd name="T4" fmla="*/ 10 w 24"/>
                <a:gd name="T5" fmla="*/ 10 h 10"/>
                <a:gd name="T6" fmla="*/ 2 w 24"/>
                <a:gd name="T7" fmla="*/ 9 h 10"/>
                <a:gd name="T8" fmla="*/ 2 w 24"/>
                <a:gd name="T9" fmla="*/ 9 h 10"/>
                <a:gd name="T10" fmla="*/ 1 w 24"/>
                <a:gd name="T11" fmla="*/ 9 h 10"/>
                <a:gd name="T12" fmla="*/ 0 w 24"/>
                <a:gd name="T13" fmla="*/ 9 h 10"/>
                <a:gd name="T14" fmla="*/ 0 w 24"/>
                <a:gd name="T15" fmla="*/ 6 h 10"/>
                <a:gd name="T16" fmla="*/ 0 w 24"/>
                <a:gd name="T17" fmla="*/ 6 h 10"/>
                <a:gd name="T18" fmla="*/ 1 w 24"/>
                <a:gd name="T19" fmla="*/ 5 h 10"/>
                <a:gd name="T20" fmla="*/ 1 w 24"/>
                <a:gd name="T21" fmla="*/ 5 h 10"/>
                <a:gd name="T22" fmla="*/ 0 w 24"/>
                <a:gd name="T23" fmla="*/ 4 h 10"/>
                <a:gd name="T24" fmla="*/ 0 w 24"/>
                <a:gd name="T25" fmla="*/ 1 h 10"/>
                <a:gd name="T26" fmla="*/ 0 w 24"/>
                <a:gd name="T27" fmla="*/ 1 h 10"/>
                <a:gd name="T28" fmla="*/ 0 w 24"/>
                <a:gd name="T29" fmla="*/ 1 h 10"/>
                <a:gd name="T30" fmla="*/ 1 w 24"/>
                <a:gd name="T31" fmla="*/ 0 h 10"/>
                <a:gd name="T32" fmla="*/ 9 w 24"/>
                <a:gd name="T33" fmla="*/ 0 h 10"/>
                <a:gd name="T34" fmla="*/ 18 w 24"/>
                <a:gd name="T35" fmla="*/ 1 h 10"/>
                <a:gd name="T36" fmla="*/ 18 w 24"/>
                <a:gd name="T37" fmla="*/ 1 h 10"/>
                <a:gd name="T38" fmla="*/ 22 w 24"/>
                <a:gd name="T39" fmla="*/ 1 h 10"/>
                <a:gd name="T40" fmla="*/ 24 w 24"/>
                <a:gd name="T41" fmla="*/ 1 h 10"/>
                <a:gd name="T42" fmla="*/ 24 w 24"/>
                <a:gd name="T43" fmla="*/ 4 h 10"/>
                <a:gd name="T44" fmla="*/ 24 w 24"/>
                <a:gd name="T45" fmla="*/ 4 h 10"/>
                <a:gd name="T46" fmla="*/ 22 w 24"/>
                <a:gd name="T47" fmla="*/ 6 h 10"/>
                <a:gd name="T48" fmla="*/ 18 w 24"/>
                <a:gd name="T49" fmla="*/ 9 h 10"/>
                <a:gd name="T50" fmla="*/ 18 w 24"/>
                <a:gd name="T51" fmla="*/ 9 h 10"/>
                <a:gd name="T52" fmla="*/ 18 w 24"/>
                <a:gd name="T53" fmla="*/ 9 h 10"/>
                <a:gd name="T54" fmla="*/ 18 w 24"/>
                <a:gd name="T55" fmla="*/ 9 h 10"/>
                <a:gd name="T56" fmla="*/ 18 w 24"/>
                <a:gd name="T57" fmla="*/ 9 h 10"/>
                <a:gd name="T58" fmla="*/ 18 w 24"/>
                <a:gd name="T59" fmla="*/ 9 h 10"/>
                <a:gd name="T60" fmla="*/ 18 w 24"/>
                <a:gd name="T61" fmla="*/ 9 h 10"/>
                <a:gd name="T62" fmla="*/ 18 w 24"/>
                <a:gd name="T6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0">
                  <a:moveTo>
                    <a:pt x="18" y="9"/>
                  </a:moveTo>
                  <a:lnTo>
                    <a:pt x="18" y="9"/>
                  </a:lnTo>
                  <a:lnTo>
                    <a:pt x="10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9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586698" y="3503247"/>
              <a:ext cx="42533" cy="85066"/>
            </a:xfrm>
            <a:custGeom>
              <a:avLst/>
              <a:gdLst>
                <a:gd name="T0" fmla="*/ 14 w 24"/>
                <a:gd name="T1" fmla="*/ 4 h 48"/>
                <a:gd name="T2" fmla="*/ 10 w 24"/>
                <a:gd name="T3" fmla="*/ 10 h 48"/>
                <a:gd name="T4" fmla="*/ 8 w 24"/>
                <a:gd name="T5" fmla="*/ 9 h 48"/>
                <a:gd name="T6" fmla="*/ 8 w 24"/>
                <a:gd name="T7" fmla="*/ 10 h 48"/>
                <a:gd name="T8" fmla="*/ 7 w 24"/>
                <a:gd name="T9" fmla="*/ 14 h 48"/>
                <a:gd name="T10" fmla="*/ 6 w 24"/>
                <a:gd name="T11" fmla="*/ 17 h 48"/>
                <a:gd name="T12" fmla="*/ 4 w 24"/>
                <a:gd name="T13" fmla="*/ 24 h 48"/>
                <a:gd name="T14" fmla="*/ 0 w 24"/>
                <a:gd name="T15" fmla="*/ 48 h 48"/>
                <a:gd name="T16" fmla="*/ 4 w 24"/>
                <a:gd name="T17" fmla="*/ 48 h 48"/>
                <a:gd name="T18" fmla="*/ 7 w 24"/>
                <a:gd name="T19" fmla="*/ 45 h 48"/>
                <a:gd name="T20" fmla="*/ 10 w 24"/>
                <a:gd name="T21" fmla="*/ 41 h 48"/>
                <a:gd name="T22" fmla="*/ 14 w 24"/>
                <a:gd name="T23" fmla="*/ 37 h 48"/>
                <a:gd name="T24" fmla="*/ 16 w 24"/>
                <a:gd name="T25" fmla="*/ 33 h 48"/>
                <a:gd name="T26" fmla="*/ 16 w 24"/>
                <a:gd name="T27" fmla="*/ 36 h 48"/>
                <a:gd name="T28" fmla="*/ 18 w 24"/>
                <a:gd name="T29" fmla="*/ 30 h 48"/>
                <a:gd name="T30" fmla="*/ 18 w 24"/>
                <a:gd name="T31" fmla="*/ 24 h 48"/>
                <a:gd name="T32" fmla="*/ 20 w 24"/>
                <a:gd name="T33" fmla="*/ 14 h 48"/>
                <a:gd name="T34" fmla="*/ 22 w 24"/>
                <a:gd name="T35" fmla="*/ 6 h 48"/>
                <a:gd name="T36" fmla="*/ 24 w 24"/>
                <a:gd name="T37" fmla="*/ 4 h 48"/>
                <a:gd name="T38" fmla="*/ 22 w 24"/>
                <a:gd name="T39" fmla="*/ 4 h 48"/>
                <a:gd name="T40" fmla="*/ 20 w 24"/>
                <a:gd name="T41" fmla="*/ 4 h 48"/>
                <a:gd name="T42" fmla="*/ 22 w 24"/>
                <a:gd name="T43" fmla="*/ 0 h 48"/>
                <a:gd name="T44" fmla="*/ 18 w 24"/>
                <a:gd name="T45" fmla="*/ 1 h 48"/>
                <a:gd name="T46" fmla="*/ 14 w 24"/>
                <a:gd name="T47" fmla="*/ 4 h 48"/>
                <a:gd name="T48" fmla="*/ 14 w 24"/>
                <a:gd name="T49" fmla="*/ 4 h 48"/>
                <a:gd name="T50" fmla="*/ 14 w 24"/>
                <a:gd name="T51" fmla="*/ 4 h 48"/>
                <a:gd name="T52" fmla="*/ 14 w 24"/>
                <a:gd name="T53" fmla="*/ 4 h 48"/>
                <a:gd name="T54" fmla="*/ 14 w 24"/>
                <a:gd name="T55" fmla="*/ 4 h 48"/>
                <a:gd name="T56" fmla="*/ 14 w 24"/>
                <a:gd name="T57" fmla="*/ 4 h 48"/>
                <a:gd name="T58" fmla="*/ 14 w 24"/>
                <a:gd name="T5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48">
                  <a:moveTo>
                    <a:pt x="14" y="4"/>
                  </a:moveTo>
                  <a:lnTo>
                    <a:pt x="10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4"/>
                  </a:lnTo>
                  <a:lnTo>
                    <a:pt x="6" y="17"/>
                  </a:lnTo>
                  <a:lnTo>
                    <a:pt x="4" y="2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1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0" y="14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554798" y="3634391"/>
              <a:ext cx="67344" cy="40762"/>
            </a:xfrm>
            <a:custGeom>
              <a:avLst/>
              <a:gdLst>
                <a:gd name="T0" fmla="*/ 38 w 38"/>
                <a:gd name="T1" fmla="*/ 9 h 23"/>
                <a:gd name="T2" fmla="*/ 36 w 38"/>
                <a:gd name="T3" fmla="*/ 9 h 23"/>
                <a:gd name="T4" fmla="*/ 34 w 38"/>
                <a:gd name="T5" fmla="*/ 9 h 23"/>
                <a:gd name="T6" fmla="*/ 32 w 38"/>
                <a:gd name="T7" fmla="*/ 9 h 23"/>
                <a:gd name="T8" fmla="*/ 32 w 38"/>
                <a:gd name="T9" fmla="*/ 7 h 23"/>
                <a:gd name="T10" fmla="*/ 26 w 38"/>
                <a:gd name="T11" fmla="*/ 9 h 23"/>
                <a:gd name="T12" fmla="*/ 25 w 38"/>
                <a:gd name="T13" fmla="*/ 7 h 23"/>
                <a:gd name="T14" fmla="*/ 22 w 38"/>
                <a:gd name="T15" fmla="*/ 4 h 23"/>
                <a:gd name="T16" fmla="*/ 21 w 38"/>
                <a:gd name="T17" fmla="*/ 3 h 23"/>
                <a:gd name="T18" fmla="*/ 13 w 38"/>
                <a:gd name="T19" fmla="*/ 0 h 23"/>
                <a:gd name="T20" fmla="*/ 12 w 38"/>
                <a:gd name="T21" fmla="*/ 0 h 23"/>
                <a:gd name="T22" fmla="*/ 9 w 38"/>
                <a:gd name="T23" fmla="*/ 1 h 23"/>
                <a:gd name="T24" fmla="*/ 9 w 38"/>
                <a:gd name="T25" fmla="*/ 3 h 23"/>
                <a:gd name="T26" fmla="*/ 5 w 38"/>
                <a:gd name="T27" fmla="*/ 7 h 23"/>
                <a:gd name="T28" fmla="*/ 4 w 38"/>
                <a:gd name="T29" fmla="*/ 7 h 23"/>
                <a:gd name="T30" fmla="*/ 1 w 38"/>
                <a:gd name="T31" fmla="*/ 9 h 23"/>
                <a:gd name="T32" fmla="*/ 0 w 38"/>
                <a:gd name="T33" fmla="*/ 9 h 23"/>
                <a:gd name="T34" fmla="*/ 0 w 38"/>
                <a:gd name="T35" fmla="*/ 13 h 23"/>
                <a:gd name="T36" fmla="*/ 4 w 38"/>
                <a:gd name="T37" fmla="*/ 16 h 23"/>
                <a:gd name="T38" fmla="*/ 8 w 38"/>
                <a:gd name="T39" fmla="*/ 16 h 23"/>
                <a:gd name="T40" fmla="*/ 12 w 38"/>
                <a:gd name="T41" fmla="*/ 16 h 23"/>
                <a:gd name="T42" fmla="*/ 18 w 38"/>
                <a:gd name="T43" fmla="*/ 20 h 23"/>
                <a:gd name="T44" fmla="*/ 22 w 38"/>
                <a:gd name="T45" fmla="*/ 20 h 23"/>
                <a:gd name="T46" fmla="*/ 25 w 38"/>
                <a:gd name="T47" fmla="*/ 20 h 23"/>
                <a:gd name="T48" fmla="*/ 26 w 38"/>
                <a:gd name="T49" fmla="*/ 23 h 23"/>
                <a:gd name="T50" fmla="*/ 30 w 38"/>
                <a:gd name="T51" fmla="*/ 23 h 23"/>
                <a:gd name="T52" fmla="*/ 32 w 38"/>
                <a:gd name="T53" fmla="*/ 23 h 23"/>
                <a:gd name="T54" fmla="*/ 34 w 38"/>
                <a:gd name="T55" fmla="*/ 23 h 23"/>
                <a:gd name="T56" fmla="*/ 36 w 38"/>
                <a:gd name="T57" fmla="*/ 20 h 23"/>
                <a:gd name="T58" fmla="*/ 36 w 38"/>
                <a:gd name="T59" fmla="*/ 19 h 23"/>
                <a:gd name="T60" fmla="*/ 36 w 38"/>
                <a:gd name="T61" fmla="*/ 16 h 23"/>
                <a:gd name="T62" fmla="*/ 36 w 38"/>
                <a:gd name="T63" fmla="*/ 16 h 23"/>
                <a:gd name="T64" fmla="*/ 38 w 38"/>
                <a:gd name="T65" fmla="*/ 15 h 23"/>
                <a:gd name="T66" fmla="*/ 38 w 38"/>
                <a:gd name="T67" fmla="*/ 11 h 23"/>
                <a:gd name="T68" fmla="*/ 38 w 38"/>
                <a:gd name="T69" fmla="*/ 9 h 23"/>
                <a:gd name="T70" fmla="*/ 38 w 38"/>
                <a:gd name="T71" fmla="*/ 9 h 23"/>
                <a:gd name="T72" fmla="*/ 38 w 38"/>
                <a:gd name="T73" fmla="*/ 9 h 23"/>
                <a:gd name="T74" fmla="*/ 38 w 38"/>
                <a:gd name="T75" fmla="*/ 9 h 23"/>
                <a:gd name="T76" fmla="*/ 38 w 38"/>
                <a:gd name="T77" fmla="*/ 9 h 23"/>
                <a:gd name="T78" fmla="*/ 38 w 38"/>
                <a:gd name="T79" fmla="*/ 9 h 23"/>
                <a:gd name="T80" fmla="*/ 38 w 38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23">
                  <a:moveTo>
                    <a:pt x="38" y="9"/>
                  </a:move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577837" y="3568819"/>
              <a:ext cx="177222" cy="113422"/>
            </a:xfrm>
            <a:custGeom>
              <a:avLst/>
              <a:gdLst>
                <a:gd name="T0" fmla="*/ 48 w 100"/>
                <a:gd name="T1" fmla="*/ 3 h 64"/>
                <a:gd name="T2" fmla="*/ 49 w 100"/>
                <a:gd name="T3" fmla="*/ 0 h 64"/>
                <a:gd name="T4" fmla="*/ 49 w 100"/>
                <a:gd name="T5" fmla="*/ 0 h 64"/>
                <a:gd name="T6" fmla="*/ 49 w 100"/>
                <a:gd name="T7" fmla="*/ 0 h 64"/>
                <a:gd name="T8" fmla="*/ 49 w 100"/>
                <a:gd name="T9" fmla="*/ 0 h 64"/>
                <a:gd name="T10" fmla="*/ 97 w 100"/>
                <a:gd name="T11" fmla="*/ 24 h 64"/>
                <a:gd name="T12" fmla="*/ 96 w 100"/>
                <a:gd name="T13" fmla="*/ 24 h 64"/>
                <a:gd name="T14" fmla="*/ 93 w 100"/>
                <a:gd name="T15" fmla="*/ 21 h 64"/>
                <a:gd name="T16" fmla="*/ 89 w 100"/>
                <a:gd name="T17" fmla="*/ 20 h 64"/>
                <a:gd name="T18" fmla="*/ 88 w 100"/>
                <a:gd name="T19" fmla="*/ 21 h 64"/>
                <a:gd name="T20" fmla="*/ 84 w 100"/>
                <a:gd name="T21" fmla="*/ 16 h 64"/>
                <a:gd name="T22" fmla="*/ 92 w 100"/>
                <a:gd name="T23" fmla="*/ 20 h 64"/>
                <a:gd name="T24" fmla="*/ 84 w 100"/>
                <a:gd name="T25" fmla="*/ 12 h 64"/>
                <a:gd name="T26" fmla="*/ 76 w 100"/>
                <a:gd name="T27" fmla="*/ 11 h 64"/>
                <a:gd name="T28" fmla="*/ 73 w 100"/>
                <a:gd name="T29" fmla="*/ 11 h 64"/>
                <a:gd name="T30" fmla="*/ 61 w 100"/>
                <a:gd name="T31" fmla="*/ 8 h 64"/>
                <a:gd name="T32" fmla="*/ 57 w 100"/>
                <a:gd name="T33" fmla="*/ 11 h 64"/>
                <a:gd name="T34" fmla="*/ 48 w 100"/>
                <a:gd name="T35" fmla="*/ 12 h 64"/>
                <a:gd name="T36" fmla="*/ 36 w 100"/>
                <a:gd name="T37" fmla="*/ 12 h 64"/>
                <a:gd name="T38" fmla="*/ 29 w 100"/>
                <a:gd name="T39" fmla="*/ 11 h 64"/>
                <a:gd name="T40" fmla="*/ 23 w 100"/>
                <a:gd name="T41" fmla="*/ 12 h 64"/>
                <a:gd name="T42" fmla="*/ 19 w 100"/>
                <a:gd name="T43" fmla="*/ 13 h 64"/>
                <a:gd name="T44" fmla="*/ 12 w 100"/>
                <a:gd name="T45" fmla="*/ 21 h 64"/>
                <a:gd name="T46" fmla="*/ 4 w 100"/>
                <a:gd name="T47" fmla="*/ 25 h 64"/>
                <a:gd name="T48" fmla="*/ 4 w 100"/>
                <a:gd name="T49" fmla="*/ 31 h 64"/>
                <a:gd name="T50" fmla="*/ 0 w 100"/>
                <a:gd name="T51" fmla="*/ 37 h 64"/>
                <a:gd name="T52" fmla="*/ 9 w 100"/>
                <a:gd name="T53" fmla="*/ 41 h 64"/>
                <a:gd name="T54" fmla="*/ 13 w 100"/>
                <a:gd name="T55" fmla="*/ 46 h 64"/>
                <a:gd name="T56" fmla="*/ 19 w 100"/>
                <a:gd name="T57" fmla="*/ 46 h 64"/>
                <a:gd name="T58" fmla="*/ 23 w 100"/>
                <a:gd name="T59" fmla="*/ 46 h 64"/>
                <a:gd name="T60" fmla="*/ 25 w 100"/>
                <a:gd name="T61" fmla="*/ 48 h 64"/>
                <a:gd name="T62" fmla="*/ 25 w 100"/>
                <a:gd name="T63" fmla="*/ 53 h 64"/>
                <a:gd name="T64" fmla="*/ 29 w 100"/>
                <a:gd name="T65" fmla="*/ 56 h 64"/>
                <a:gd name="T66" fmla="*/ 29 w 100"/>
                <a:gd name="T67" fmla="*/ 60 h 64"/>
                <a:gd name="T68" fmla="*/ 31 w 100"/>
                <a:gd name="T69" fmla="*/ 64 h 64"/>
                <a:gd name="T70" fmla="*/ 36 w 100"/>
                <a:gd name="T71" fmla="*/ 60 h 64"/>
                <a:gd name="T72" fmla="*/ 39 w 100"/>
                <a:gd name="T73" fmla="*/ 57 h 64"/>
                <a:gd name="T74" fmla="*/ 40 w 100"/>
                <a:gd name="T75" fmla="*/ 52 h 64"/>
                <a:gd name="T76" fmla="*/ 43 w 100"/>
                <a:gd name="T77" fmla="*/ 48 h 64"/>
                <a:gd name="T78" fmla="*/ 48 w 100"/>
                <a:gd name="T79" fmla="*/ 48 h 64"/>
                <a:gd name="T80" fmla="*/ 52 w 100"/>
                <a:gd name="T81" fmla="*/ 44 h 64"/>
                <a:gd name="T82" fmla="*/ 57 w 100"/>
                <a:gd name="T83" fmla="*/ 44 h 64"/>
                <a:gd name="T84" fmla="*/ 65 w 100"/>
                <a:gd name="T85" fmla="*/ 38 h 64"/>
                <a:gd name="T86" fmla="*/ 66 w 100"/>
                <a:gd name="T87" fmla="*/ 34 h 64"/>
                <a:gd name="T88" fmla="*/ 70 w 100"/>
                <a:gd name="T89" fmla="*/ 29 h 64"/>
                <a:gd name="T90" fmla="*/ 74 w 100"/>
                <a:gd name="T91" fmla="*/ 29 h 64"/>
                <a:gd name="T92" fmla="*/ 78 w 100"/>
                <a:gd name="T93" fmla="*/ 33 h 64"/>
                <a:gd name="T94" fmla="*/ 92 w 100"/>
                <a:gd name="T95" fmla="*/ 29 h 64"/>
                <a:gd name="T96" fmla="*/ 97 w 100"/>
                <a:gd name="T97" fmla="*/ 27 h 64"/>
                <a:gd name="T98" fmla="*/ 97 w 100"/>
                <a:gd name="T99" fmla="*/ 25 h 64"/>
                <a:gd name="T100" fmla="*/ 97 w 100"/>
                <a:gd name="T101" fmla="*/ 25 h 64"/>
                <a:gd name="T102" fmla="*/ 97 w 100"/>
                <a:gd name="T103" fmla="*/ 25 h 64"/>
                <a:gd name="T104" fmla="*/ 97 w 100"/>
                <a:gd name="T105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64">
                  <a:moveTo>
                    <a:pt x="49" y="0"/>
                  </a:moveTo>
                  <a:lnTo>
                    <a:pt x="48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97" y="25"/>
                  </a:moveTo>
                  <a:lnTo>
                    <a:pt x="97" y="24"/>
                  </a:lnTo>
                  <a:lnTo>
                    <a:pt x="96" y="21"/>
                  </a:lnTo>
                  <a:lnTo>
                    <a:pt x="96" y="24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4" y="16"/>
                  </a:lnTo>
                  <a:lnTo>
                    <a:pt x="88" y="17"/>
                  </a:lnTo>
                  <a:lnTo>
                    <a:pt x="92" y="20"/>
                  </a:lnTo>
                  <a:lnTo>
                    <a:pt x="88" y="16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11"/>
                  </a:lnTo>
                  <a:lnTo>
                    <a:pt x="74" y="8"/>
                  </a:lnTo>
                  <a:lnTo>
                    <a:pt x="73" y="11"/>
                  </a:lnTo>
                  <a:lnTo>
                    <a:pt x="66" y="11"/>
                  </a:lnTo>
                  <a:lnTo>
                    <a:pt x="61" y="8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3" y="12"/>
                  </a:lnTo>
                  <a:lnTo>
                    <a:pt x="36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5" y="61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52" y="44"/>
                  </a:lnTo>
                  <a:lnTo>
                    <a:pt x="57" y="48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2" y="31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622143" y="3616669"/>
              <a:ext cx="132917" cy="136461"/>
            </a:xfrm>
            <a:custGeom>
              <a:avLst/>
              <a:gdLst>
                <a:gd name="T0" fmla="*/ 31 w 75"/>
                <a:gd name="T1" fmla="*/ 69 h 77"/>
                <a:gd name="T2" fmla="*/ 24 w 75"/>
                <a:gd name="T3" fmla="*/ 59 h 77"/>
                <a:gd name="T4" fmla="*/ 27 w 75"/>
                <a:gd name="T5" fmla="*/ 54 h 77"/>
                <a:gd name="T6" fmla="*/ 28 w 75"/>
                <a:gd name="T7" fmla="*/ 51 h 77"/>
                <a:gd name="T8" fmla="*/ 36 w 75"/>
                <a:gd name="T9" fmla="*/ 59 h 77"/>
                <a:gd name="T10" fmla="*/ 41 w 75"/>
                <a:gd name="T11" fmla="*/ 69 h 77"/>
                <a:gd name="T12" fmla="*/ 37 w 75"/>
                <a:gd name="T13" fmla="*/ 70 h 77"/>
                <a:gd name="T14" fmla="*/ 36 w 75"/>
                <a:gd name="T15" fmla="*/ 70 h 77"/>
                <a:gd name="T16" fmla="*/ 44 w 75"/>
                <a:gd name="T17" fmla="*/ 70 h 77"/>
                <a:gd name="T18" fmla="*/ 48 w 75"/>
                <a:gd name="T19" fmla="*/ 73 h 77"/>
                <a:gd name="T20" fmla="*/ 49 w 75"/>
                <a:gd name="T21" fmla="*/ 74 h 77"/>
                <a:gd name="T22" fmla="*/ 53 w 75"/>
                <a:gd name="T23" fmla="*/ 77 h 77"/>
                <a:gd name="T24" fmla="*/ 57 w 75"/>
                <a:gd name="T25" fmla="*/ 77 h 77"/>
                <a:gd name="T26" fmla="*/ 59 w 75"/>
                <a:gd name="T27" fmla="*/ 74 h 77"/>
                <a:gd name="T28" fmla="*/ 57 w 75"/>
                <a:gd name="T29" fmla="*/ 69 h 77"/>
                <a:gd name="T30" fmla="*/ 59 w 75"/>
                <a:gd name="T31" fmla="*/ 61 h 77"/>
                <a:gd name="T32" fmla="*/ 61 w 75"/>
                <a:gd name="T33" fmla="*/ 57 h 77"/>
                <a:gd name="T34" fmla="*/ 61 w 75"/>
                <a:gd name="T35" fmla="*/ 51 h 77"/>
                <a:gd name="T36" fmla="*/ 61 w 75"/>
                <a:gd name="T37" fmla="*/ 46 h 77"/>
                <a:gd name="T38" fmla="*/ 63 w 75"/>
                <a:gd name="T39" fmla="*/ 42 h 77"/>
                <a:gd name="T40" fmla="*/ 67 w 75"/>
                <a:gd name="T41" fmla="*/ 30 h 77"/>
                <a:gd name="T42" fmla="*/ 71 w 75"/>
                <a:gd name="T43" fmla="*/ 17 h 77"/>
                <a:gd name="T44" fmla="*/ 72 w 75"/>
                <a:gd name="T45" fmla="*/ 10 h 77"/>
                <a:gd name="T46" fmla="*/ 71 w 75"/>
                <a:gd name="T47" fmla="*/ 4 h 77"/>
                <a:gd name="T48" fmla="*/ 72 w 75"/>
                <a:gd name="T49" fmla="*/ 2 h 77"/>
                <a:gd name="T50" fmla="*/ 75 w 75"/>
                <a:gd name="T51" fmla="*/ 0 h 77"/>
                <a:gd name="T52" fmla="*/ 71 w 75"/>
                <a:gd name="T53" fmla="*/ 0 h 77"/>
                <a:gd name="T54" fmla="*/ 57 w 75"/>
                <a:gd name="T55" fmla="*/ 4 h 77"/>
                <a:gd name="T56" fmla="*/ 51 w 75"/>
                <a:gd name="T57" fmla="*/ 4 h 77"/>
                <a:gd name="T58" fmla="*/ 48 w 75"/>
                <a:gd name="T59" fmla="*/ 2 h 77"/>
                <a:gd name="T60" fmla="*/ 44 w 75"/>
                <a:gd name="T61" fmla="*/ 6 h 77"/>
                <a:gd name="T62" fmla="*/ 41 w 75"/>
                <a:gd name="T63" fmla="*/ 11 h 77"/>
                <a:gd name="T64" fmla="*/ 33 w 75"/>
                <a:gd name="T65" fmla="*/ 15 h 77"/>
                <a:gd name="T66" fmla="*/ 32 w 75"/>
                <a:gd name="T67" fmla="*/ 21 h 77"/>
                <a:gd name="T68" fmla="*/ 23 w 75"/>
                <a:gd name="T69" fmla="*/ 19 h 77"/>
                <a:gd name="T70" fmla="*/ 20 w 75"/>
                <a:gd name="T71" fmla="*/ 21 h 77"/>
                <a:gd name="T72" fmla="*/ 15 w 75"/>
                <a:gd name="T73" fmla="*/ 21 h 77"/>
                <a:gd name="T74" fmla="*/ 15 w 75"/>
                <a:gd name="T75" fmla="*/ 29 h 77"/>
                <a:gd name="T76" fmla="*/ 11 w 75"/>
                <a:gd name="T77" fmla="*/ 30 h 77"/>
                <a:gd name="T78" fmla="*/ 10 w 75"/>
                <a:gd name="T79" fmla="*/ 34 h 77"/>
                <a:gd name="T80" fmla="*/ 4 w 75"/>
                <a:gd name="T81" fmla="*/ 37 h 77"/>
                <a:gd name="T82" fmla="*/ 0 w 75"/>
                <a:gd name="T83" fmla="*/ 38 h 77"/>
                <a:gd name="T84" fmla="*/ 7 w 75"/>
                <a:gd name="T85" fmla="*/ 46 h 77"/>
                <a:gd name="T86" fmla="*/ 19 w 75"/>
                <a:gd name="T87" fmla="*/ 61 h 77"/>
                <a:gd name="T88" fmla="*/ 27 w 75"/>
                <a:gd name="T89" fmla="*/ 69 h 77"/>
                <a:gd name="T90" fmla="*/ 28 w 75"/>
                <a:gd name="T91" fmla="*/ 70 h 77"/>
                <a:gd name="T92" fmla="*/ 28 w 75"/>
                <a:gd name="T93" fmla="*/ 69 h 77"/>
                <a:gd name="T94" fmla="*/ 28 w 75"/>
                <a:gd name="T95" fmla="*/ 69 h 77"/>
                <a:gd name="T96" fmla="*/ 28 w 75"/>
                <a:gd name="T9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77">
                  <a:moveTo>
                    <a:pt x="28" y="69"/>
                  </a:moveTo>
                  <a:lnTo>
                    <a:pt x="31" y="69"/>
                  </a:lnTo>
                  <a:lnTo>
                    <a:pt x="27" y="63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2" y="54"/>
                  </a:lnTo>
                  <a:lnTo>
                    <a:pt x="36" y="59"/>
                  </a:lnTo>
                  <a:lnTo>
                    <a:pt x="41" y="67"/>
                  </a:lnTo>
                  <a:lnTo>
                    <a:pt x="41" y="69"/>
                  </a:lnTo>
                  <a:lnTo>
                    <a:pt x="41" y="70"/>
                  </a:lnTo>
                  <a:lnTo>
                    <a:pt x="37" y="70"/>
                  </a:lnTo>
                  <a:lnTo>
                    <a:pt x="31" y="69"/>
                  </a:lnTo>
                  <a:lnTo>
                    <a:pt x="36" y="70"/>
                  </a:lnTo>
                  <a:lnTo>
                    <a:pt x="40" y="73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49" y="74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59" y="77"/>
                  </a:lnTo>
                  <a:lnTo>
                    <a:pt x="59" y="74"/>
                  </a:lnTo>
                  <a:lnTo>
                    <a:pt x="59" y="73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59" y="61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61" y="51"/>
                  </a:lnTo>
                  <a:lnTo>
                    <a:pt x="61" y="50"/>
                  </a:lnTo>
                  <a:lnTo>
                    <a:pt x="61" y="46"/>
                  </a:lnTo>
                  <a:lnTo>
                    <a:pt x="61" y="43"/>
                  </a:lnTo>
                  <a:lnTo>
                    <a:pt x="63" y="42"/>
                  </a:lnTo>
                  <a:lnTo>
                    <a:pt x="64" y="38"/>
                  </a:lnTo>
                  <a:lnTo>
                    <a:pt x="67" y="30"/>
                  </a:lnTo>
                  <a:lnTo>
                    <a:pt x="67" y="23"/>
                  </a:lnTo>
                  <a:lnTo>
                    <a:pt x="71" y="17"/>
                  </a:lnTo>
                  <a:lnTo>
                    <a:pt x="72" y="13"/>
                  </a:lnTo>
                  <a:lnTo>
                    <a:pt x="72" y="10"/>
                  </a:lnTo>
                  <a:lnTo>
                    <a:pt x="72" y="7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3" y="15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0" y="34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7" y="46"/>
                  </a:lnTo>
                  <a:lnTo>
                    <a:pt x="14" y="54"/>
                  </a:lnTo>
                  <a:lnTo>
                    <a:pt x="19" y="61"/>
                  </a:lnTo>
                  <a:lnTo>
                    <a:pt x="23" y="65"/>
                  </a:lnTo>
                  <a:lnTo>
                    <a:pt x="27" y="69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664676" y="3738952"/>
              <a:ext cx="90384" cy="97473"/>
            </a:xfrm>
            <a:custGeom>
              <a:avLst/>
              <a:gdLst>
                <a:gd name="T0" fmla="*/ 43 w 51"/>
                <a:gd name="T1" fmla="*/ 51 h 55"/>
                <a:gd name="T2" fmla="*/ 47 w 51"/>
                <a:gd name="T3" fmla="*/ 47 h 55"/>
                <a:gd name="T4" fmla="*/ 47 w 51"/>
                <a:gd name="T5" fmla="*/ 42 h 55"/>
                <a:gd name="T6" fmla="*/ 48 w 51"/>
                <a:gd name="T7" fmla="*/ 39 h 55"/>
                <a:gd name="T8" fmla="*/ 47 w 51"/>
                <a:gd name="T9" fmla="*/ 29 h 55"/>
                <a:gd name="T10" fmla="*/ 49 w 51"/>
                <a:gd name="T11" fmla="*/ 29 h 55"/>
                <a:gd name="T12" fmla="*/ 51 w 51"/>
                <a:gd name="T13" fmla="*/ 29 h 55"/>
                <a:gd name="T14" fmla="*/ 47 w 51"/>
                <a:gd name="T15" fmla="*/ 25 h 55"/>
                <a:gd name="T16" fmla="*/ 40 w 51"/>
                <a:gd name="T17" fmla="*/ 18 h 55"/>
                <a:gd name="T18" fmla="*/ 37 w 51"/>
                <a:gd name="T19" fmla="*/ 10 h 55"/>
                <a:gd name="T20" fmla="*/ 35 w 51"/>
                <a:gd name="T21" fmla="*/ 5 h 55"/>
                <a:gd name="T22" fmla="*/ 33 w 51"/>
                <a:gd name="T23" fmla="*/ 8 h 55"/>
                <a:gd name="T24" fmla="*/ 29 w 51"/>
                <a:gd name="T25" fmla="*/ 8 h 55"/>
                <a:gd name="T26" fmla="*/ 25 w 51"/>
                <a:gd name="T27" fmla="*/ 5 h 55"/>
                <a:gd name="T28" fmla="*/ 24 w 51"/>
                <a:gd name="T29" fmla="*/ 4 h 55"/>
                <a:gd name="T30" fmla="*/ 20 w 51"/>
                <a:gd name="T31" fmla="*/ 1 h 55"/>
                <a:gd name="T32" fmla="*/ 12 w 51"/>
                <a:gd name="T33" fmla="*/ 1 h 55"/>
                <a:gd name="T34" fmla="*/ 4 w 51"/>
                <a:gd name="T35" fmla="*/ 0 h 55"/>
                <a:gd name="T36" fmla="*/ 3 w 51"/>
                <a:gd name="T37" fmla="*/ 1 h 55"/>
                <a:gd name="T38" fmla="*/ 0 w 51"/>
                <a:gd name="T39" fmla="*/ 5 h 55"/>
                <a:gd name="T40" fmla="*/ 4 w 51"/>
                <a:gd name="T41" fmla="*/ 9 h 55"/>
                <a:gd name="T42" fmla="*/ 0 w 51"/>
                <a:gd name="T43" fmla="*/ 17 h 55"/>
                <a:gd name="T44" fmla="*/ 3 w 51"/>
                <a:gd name="T45" fmla="*/ 22 h 55"/>
                <a:gd name="T46" fmla="*/ 8 w 51"/>
                <a:gd name="T47" fmla="*/ 26 h 55"/>
                <a:gd name="T48" fmla="*/ 12 w 51"/>
                <a:gd name="T49" fmla="*/ 29 h 55"/>
                <a:gd name="T50" fmla="*/ 13 w 51"/>
                <a:gd name="T51" fmla="*/ 22 h 55"/>
                <a:gd name="T52" fmla="*/ 9 w 51"/>
                <a:gd name="T53" fmla="*/ 18 h 55"/>
                <a:gd name="T54" fmla="*/ 12 w 51"/>
                <a:gd name="T55" fmla="*/ 18 h 55"/>
                <a:gd name="T56" fmla="*/ 17 w 51"/>
                <a:gd name="T57" fmla="*/ 22 h 55"/>
                <a:gd name="T58" fmla="*/ 20 w 51"/>
                <a:gd name="T59" fmla="*/ 29 h 55"/>
                <a:gd name="T60" fmla="*/ 25 w 51"/>
                <a:gd name="T61" fmla="*/ 30 h 55"/>
                <a:gd name="T62" fmla="*/ 33 w 51"/>
                <a:gd name="T63" fmla="*/ 35 h 55"/>
                <a:gd name="T64" fmla="*/ 35 w 51"/>
                <a:gd name="T65" fmla="*/ 42 h 55"/>
                <a:gd name="T66" fmla="*/ 33 w 51"/>
                <a:gd name="T67" fmla="*/ 45 h 55"/>
                <a:gd name="T68" fmla="*/ 39 w 51"/>
                <a:gd name="T69" fmla="*/ 51 h 55"/>
                <a:gd name="T70" fmla="*/ 39 w 51"/>
                <a:gd name="T71" fmla="*/ 47 h 55"/>
                <a:gd name="T72" fmla="*/ 39 w 51"/>
                <a:gd name="T73" fmla="*/ 43 h 55"/>
                <a:gd name="T74" fmla="*/ 43 w 51"/>
                <a:gd name="T75" fmla="*/ 49 h 55"/>
                <a:gd name="T76" fmla="*/ 43 w 51"/>
                <a:gd name="T77" fmla="*/ 53 h 55"/>
                <a:gd name="T78" fmla="*/ 44 w 51"/>
                <a:gd name="T79" fmla="*/ 54 h 55"/>
                <a:gd name="T80" fmla="*/ 44 w 51"/>
                <a:gd name="T81" fmla="*/ 53 h 55"/>
                <a:gd name="T82" fmla="*/ 44 w 51"/>
                <a:gd name="T83" fmla="*/ 53 h 55"/>
                <a:gd name="T84" fmla="*/ 44 w 51"/>
                <a:gd name="T8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5">
                  <a:moveTo>
                    <a:pt x="44" y="53"/>
                  </a:moveTo>
                  <a:lnTo>
                    <a:pt x="43" y="51"/>
                  </a:lnTo>
                  <a:lnTo>
                    <a:pt x="44" y="49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39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7" y="25"/>
                  </a:lnTo>
                  <a:lnTo>
                    <a:pt x="44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9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3" y="21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7" y="31"/>
                  </a:lnTo>
                  <a:lnTo>
                    <a:pt x="33" y="35"/>
                  </a:lnTo>
                  <a:lnTo>
                    <a:pt x="35" y="38"/>
                  </a:lnTo>
                  <a:lnTo>
                    <a:pt x="35" y="42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49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39" y="47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5"/>
                  </a:lnTo>
                  <a:lnTo>
                    <a:pt x="43" y="49"/>
                  </a:lnTo>
                  <a:lnTo>
                    <a:pt x="40" y="51"/>
                  </a:lnTo>
                  <a:lnTo>
                    <a:pt x="43" y="53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740881" y="3790346"/>
              <a:ext cx="164817" cy="74433"/>
            </a:xfrm>
            <a:custGeom>
              <a:avLst/>
              <a:gdLst>
                <a:gd name="T0" fmla="*/ 21 w 93"/>
                <a:gd name="T1" fmla="*/ 40 h 42"/>
                <a:gd name="T2" fmla="*/ 18 w 93"/>
                <a:gd name="T3" fmla="*/ 37 h 42"/>
                <a:gd name="T4" fmla="*/ 18 w 93"/>
                <a:gd name="T5" fmla="*/ 37 h 42"/>
                <a:gd name="T6" fmla="*/ 18 w 93"/>
                <a:gd name="T7" fmla="*/ 37 h 42"/>
                <a:gd name="T8" fmla="*/ 66 w 93"/>
                <a:gd name="T9" fmla="*/ 20 h 42"/>
                <a:gd name="T10" fmla="*/ 65 w 93"/>
                <a:gd name="T11" fmla="*/ 24 h 42"/>
                <a:gd name="T12" fmla="*/ 65 w 93"/>
                <a:gd name="T13" fmla="*/ 24 h 42"/>
                <a:gd name="T14" fmla="*/ 89 w 93"/>
                <a:gd name="T15" fmla="*/ 20 h 42"/>
                <a:gd name="T16" fmla="*/ 91 w 93"/>
                <a:gd name="T17" fmla="*/ 16 h 42"/>
                <a:gd name="T18" fmla="*/ 81 w 93"/>
                <a:gd name="T19" fmla="*/ 6 h 42"/>
                <a:gd name="T20" fmla="*/ 65 w 93"/>
                <a:gd name="T21" fmla="*/ 1 h 42"/>
                <a:gd name="T22" fmla="*/ 54 w 93"/>
                <a:gd name="T23" fmla="*/ 1 h 42"/>
                <a:gd name="T24" fmla="*/ 41 w 93"/>
                <a:gd name="T25" fmla="*/ 9 h 42"/>
                <a:gd name="T26" fmla="*/ 26 w 93"/>
                <a:gd name="T27" fmla="*/ 14 h 42"/>
                <a:gd name="T28" fmla="*/ 21 w 93"/>
                <a:gd name="T29" fmla="*/ 9 h 42"/>
                <a:gd name="T30" fmla="*/ 14 w 93"/>
                <a:gd name="T31" fmla="*/ 10 h 42"/>
                <a:gd name="T32" fmla="*/ 10 w 93"/>
                <a:gd name="T33" fmla="*/ 6 h 42"/>
                <a:gd name="T34" fmla="*/ 8 w 93"/>
                <a:gd name="T35" fmla="*/ 0 h 42"/>
                <a:gd name="T36" fmla="*/ 5 w 93"/>
                <a:gd name="T37" fmla="*/ 0 h 42"/>
                <a:gd name="T38" fmla="*/ 5 w 93"/>
                <a:gd name="T39" fmla="*/ 10 h 42"/>
                <a:gd name="T40" fmla="*/ 4 w 93"/>
                <a:gd name="T41" fmla="*/ 14 h 42"/>
                <a:gd name="T42" fmla="*/ 0 w 93"/>
                <a:gd name="T43" fmla="*/ 22 h 42"/>
                <a:gd name="T44" fmla="*/ 1 w 93"/>
                <a:gd name="T45" fmla="*/ 26 h 42"/>
                <a:gd name="T46" fmla="*/ 4 w 93"/>
                <a:gd name="T47" fmla="*/ 22 h 42"/>
                <a:gd name="T48" fmla="*/ 10 w 93"/>
                <a:gd name="T49" fmla="*/ 22 h 42"/>
                <a:gd name="T50" fmla="*/ 17 w 93"/>
                <a:gd name="T51" fmla="*/ 24 h 42"/>
                <a:gd name="T52" fmla="*/ 24 w 93"/>
                <a:gd name="T53" fmla="*/ 33 h 42"/>
                <a:gd name="T54" fmla="*/ 28 w 93"/>
                <a:gd name="T55" fmla="*/ 29 h 42"/>
                <a:gd name="T56" fmla="*/ 32 w 93"/>
                <a:gd name="T57" fmla="*/ 33 h 42"/>
                <a:gd name="T58" fmla="*/ 36 w 93"/>
                <a:gd name="T59" fmla="*/ 42 h 42"/>
                <a:gd name="T60" fmla="*/ 45 w 93"/>
                <a:gd name="T61" fmla="*/ 40 h 42"/>
                <a:gd name="T62" fmla="*/ 45 w 93"/>
                <a:gd name="T63" fmla="*/ 32 h 42"/>
                <a:gd name="T64" fmla="*/ 43 w 93"/>
                <a:gd name="T65" fmla="*/ 22 h 42"/>
                <a:gd name="T66" fmla="*/ 53 w 93"/>
                <a:gd name="T67" fmla="*/ 14 h 42"/>
                <a:gd name="T68" fmla="*/ 62 w 93"/>
                <a:gd name="T69" fmla="*/ 10 h 42"/>
                <a:gd name="T70" fmla="*/ 70 w 93"/>
                <a:gd name="T71" fmla="*/ 14 h 42"/>
                <a:gd name="T72" fmla="*/ 74 w 93"/>
                <a:gd name="T73" fmla="*/ 18 h 42"/>
                <a:gd name="T74" fmla="*/ 78 w 93"/>
                <a:gd name="T75" fmla="*/ 18 h 42"/>
                <a:gd name="T76" fmla="*/ 83 w 93"/>
                <a:gd name="T77" fmla="*/ 26 h 42"/>
                <a:gd name="T78" fmla="*/ 75 w 93"/>
                <a:gd name="T79" fmla="*/ 26 h 42"/>
                <a:gd name="T80" fmla="*/ 75 w 93"/>
                <a:gd name="T81" fmla="*/ 36 h 42"/>
                <a:gd name="T82" fmla="*/ 79 w 93"/>
                <a:gd name="T83" fmla="*/ 41 h 42"/>
                <a:gd name="T84" fmla="*/ 83 w 93"/>
                <a:gd name="T85" fmla="*/ 40 h 42"/>
                <a:gd name="T86" fmla="*/ 85 w 93"/>
                <a:gd name="T87" fmla="*/ 37 h 42"/>
                <a:gd name="T88" fmla="*/ 93 w 93"/>
                <a:gd name="T89" fmla="*/ 26 h 42"/>
                <a:gd name="T90" fmla="*/ 89 w 93"/>
                <a:gd name="T91" fmla="*/ 20 h 42"/>
                <a:gd name="T92" fmla="*/ 89 w 93"/>
                <a:gd name="T9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42">
                  <a:moveTo>
                    <a:pt x="18" y="37"/>
                  </a:moveTo>
                  <a:lnTo>
                    <a:pt x="18" y="40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65" y="24"/>
                  </a:moveTo>
                  <a:lnTo>
                    <a:pt x="66" y="22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close/>
                  <a:moveTo>
                    <a:pt x="89" y="20"/>
                  </a:moveTo>
                  <a:lnTo>
                    <a:pt x="89" y="18"/>
                  </a:lnTo>
                  <a:lnTo>
                    <a:pt x="90" y="17"/>
                  </a:lnTo>
                  <a:lnTo>
                    <a:pt x="91" y="16"/>
                  </a:lnTo>
                  <a:lnTo>
                    <a:pt x="87" y="14"/>
                  </a:lnTo>
                  <a:lnTo>
                    <a:pt x="85" y="13"/>
                  </a:lnTo>
                  <a:lnTo>
                    <a:pt x="81" y="6"/>
                  </a:lnTo>
                  <a:lnTo>
                    <a:pt x="78" y="5"/>
                  </a:lnTo>
                  <a:lnTo>
                    <a:pt x="74" y="2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2" y="33"/>
                  </a:lnTo>
                  <a:lnTo>
                    <a:pt x="32" y="37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41" y="40"/>
                  </a:lnTo>
                  <a:lnTo>
                    <a:pt x="45" y="40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5" y="32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5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9" y="20"/>
                  </a:lnTo>
                  <a:lnTo>
                    <a:pt x="81" y="24"/>
                  </a:lnTo>
                  <a:lnTo>
                    <a:pt x="83" y="26"/>
                  </a:lnTo>
                  <a:lnTo>
                    <a:pt x="79" y="24"/>
                  </a:lnTo>
                  <a:lnTo>
                    <a:pt x="78" y="22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4" y="28"/>
                  </a:lnTo>
                  <a:lnTo>
                    <a:pt x="75" y="36"/>
                  </a:lnTo>
                  <a:lnTo>
                    <a:pt x="77" y="37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1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5" y="37"/>
                  </a:lnTo>
                  <a:lnTo>
                    <a:pt x="91" y="32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9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015575" y="3705280"/>
              <a:ext cx="381027" cy="368621"/>
            </a:xfrm>
            <a:custGeom>
              <a:avLst/>
              <a:gdLst>
                <a:gd name="T0" fmla="*/ 211 w 215"/>
                <a:gd name="T1" fmla="*/ 65 h 208"/>
                <a:gd name="T2" fmla="*/ 198 w 215"/>
                <a:gd name="T3" fmla="*/ 66 h 208"/>
                <a:gd name="T4" fmla="*/ 189 w 215"/>
                <a:gd name="T5" fmla="*/ 64 h 208"/>
                <a:gd name="T6" fmla="*/ 197 w 215"/>
                <a:gd name="T7" fmla="*/ 54 h 208"/>
                <a:gd name="T8" fmla="*/ 191 w 215"/>
                <a:gd name="T9" fmla="*/ 45 h 208"/>
                <a:gd name="T10" fmla="*/ 183 w 215"/>
                <a:gd name="T11" fmla="*/ 48 h 208"/>
                <a:gd name="T12" fmla="*/ 179 w 215"/>
                <a:gd name="T13" fmla="*/ 41 h 208"/>
                <a:gd name="T14" fmla="*/ 175 w 215"/>
                <a:gd name="T15" fmla="*/ 40 h 208"/>
                <a:gd name="T16" fmla="*/ 169 w 215"/>
                <a:gd name="T17" fmla="*/ 33 h 208"/>
                <a:gd name="T18" fmla="*/ 170 w 215"/>
                <a:gd name="T19" fmla="*/ 30 h 208"/>
                <a:gd name="T20" fmla="*/ 174 w 215"/>
                <a:gd name="T21" fmla="*/ 28 h 208"/>
                <a:gd name="T22" fmla="*/ 145 w 215"/>
                <a:gd name="T23" fmla="*/ 28 h 208"/>
                <a:gd name="T24" fmla="*/ 151 w 215"/>
                <a:gd name="T25" fmla="*/ 32 h 208"/>
                <a:gd name="T26" fmla="*/ 134 w 215"/>
                <a:gd name="T27" fmla="*/ 40 h 208"/>
                <a:gd name="T28" fmla="*/ 118 w 215"/>
                <a:gd name="T29" fmla="*/ 32 h 208"/>
                <a:gd name="T30" fmla="*/ 84 w 215"/>
                <a:gd name="T31" fmla="*/ 32 h 208"/>
                <a:gd name="T32" fmla="*/ 77 w 215"/>
                <a:gd name="T33" fmla="*/ 15 h 208"/>
                <a:gd name="T34" fmla="*/ 60 w 215"/>
                <a:gd name="T35" fmla="*/ 11 h 208"/>
                <a:gd name="T36" fmla="*/ 52 w 215"/>
                <a:gd name="T37" fmla="*/ 15 h 208"/>
                <a:gd name="T38" fmla="*/ 33 w 215"/>
                <a:gd name="T39" fmla="*/ 24 h 208"/>
                <a:gd name="T40" fmla="*/ 37 w 215"/>
                <a:gd name="T41" fmla="*/ 41 h 208"/>
                <a:gd name="T42" fmla="*/ 25 w 215"/>
                <a:gd name="T43" fmla="*/ 54 h 208"/>
                <a:gd name="T44" fmla="*/ 25 w 215"/>
                <a:gd name="T45" fmla="*/ 36 h 208"/>
                <a:gd name="T46" fmla="*/ 27 w 215"/>
                <a:gd name="T47" fmla="*/ 23 h 208"/>
                <a:gd name="T48" fmla="*/ 25 w 215"/>
                <a:gd name="T49" fmla="*/ 15 h 208"/>
                <a:gd name="T50" fmla="*/ 33 w 215"/>
                <a:gd name="T51" fmla="*/ 7 h 208"/>
                <a:gd name="T52" fmla="*/ 17 w 215"/>
                <a:gd name="T53" fmla="*/ 17 h 208"/>
                <a:gd name="T54" fmla="*/ 0 w 215"/>
                <a:gd name="T55" fmla="*/ 54 h 208"/>
                <a:gd name="T56" fmla="*/ 11 w 215"/>
                <a:gd name="T57" fmla="*/ 58 h 208"/>
                <a:gd name="T58" fmla="*/ 12 w 215"/>
                <a:gd name="T59" fmla="*/ 81 h 208"/>
                <a:gd name="T60" fmla="*/ 20 w 215"/>
                <a:gd name="T61" fmla="*/ 94 h 208"/>
                <a:gd name="T62" fmla="*/ 35 w 215"/>
                <a:gd name="T63" fmla="*/ 94 h 208"/>
                <a:gd name="T64" fmla="*/ 51 w 215"/>
                <a:gd name="T65" fmla="*/ 94 h 208"/>
                <a:gd name="T66" fmla="*/ 64 w 215"/>
                <a:gd name="T67" fmla="*/ 110 h 208"/>
                <a:gd name="T68" fmla="*/ 82 w 215"/>
                <a:gd name="T69" fmla="*/ 107 h 208"/>
                <a:gd name="T70" fmla="*/ 88 w 215"/>
                <a:gd name="T71" fmla="*/ 115 h 208"/>
                <a:gd name="T72" fmla="*/ 86 w 215"/>
                <a:gd name="T73" fmla="*/ 147 h 208"/>
                <a:gd name="T74" fmla="*/ 86 w 215"/>
                <a:gd name="T75" fmla="*/ 167 h 208"/>
                <a:gd name="T76" fmla="*/ 94 w 215"/>
                <a:gd name="T77" fmla="*/ 180 h 208"/>
                <a:gd name="T78" fmla="*/ 104 w 215"/>
                <a:gd name="T79" fmla="*/ 203 h 208"/>
                <a:gd name="T80" fmla="*/ 112 w 215"/>
                <a:gd name="T81" fmla="*/ 207 h 208"/>
                <a:gd name="T82" fmla="*/ 122 w 215"/>
                <a:gd name="T83" fmla="*/ 207 h 208"/>
                <a:gd name="T84" fmla="*/ 138 w 215"/>
                <a:gd name="T85" fmla="*/ 195 h 208"/>
                <a:gd name="T86" fmla="*/ 149 w 215"/>
                <a:gd name="T87" fmla="*/ 184 h 208"/>
                <a:gd name="T88" fmla="*/ 145 w 215"/>
                <a:gd name="T89" fmla="*/ 176 h 208"/>
                <a:gd name="T90" fmla="*/ 138 w 215"/>
                <a:gd name="T91" fmla="*/ 151 h 208"/>
                <a:gd name="T92" fmla="*/ 138 w 215"/>
                <a:gd name="T93" fmla="*/ 146 h 208"/>
                <a:gd name="T94" fmla="*/ 147 w 215"/>
                <a:gd name="T95" fmla="*/ 150 h 208"/>
                <a:gd name="T96" fmla="*/ 161 w 215"/>
                <a:gd name="T97" fmla="*/ 155 h 208"/>
                <a:gd name="T98" fmla="*/ 169 w 215"/>
                <a:gd name="T99" fmla="*/ 147 h 208"/>
                <a:gd name="T100" fmla="*/ 185 w 215"/>
                <a:gd name="T101" fmla="*/ 141 h 208"/>
                <a:gd name="T102" fmla="*/ 199 w 215"/>
                <a:gd name="T103" fmla="*/ 133 h 208"/>
                <a:gd name="T104" fmla="*/ 189 w 215"/>
                <a:gd name="T105" fmla="*/ 114 h 208"/>
                <a:gd name="T106" fmla="*/ 197 w 215"/>
                <a:gd name="T107" fmla="*/ 98 h 208"/>
                <a:gd name="T108" fmla="*/ 206 w 215"/>
                <a:gd name="T109" fmla="*/ 93 h 208"/>
                <a:gd name="T110" fmla="*/ 202 w 215"/>
                <a:gd name="T111" fmla="*/ 81 h 208"/>
                <a:gd name="T112" fmla="*/ 215 w 215"/>
                <a:gd name="T113" fmla="*/ 70 h 208"/>
                <a:gd name="T114" fmla="*/ 214 w 215"/>
                <a:gd name="T115" fmla="*/ 69 h 208"/>
                <a:gd name="T116" fmla="*/ 170 w 215"/>
                <a:gd name="T117" fmla="*/ 40 h 208"/>
                <a:gd name="T118" fmla="*/ 169 w 215"/>
                <a:gd name="T119" fmla="*/ 40 h 208"/>
                <a:gd name="T120" fmla="*/ 56 w 215"/>
                <a:gd name="T121" fmla="*/ 0 h 208"/>
                <a:gd name="T122" fmla="*/ 60 w 215"/>
                <a:gd name="T123" fmla="*/ 9 h 208"/>
                <a:gd name="T124" fmla="*/ 60 w 215"/>
                <a:gd name="T12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" h="208">
                  <a:moveTo>
                    <a:pt x="214" y="69"/>
                  </a:moveTo>
                  <a:lnTo>
                    <a:pt x="213" y="66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0" y="64"/>
                  </a:lnTo>
                  <a:lnTo>
                    <a:pt x="206" y="66"/>
                  </a:lnTo>
                  <a:lnTo>
                    <a:pt x="205" y="66"/>
                  </a:lnTo>
                  <a:lnTo>
                    <a:pt x="201" y="66"/>
                  </a:lnTo>
                  <a:lnTo>
                    <a:pt x="198" y="66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89" y="66"/>
                  </a:lnTo>
                  <a:lnTo>
                    <a:pt x="185" y="66"/>
                  </a:lnTo>
                  <a:lnTo>
                    <a:pt x="189" y="64"/>
                  </a:lnTo>
                  <a:lnTo>
                    <a:pt x="193" y="66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7" y="61"/>
                  </a:lnTo>
                  <a:lnTo>
                    <a:pt x="197" y="54"/>
                  </a:lnTo>
                  <a:lnTo>
                    <a:pt x="201" y="53"/>
                  </a:lnTo>
                  <a:lnTo>
                    <a:pt x="201" y="50"/>
                  </a:lnTo>
                  <a:lnTo>
                    <a:pt x="198" y="49"/>
                  </a:lnTo>
                  <a:lnTo>
                    <a:pt x="195" y="48"/>
                  </a:lnTo>
                  <a:lnTo>
                    <a:pt x="191" y="45"/>
                  </a:lnTo>
                  <a:lnTo>
                    <a:pt x="189" y="44"/>
                  </a:lnTo>
                  <a:lnTo>
                    <a:pt x="187" y="44"/>
                  </a:lnTo>
                  <a:lnTo>
                    <a:pt x="185" y="44"/>
                  </a:lnTo>
                  <a:lnTo>
                    <a:pt x="185" y="45"/>
                  </a:lnTo>
                  <a:lnTo>
                    <a:pt x="183" y="48"/>
                  </a:lnTo>
                  <a:lnTo>
                    <a:pt x="185" y="44"/>
                  </a:lnTo>
                  <a:lnTo>
                    <a:pt x="183" y="41"/>
                  </a:lnTo>
                  <a:lnTo>
                    <a:pt x="179" y="40"/>
                  </a:lnTo>
                  <a:lnTo>
                    <a:pt x="178" y="40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78" y="41"/>
                  </a:lnTo>
                  <a:lnTo>
                    <a:pt x="178" y="44"/>
                  </a:lnTo>
                  <a:lnTo>
                    <a:pt x="175" y="45"/>
                  </a:lnTo>
                  <a:lnTo>
                    <a:pt x="175" y="40"/>
                  </a:lnTo>
                  <a:lnTo>
                    <a:pt x="174" y="37"/>
                  </a:lnTo>
                  <a:lnTo>
                    <a:pt x="171" y="36"/>
                  </a:lnTo>
                  <a:lnTo>
                    <a:pt x="171" y="37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6" y="33"/>
                  </a:lnTo>
                  <a:lnTo>
                    <a:pt x="169" y="32"/>
                  </a:lnTo>
                  <a:lnTo>
                    <a:pt x="170" y="32"/>
                  </a:lnTo>
                  <a:lnTo>
                    <a:pt x="169" y="30"/>
                  </a:lnTo>
                  <a:lnTo>
                    <a:pt x="170" y="30"/>
                  </a:lnTo>
                  <a:lnTo>
                    <a:pt x="171" y="30"/>
                  </a:lnTo>
                  <a:lnTo>
                    <a:pt x="178" y="30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74" y="28"/>
                  </a:lnTo>
                  <a:lnTo>
                    <a:pt x="161" y="28"/>
                  </a:lnTo>
                  <a:lnTo>
                    <a:pt x="155" y="28"/>
                  </a:lnTo>
                  <a:lnTo>
                    <a:pt x="153" y="28"/>
                  </a:lnTo>
                  <a:lnTo>
                    <a:pt x="149" y="28"/>
                  </a:lnTo>
                  <a:lnTo>
                    <a:pt x="145" y="28"/>
                  </a:lnTo>
                  <a:lnTo>
                    <a:pt x="147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5" y="32"/>
                  </a:lnTo>
                  <a:lnTo>
                    <a:pt x="151" y="32"/>
                  </a:lnTo>
                  <a:lnTo>
                    <a:pt x="147" y="32"/>
                  </a:lnTo>
                  <a:lnTo>
                    <a:pt x="145" y="33"/>
                  </a:lnTo>
                  <a:lnTo>
                    <a:pt x="141" y="36"/>
                  </a:lnTo>
                  <a:lnTo>
                    <a:pt x="138" y="37"/>
                  </a:lnTo>
                  <a:lnTo>
                    <a:pt x="134" y="40"/>
                  </a:lnTo>
                  <a:lnTo>
                    <a:pt x="132" y="37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2" y="36"/>
                  </a:lnTo>
                  <a:lnTo>
                    <a:pt x="118" y="32"/>
                  </a:lnTo>
                  <a:lnTo>
                    <a:pt x="114" y="30"/>
                  </a:lnTo>
                  <a:lnTo>
                    <a:pt x="113" y="28"/>
                  </a:lnTo>
                  <a:lnTo>
                    <a:pt x="105" y="28"/>
                  </a:lnTo>
                  <a:lnTo>
                    <a:pt x="96" y="30"/>
                  </a:lnTo>
                  <a:lnTo>
                    <a:pt x="84" y="32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2" y="20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0" y="13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60" y="9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33" y="36"/>
                  </a:lnTo>
                  <a:lnTo>
                    <a:pt x="37" y="41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57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21" y="41"/>
                  </a:lnTo>
                  <a:lnTo>
                    <a:pt x="25" y="36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29" y="24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1" y="30"/>
                  </a:lnTo>
                  <a:lnTo>
                    <a:pt x="8" y="40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8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3" y="70"/>
                  </a:lnTo>
                  <a:lnTo>
                    <a:pt x="16" y="72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17" y="93"/>
                  </a:lnTo>
                  <a:lnTo>
                    <a:pt x="20" y="94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5" y="94"/>
                  </a:lnTo>
                  <a:lnTo>
                    <a:pt x="39" y="93"/>
                  </a:lnTo>
                  <a:lnTo>
                    <a:pt x="40" y="93"/>
                  </a:lnTo>
                  <a:lnTo>
                    <a:pt x="44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8" y="110"/>
                  </a:lnTo>
                  <a:lnTo>
                    <a:pt x="69" y="110"/>
                  </a:lnTo>
                  <a:lnTo>
                    <a:pt x="74" y="110"/>
                  </a:lnTo>
                  <a:lnTo>
                    <a:pt x="77" y="107"/>
                  </a:lnTo>
                  <a:lnTo>
                    <a:pt x="82" y="107"/>
                  </a:lnTo>
                  <a:lnTo>
                    <a:pt x="88" y="106"/>
                  </a:lnTo>
                  <a:lnTo>
                    <a:pt x="90" y="107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88" y="115"/>
                  </a:lnTo>
                  <a:lnTo>
                    <a:pt x="88" y="121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41"/>
                  </a:lnTo>
                  <a:lnTo>
                    <a:pt x="86" y="147"/>
                  </a:lnTo>
                  <a:lnTo>
                    <a:pt x="88" y="154"/>
                  </a:lnTo>
                  <a:lnTo>
                    <a:pt x="92" y="158"/>
                  </a:lnTo>
                  <a:lnTo>
                    <a:pt x="92" y="162"/>
                  </a:lnTo>
                  <a:lnTo>
                    <a:pt x="90" y="163"/>
                  </a:lnTo>
                  <a:lnTo>
                    <a:pt x="86" y="167"/>
                  </a:lnTo>
                  <a:lnTo>
                    <a:pt x="84" y="169"/>
                  </a:lnTo>
                  <a:lnTo>
                    <a:pt x="82" y="171"/>
                  </a:lnTo>
                  <a:lnTo>
                    <a:pt x="86" y="171"/>
                  </a:lnTo>
                  <a:lnTo>
                    <a:pt x="90" y="173"/>
                  </a:lnTo>
                  <a:lnTo>
                    <a:pt x="94" y="180"/>
                  </a:lnTo>
                  <a:lnTo>
                    <a:pt x="96" y="186"/>
                  </a:lnTo>
                  <a:lnTo>
                    <a:pt x="97" y="191"/>
                  </a:lnTo>
                  <a:lnTo>
                    <a:pt x="97" y="195"/>
                  </a:lnTo>
                  <a:lnTo>
                    <a:pt x="100" y="199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4" y="203"/>
                  </a:lnTo>
                  <a:lnTo>
                    <a:pt x="108" y="207"/>
                  </a:lnTo>
                  <a:lnTo>
                    <a:pt x="109" y="207"/>
                  </a:lnTo>
                  <a:lnTo>
                    <a:pt x="112" y="207"/>
                  </a:lnTo>
                  <a:lnTo>
                    <a:pt x="117" y="203"/>
                  </a:lnTo>
                  <a:lnTo>
                    <a:pt x="118" y="203"/>
                  </a:lnTo>
                  <a:lnTo>
                    <a:pt x="121" y="204"/>
                  </a:lnTo>
                  <a:lnTo>
                    <a:pt x="121" y="208"/>
                  </a:lnTo>
                  <a:lnTo>
                    <a:pt x="122" y="207"/>
                  </a:lnTo>
                  <a:lnTo>
                    <a:pt x="125" y="203"/>
                  </a:lnTo>
                  <a:lnTo>
                    <a:pt x="126" y="202"/>
                  </a:lnTo>
                  <a:lnTo>
                    <a:pt x="130" y="199"/>
                  </a:lnTo>
                  <a:lnTo>
                    <a:pt x="136" y="195"/>
                  </a:lnTo>
                  <a:lnTo>
                    <a:pt x="138" y="195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3" y="188"/>
                  </a:lnTo>
                  <a:lnTo>
                    <a:pt x="145" y="186"/>
                  </a:lnTo>
                  <a:lnTo>
                    <a:pt x="149" y="184"/>
                  </a:lnTo>
                  <a:lnTo>
                    <a:pt x="153" y="182"/>
                  </a:lnTo>
                  <a:lnTo>
                    <a:pt x="155" y="178"/>
                  </a:lnTo>
                  <a:lnTo>
                    <a:pt x="151" y="176"/>
                  </a:lnTo>
                  <a:lnTo>
                    <a:pt x="147" y="176"/>
                  </a:lnTo>
                  <a:lnTo>
                    <a:pt x="145" y="176"/>
                  </a:lnTo>
                  <a:lnTo>
                    <a:pt x="145" y="171"/>
                  </a:lnTo>
                  <a:lnTo>
                    <a:pt x="143" y="167"/>
                  </a:lnTo>
                  <a:lnTo>
                    <a:pt x="141" y="159"/>
                  </a:lnTo>
                  <a:lnTo>
                    <a:pt x="141" y="155"/>
                  </a:lnTo>
                  <a:lnTo>
                    <a:pt x="138" y="151"/>
                  </a:lnTo>
                  <a:lnTo>
                    <a:pt x="134" y="147"/>
                  </a:lnTo>
                  <a:lnTo>
                    <a:pt x="134" y="146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3" y="146"/>
                  </a:lnTo>
                  <a:lnTo>
                    <a:pt x="145" y="147"/>
                  </a:lnTo>
                  <a:lnTo>
                    <a:pt x="145" y="150"/>
                  </a:lnTo>
                  <a:lnTo>
                    <a:pt x="147" y="150"/>
                  </a:lnTo>
                  <a:lnTo>
                    <a:pt x="153" y="150"/>
                  </a:lnTo>
                  <a:lnTo>
                    <a:pt x="155" y="150"/>
                  </a:lnTo>
                  <a:lnTo>
                    <a:pt x="157" y="150"/>
                  </a:lnTo>
                  <a:lnTo>
                    <a:pt x="158" y="151"/>
                  </a:lnTo>
                  <a:lnTo>
                    <a:pt x="161" y="155"/>
                  </a:lnTo>
                  <a:lnTo>
                    <a:pt x="165" y="155"/>
                  </a:lnTo>
                  <a:lnTo>
                    <a:pt x="166" y="155"/>
                  </a:lnTo>
                  <a:lnTo>
                    <a:pt x="166" y="154"/>
                  </a:lnTo>
                  <a:lnTo>
                    <a:pt x="166" y="147"/>
                  </a:lnTo>
                  <a:lnTo>
                    <a:pt x="169" y="14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5" y="146"/>
                  </a:lnTo>
                  <a:lnTo>
                    <a:pt x="182" y="145"/>
                  </a:lnTo>
                  <a:lnTo>
                    <a:pt x="185" y="141"/>
                  </a:lnTo>
                  <a:lnTo>
                    <a:pt x="191" y="138"/>
                  </a:lnTo>
                  <a:lnTo>
                    <a:pt x="193" y="141"/>
                  </a:lnTo>
                  <a:lnTo>
                    <a:pt x="195" y="138"/>
                  </a:lnTo>
                  <a:lnTo>
                    <a:pt x="198" y="133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29"/>
                  </a:lnTo>
                  <a:lnTo>
                    <a:pt x="198" y="126"/>
                  </a:lnTo>
                  <a:lnTo>
                    <a:pt x="193" y="121"/>
                  </a:lnTo>
                  <a:lnTo>
                    <a:pt x="189" y="114"/>
                  </a:lnTo>
                  <a:lnTo>
                    <a:pt x="191" y="110"/>
                  </a:lnTo>
                  <a:lnTo>
                    <a:pt x="193" y="105"/>
                  </a:lnTo>
                  <a:lnTo>
                    <a:pt x="193" y="101"/>
                  </a:lnTo>
                  <a:lnTo>
                    <a:pt x="195" y="98"/>
                  </a:lnTo>
                  <a:lnTo>
                    <a:pt x="197" y="98"/>
                  </a:lnTo>
                  <a:lnTo>
                    <a:pt x="198" y="98"/>
                  </a:lnTo>
                  <a:lnTo>
                    <a:pt x="201" y="98"/>
                  </a:lnTo>
                  <a:lnTo>
                    <a:pt x="202" y="97"/>
                  </a:lnTo>
                  <a:lnTo>
                    <a:pt x="205" y="94"/>
                  </a:lnTo>
                  <a:lnTo>
                    <a:pt x="206" y="93"/>
                  </a:lnTo>
                  <a:lnTo>
                    <a:pt x="205" y="90"/>
                  </a:lnTo>
                  <a:lnTo>
                    <a:pt x="202" y="90"/>
                  </a:lnTo>
                  <a:lnTo>
                    <a:pt x="201" y="88"/>
                  </a:lnTo>
                  <a:lnTo>
                    <a:pt x="201" y="84"/>
                  </a:lnTo>
                  <a:lnTo>
                    <a:pt x="202" y="81"/>
                  </a:lnTo>
                  <a:lnTo>
                    <a:pt x="206" y="77"/>
                  </a:lnTo>
                  <a:lnTo>
                    <a:pt x="214" y="72"/>
                  </a:lnTo>
                  <a:lnTo>
                    <a:pt x="215" y="72"/>
                  </a:lnTo>
                  <a:lnTo>
                    <a:pt x="215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lnTo>
                    <a:pt x="214" y="69"/>
                  </a:lnTo>
                  <a:close/>
                  <a:moveTo>
                    <a:pt x="169" y="40"/>
                  </a:moveTo>
                  <a:lnTo>
                    <a:pt x="166" y="37"/>
                  </a:lnTo>
                  <a:lnTo>
                    <a:pt x="170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lnTo>
                    <a:pt x="169" y="40"/>
                  </a:lnTo>
                  <a:close/>
                  <a:moveTo>
                    <a:pt x="60" y="1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0" y="9"/>
                  </a:lnTo>
                  <a:lnTo>
                    <a:pt x="60" y="5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444452" y="3901996"/>
              <a:ext cx="115195" cy="136461"/>
            </a:xfrm>
            <a:custGeom>
              <a:avLst/>
              <a:gdLst>
                <a:gd name="T0" fmla="*/ 33 w 65"/>
                <a:gd name="T1" fmla="*/ 75 h 77"/>
                <a:gd name="T2" fmla="*/ 30 w 65"/>
                <a:gd name="T3" fmla="*/ 71 h 77"/>
                <a:gd name="T4" fmla="*/ 30 w 65"/>
                <a:gd name="T5" fmla="*/ 67 h 77"/>
                <a:gd name="T6" fmla="*/ 34 w 65"/>
                <a:gd name="T7" fmla="*/ 65 h 77"/>
                <a:gd name="T8" fmla="*/ 42 w 65"/>
                <a:gd name="T9" fmla="*/ 64 h 77"/>
                <a:gd name="T10" fmla="*/ 48 w 65"/>
                <a:gd name="T11" fmla="*/ 64 h 77"/>
                <a:gd name="T12" fmla="*/ 52 w 65"/>
                <a:gd name="T13" fmla="*/ 65 h 77"/>
                <a:gd name="T14" fmla="*/ 58 w 65"/>
                <a:gd name="T15" fmla="*/ 63 h 77"/>
                <a:gd name="T16" fmla="*/ 61 w 65"/>
                <a:gd name="T17" fmla="*/ 56 h 77"/>
                <a:gd name="T18" fmla="*/ 63 w 65"/>
                <a:gd name="T19" fmla="*/ 47 h 77"/>
                <a:gd name="T20" fmla="*/ 60 w 65"/>
                <a:gd name="T21" fmla="*/ 39 h 77"/>
                <a:gd name="T22" fmla="*/ 57 w 65"/>
                <a:gd name="T23" fmla="*/ 26 h 77"/>
                <a:gd name="T24" fmla="*/ 61 w 65"/>
                <a:gd name="T25" fmla="*/ 14 h 77"/>
                <a:gd name="T26" fmla="*/ 63 w 65"/>
                <a:gd name="T27" fmla="*/ 10 h 77"/>
                <a:gd name="T28" fmla="*/ 63 w 65"/>
                <a:gd name="T29" fmla="*/ 4 h 77"/>
                <a:gd name="T30" fmla="*/ 54 w 65"/>
                <a:gd name="T31" fmla="*/ 0 h 77"/>
                <a:gd name="T32" fmla="*/ 48 w 65"/>
                <a:gd name="T33" fmla="*/ 3 h 77"/>
                <a:gd name="T34" fmla="*/ 48 w 65"/>
                <a:gd name="T35" fmla="*/ 4 h 77"/>
                <a:gd name="T36" fmla="*/ 46 w 65"/>
                <a:gd name="T37" fmla="*/ 3 h 77"/>
                <a:gd name="T38" fmla="*/ 38 w 65"/>
                <a:gd name="T39" fmla="*/ 3 h 77"/>
                <a:gd name="T40" fmla="*/ 34 w 65"/>
                <a:gd name="T41" fmla="*/ 3 h 77"/>
                <a:gd name="T42" fmla="*/ 33 w 65"/>
                <a:gd name="T43" fmla="*/ 4 h 77"/>
                <a:gd name="T44" fmla="*/ 21 w 65"/>
                <a:gd name="T45" fmla="*/ 3 h 77"/>
                <a:gd name="T46" fmla="*/ 13 w 65"/>
                <a:gd name="T47" fmla="*/ 7 h 77"/>
                <a:gd name="T48" fmla="*/ 13 w 65"/>
                <a:gd name="T49" fmla="*/ 10 h 77"/>
                <a:gd name="T50" fmla="*/ 12 w 65"/>
                <a:gd name="T51" fmla="*/ 16 h 77"/>
                <a:gd name="T52" fmla="*/ 4 w 65"/>
                <a:gd name="T53" fmla="*/ 20 h 77"/>
                <a:gd name="T54" fmla="*/ 0 w 65"/>
                <a:gd name="T55" fmla="*/ 23 h 77"/>
                <a:gd name="T56" fmla="*/ 0 w 65"/>
                <a:gd name="T57" fmla="*/ 40 h 77"/>
                <a:gd name="T58" fmla="*/ 6 w 65"/>
                <a:gd name="T59" fmla="*/ 48 h 77"/>
                <a:gd name="T60" fmla="*/ 10 w 65"/>
                <a:gd name="T61" fmla="*/ 48 h 77"/>
                <a:gd name="T62" fmla="*/ 12 w 65"/>
                <a:gd name="T63" fmla="*/ 58 h 77"/>
                <a:gd name="T64" fmla="*/ 17 w 65"/>
                <a:gd name="T65" fmla="*/ 67 h 77"/>
                <a:gd name="T66" fmla="*/ 20 w 65"/>
                <a:gd name="T67" fmla="*/ 71 h 77"/>
                <a:gd name="T68" fmla="*/ 29 w 65"/>
                <a:gd name="T69" fmla="*/ 77 h 77"/>
                <a:gd name="T70" fmla="*/ 30 w 65"/>
                <a:gd name="T71" fmla="*/ 77 h 77"/>
                <a:gd name="T72" fmla="*/ 30 w 65"/>
                <a:gd name="T73" fmla="*/ 77 h 77"/>
                <a:gd name="T74" fmla="*/ 30 w 65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7">
                  <a:moveTo>
                    <a:pt x="30" y="77"/>
                  </a:moveTo>
                  <a:lnTo>
                    <a:pt x="33" y="75"/>
                  </a:lnTo>
                  <a:lnTo>
                    <a:pt x="33" y="73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7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7" y="65"/>
                  </a:lnTo>
                  <a:lnTo>
                    <a:pt x="4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8" y="63"/>
                  </a:lnTo>
                  <a:lnTo>
                    <a:pt x="60" y="62"/>
                  </a:lnTo>
                  <a:lnTo>
                    <a:pt x="61" y="56"/>
                  </a:lnTo>
                  <a:lnTo>
                    <a:pt x="61" y="51"/>
                  </a:lnTo>
                  <a:lnTo>
                    <a:pt x="63" y="47"/>
                  </a:lnTo>
                  <a:lnTo>
                    <a:pt x="63" y="44"/>
                  </a:lnTo>
                  <a:lnTo>
                    <a:pt x="60" y="39"/>
                  </a:lnTo>
                  <a:lnTo>
                    <a:pt x="57" y="34"/>
                  </a:lnTo>
                  <a:lnTo>
                    <a:pt x="57" y="26"/>
                  </a:lnTo>
                  <a:lnTo>
                    <a:pt x="57" y="20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5" y="7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6" y="48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2" y="58"/>
                  </a:lnTo>
                  <a:lnTo>
                    <a:pt x="13" y="62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4" y="75"/>
                  </a:lnTo>
                  <a:lnTo>
                    <a:pt x="29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40152" y="3914401"/>
              <a:ext cx="83295" cy="113422"/>
            </a:xfrm>
            <a:custGeom>
              <a:avLst/>
              <a:gdLst>
                <a:gd name="T0" fmla="*/ 9 w 47"/>
                <a:gd name="T1" fmla="*/ 5 h 64"/>
                <a:gd name="T2" fmla="*/ 7 w 47"/>
                <a:gd name="T3" fmla="*/ 7 h 64"/>
                <a:gd name="T4" fmla="*/ 3 w 47"/>
                <a:gd name="T5" fmla="*/ 13 h 64"/>
                <a:gd name="T6" fmla="*/ 3 w 47"/>
                <a:gd name="T7" fmla="*/ 19 h 64"/>
                <a:gd name="T8" fmla="*/ 3 w 47"/>
                <a:gd name="T9" fmla="*/ 27 h 64"/>
                <a:gd name="T10" fmla="*/ 6 w 47"/>
                <a:gd name="T11" fmla="*/ 32 h 64"/>
                <a:gd name="T12" fmla="*/ 9 w 47"/>
                <a:gd name="T13" fmla="*/ 37 h 64"/>
                <a:gd name="T14" fmla="*/ 9 w 47"/>
                <a:gd name="T15" fmla="*/ 40 h 64"/>
                <a:gd name="T16" fmla="*/ 7 w 47"/>
                <a:gd name="T17" fmla="*/ 44 h 64"/>
                <a:gd name="T18" fmla="*/ 7 w 47"/>
                <a:gd name="T19" fmla="*/ 49 h 64"/>
                <a:gd name="T20" fmla="*/ 6 w 47"/>
                <a:gd name="T21" fmla="*/ 55 h 64"/>
                <a:gd name="T22" fmla="*/ 4 w 47"/>
                <a:gd name="T23" fmla="*/ 56 h 64"/>
                <a:gd name="T24" fmla="*/ 0 w 47"/>
                <a:gd name="T25" fmla="*/ 60 h 64"/>
                <a:gd name="T26" fmla="*/ 2 w 47"/>
                <a:gd name="T27" fmla="*/ 62 h 64"/>
                <a:gd name="T28" fmla="*/ 6 w 47"/>
                <a:gd name="T29" fmla="*/ 64 h 64"/>
                <a:gd name="T30" fmla="*/ 7 w 47"/>
                <a:gd name="T31" fmla="*/ 64 h 64"/>
                <a:gd name="T32" fmla="*/ 13 w 47"/>
                <a:gd name="T33" fmla="*/ 60 h 64"/>
                <a:gd name="T34" fmla="*/ 15 w 47"/>
                <a:gd name="T35" fmla="*/ 62 h 64"/>
                <a:gd name="T36" fmla="*/ 19 w 47"/>
                <a:gd name="T37" fmla="*/ 62 h 64"/>
                <a:gd name="T38" fmla="*/ 20 w 47"/>
                <a:gd name="T39" fmla="*/ 62 h 64"/>
                <a:gd name="T40" fmla="*/ 24 w 47"/>
                <a:gd name="T41" fmla="*/ 62 h 64"/>
                <a:gd name="T42" fmla="*/ 27 w 47"/>
                <a:gd name="T43" fmla="*/ 62 h 64"/>
                <a:gd name="T44" fmla="*/ 31 w 47"/>
                <a:gd name="T45" fmla="*/ 58 h 64"/>
                <a:gd name="T46" fmla="*/ 37 w 47"/>
                <a:gd name="T47" fmla="*/ 44 h 64"/>
                <a:gd name="T48" fmla="*/ 45 w 47"/>
                <a:gd name="T49" fmla="*/ 32 h 64"/>
                <a:gd name="T50" fmla="*/ 47 w 47"/>
                <a:gd name="T51" fmla="*/ 27 h 64"/>
                <a:gd name="T52" fmla="*/ 47 w 47"/>
                <a:gd name="T53" fmla="*/ 24 h 64"/>
                <a:gd name="T54" fmla="*/ 45 w 47"/>
                <a:gd name="T55" fmla="*/ 20 h 64"/>
                <a:gd name="T56" fmla="*/ 45 w 47"/>
                <a:gd name="T57" fmla="*/ 19 h 64"/>
                <a:gd name="T58" fmla="*/ 44 w 47"/>
                <a:gd name="T59" fmla="*/ 20 h 64"/>
                <a:gd name="T60" fmla="*/ 41 w 47"/>
                <a:gd name="T61" fmla="*/ 19 h 64"/>
                <a:gd name="T62" fmla="*/ 37 w 47"/>
                <a:gd name="T63" fmla="*/ 16 h 64"/>
                <a:gd name="T64" fmla="*/ 36 w 47"/>
                <a:gd name="T65" fmla="*/ 16 h 64"/>
                <a:gd name="T66" fmla="*/ 37 w 47"/>
                <a:gd name="T67" fmla="*/ 15 h 64"/>
                <a:gd name="T68" fmla="*/ 36 w 47"/>
                <a:gd name="T69" fmla="*/ 13 h 64"/>
                <a:gd name="T70" fmla="*/ 32 w 47"/>
                <a:gd name="T71" fmla="*/ 11 h 64"/>
                <a:gd name="T72" fmla="*/ 28 w 47"/>
                <a:gd name="T73" fmla="*/ 5 h 64"/>
                <a:gd name="T74" fmla="*/ 24 w 47"/>
                <a:gd name="T75" fmla="*/ 3 h 64"/>
                <a:gd name="T76" fmla="*/ 20 w 47"/>
                <a:gd name="T77" fmla="*/ 3 h 64"/>
                <a:gd name="T78" fmla="*/ 15 w 47"/>
                <a:gd name="T79" fmla="*/ 0 h 64"/>
                <a:gd name="T80" fmla="*/ 13 w 47"/>
                <a:gd name="T81" fmla="*/ 0 h 64"/>
                <a:gd name="T82" fmla="*/ 11 w 47"/>
                <a:gd name="T83" fmla="*/ 0 h 64"/>
                <a:gd name="T84" fmla="*/ 9 w 47"/>
                <a:gd name="T85" fmla="*/ 3 h 64"/>
                <a:gd name="T86" fmla="*/ 9 w 47"/>
                <a:gd name="T87" fmla="*/ 5 h 64"/>
                <a:gd name="T88" fmla="*/ 9 w 47"/>
                <a:gd name="T89" fmla="*/ 5 h 64"/>
                <a:gd name="T90" fmla="*/ 9 w 47"/>
                <a:gd name="T91" fmla="*/ 5 h 64"/>
                <a:gd name="T92" fmla="*/ 9 w 47"/>
                <a:gd name="T93" fmla="*/ 5 h 64"/>
                <a:gd name="T94" fmla="*/ 9 w 47"/>
                <a:gd name="T95" fmla="*/ 5 h 64"/>
                <a:gd name="T96" fmla="*/ 9 w 47"/>
                <a:gd name="T97" fmla="*/ 5 h 64"/>
                <a:gd name="T98" fmla="*/ 9 w 47"/>
                <a:gd name="T9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64">
                  <a:moveTo>
                    <a:pt x="9" y="5"/>
                  </a:moveTo>
                  <a:lnTo>
                    <a:pt x="7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7" y="62"/>
                  </a:lnTo>
                  <a:lnTo>
                    <a:pt x="31" y="58"/>
                  </a:lnTo>
                  <a:lnTo>
                    <a:pt x="37" y="44"/>
                  </a:lnTo>
                  <a:lnTo>
                    <a:pt x="45" y="32"/>
                  </a:lnTo>
                  <a:lnTo>
                    <a:pt x="47" y="27"/>
                  </a:lnTo>
                  <a:lnTo>
                    <a:pt x="47" y="24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20"/>
                  </a:lnTo>
                  <a:lnTo>
                    <a:pt x="41" y="19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5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50524" y="3822246"/>
              <a:ext cx="136461" cy="235706"/>
            </a:xfrm>
            <a:custGeom>
              <a:avLst/>
              <a:gdLst>
                <a:gd name="T0" fmla="*/ 20 w 77"/>
                <a:gd name="T1" fmla="*/ 59 h 133"/>
                <a:gd name="T2" fmla="*/ 21 w 77"/>
                <a:gd name="T3" fmla="*/ 65 h 133"/>
                <a:gd name="T4" fmla="*/ 20 w 77"/>
                <a:gd name="T5" fmla="*/ 72 h 133"/>
                <a:gd name="T6" fmla="*/ 26 w 77"/>
                <a:gd name="T7" fmla="*/ 76 h 133"/>
                <a:gd name="T8" fmla="*/ 29 w 77"/>
                <a:gd name="T9" fmla="*/ 84 h 133"/>
                <a:gd name="T10" fmla="*/ 26 w 77"/>
                <a:gd name="T11" fmla="*/ 88 h 133"/>
                <a:gd name="T12" fmla="*/ 24 w 77"/>
                <a:gd name="T13" fmla="*/ 96 h 133"/>
                <a:gd name="T14" fmla="*/ 21 w 77"/>
                <a:gd name="T15" fmla="*/ 109 h 133"/>
                <a:gd name="T16" fmla="*/ 25 w 77"/>
                <a:gd name="T17" fmla="*/ 116 h 133"/>
                <a:gd name="T18" fmla="*/ 25 w 77"/>
                <a:gd name="T19" fmla="*/ 120 h 133"/>
                <a:gd name="T20" fmla="*/ 25 w 77"/>
                <a:gd name="T21" fmla="*/ 124 h 133"/>
                <a:gd name="T22" fmla="*/ 33 w 77"/>
                <a:gd name="T23" fmla="*/ 129 h 133"/>
                <a:gd name="T24" fmla="*/ 37 w 77"/>
                <a:gd name="T25" fmla="*/ 132 h 133"/>
                <a:gd name="T26" fmla="*/ 39 w 77"/>
                <a:gd name="T27" fmla="*/ 133 h 133"/>
                <a:gd name="T28" fmla="*/ 43 w 77"/>
                <a:gd name="T29" fmla="*/ 129 h 133"/>
                <a:gd name="T30" fmla="*/ 55 w 77"/>
                <a:gd name="T31" fmla="*/ 124 h 133"/>
                <a:gd name="T32" fmla="*/ 59 w 77"/>
                <a:gd name="T33" fmla="*/ 122 h 133"/>
                <a:gd name="T34" fmla="*/ 69 w 77"/>
                <a:gd name="T35" fmla="*/ 120 h 133"/>
                <a:gd name="T36" fmla="*/ 77 w 77"/>
                <a:gd name="T37" fmla="*/ 120 h 133"/>
                <a:gd name="T38" fmla="*/ 70 w 77"/>
                <a:gd name="T39" fmla="*/ 114 h 133"/>
                <a:gd name="T40" fmla="*/ 66 w 77"/>
                <a:gd name="T41" fmla="*/ 107 h 133"/>
                <a:gd name="T42" fmla="*/ 65 w 77"/>
                <a:gd name="T43" fmla="*/ 97 h 133"/>
                <a:gd name="T44" fmla="*/ 61 w 77"/>
                <a:gd name="T45" fmla="*/ 96 h 133"/>
                <a:gd name="T46" fmla="*/ 57 w 77"/>
                <a:gd name="T47" fmla="*/ 89 h 133"/>
                <a:gd name="T48" fmla="*/ 53 w 77"/>
                <a:gd name="T49" fmla="*/ 81 h 133"/>
                <a:gd name="T50" fmla="*/ 53 w 77"/>
                <a:gd name="T51" fmla="*/ 65 h 133"/>
                <a:gd name="T52" fmla="*/ 63 w 77"/>
                <a:gd name="T53" fmla="*/ 65 h 133"/>
                <a:gd name="T54" fmla="*/ 65 w 77"/>
                <a:gd name="T55" fmla="*/ 59 h 133"/>
                <a:gd name="T56" fmla="*/ 66 w 77"/>
                <a:gd name="T57" fmla="*/ 53 h 133"/>
                <a:gd name="T58" fmla="*/ 66 w 77"/>
                <a:gd name="T59" fmla="*/ 45 h 133"/>
                <a:gd name="T60" fmla="*/ 65 w 77"/>
                <a:gd name="T61" fmla="*/ 40 h 133"/>
                <a:gd name="T62" fmla="*/ 61 w 77"/>
                <a:gd name="T63" fmla="*/ 39 h 133"/>
                <a:gd name="T64" fmla="*/ 50 w 77"/>
                <a:gd name="T65" fmla="*/ 31 h 133"/>
                <a:gd name="T66" fmla="*/ 46 w 77"/>
                <a:gd name="T67" fmla="*/ 35 h 133"/>
                <a:gd name="T68" fmla="*/ 43 w 77"/>
                <a:gd name="T69" fmla="*/ 40 h 133"/>
                <a:gd name="T70" fmla="*/ 47 w 77"/>
                <a:gd name="T71" fmla="*/ 27 h 133"/>
                <a:gd name="T72" fmla="*/ 46 w 77"/>
                <a:gd name="T73" fmla="*/ 19 h 133"/>
                <a:gd name="T74" fmla="*/ 39 w 77"/>
                <a:gd name="T75" fmla="*/ 14 h 133"/>
                <a:gd name="T76" fmla="*/ 33 w 77"/>
                <a:gd name="T77" fmla="*/ 6 h 133"/>
                <a:gd name="T78" fmla="*/ 30 w 77"/>
                <a:gd name="T79" fmla="*/ 6 h 133"/>
                <a:gd name="T80" fmla="*/ 24 w 77"/>
                <a:gd name="T81" fmla="*/ 0 h 133"/>
                <a:gd name="T82" fmla="*/ 26 w 77"/>
                <a:gd name="T83" fmla="*/ 4 h 133"/>
                <a:gd name="T84" fmla="*/ 26 w 77"/>
                <a:gd name="T85" fmla="*/ 6 h 133"/>
                <a:gd name="T86" fmla="*/ 17 w 77"/>
                <a:gd name="T87" fmla="*/ 11 h 133"/>
                <a:gd name="T88" fmla="*/ 12 w 77"/>
                <a:gd name="T89" fmla="*/ 18 h 133"/>
                <a:gd name="T90" fmla="*/ 13 w 77"/>
                <a:gd name="T91" fmla="*/ 24 h 133"/>
                <a:gd name="T92" fmla="*/ 17 w 77"/>
                <a:gd name="T93" fmla="*/ 27 h 133"/>
                <a:gd name="T94" fmla="*/ 13 w 77"/>
                <a:gd name="T95" fmla="*/ 31 h 133"/>
                <a:gd name="T96" fmla="*/ 9 w 77"/>
                <a:gd name="T97" fmla="*/ 32 h 133"/>
                <a:gd name="T98" fmla="*/ 6 w 77"/>
                <a:gd name="T99" fmla="*/ 32 h 133"/>
                <a:gd name="T100" fmla="*/ 4 w 77"/>
                <a:gd name="T101" fmla="*/ 39 h 133"/>
                <a:gd name="T102" fmla="*/ 0 w 77"/>
                <a:gd name="T103" fmla="*/ 48 h 133"/>
                <a:gd name="T104" fmla="*/ 9 w 77"/>
                <a:gd name="T105" fmla="*/ 60 h 133"/>
                <a:gd name="T106" fmla="*/ 17 w 77"/>
                <a:gd name="T107" fmla="*/ 59 h 133"/>
                <a:gd name="T108" fmla="*/ 17 w 77"/>
                <a:gd name="T109" fmla="*/ 59 h 133"/>
                <a:gd name="T110" fmla="*/ 17 w 77"/>
                <a:gd name="T111" fmla="*/ 59 h 133"/>
                <a:gd name="T112" fmla="*/ 17 w 77"/>
                <a:gd name="T113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133">
                  <a:moveTo>
                    <a:pt x="17" y="59"/>
                  </a:moveTo>
                  <a:lnTo>
                    <a:pt x="20" y="59"/>
                  </a:lnTo>
                  <a:lnTo>
                    <a:pt x="21" y="61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0" y="72"/>
                  </a:lnTo>
                  <a:lnTo>
                    <a:pt x="21" y="75"/>
                  </a:lnTo>
                  <a:lnTo>
                    <a:pt x="26" y="76"/>
                  </a:lnTo>
                  <a:lnTo>
                    <a:pt x="25" y="79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26" y="88"/>
                  </a:lnTo>
                  <a:lnTo>
                    <a:pt x="25" y="92"/>
                  </a:lnTo>
                  <a:lnTo>
                    <a:pt x="24" y="96"/>
                  </a:lnTo>
                  <a:lnTo>
                    <a:pt x="21" y="103"/>
                  </a:lnTo>
                  <a:lnTo>
                    <a:pt x="21" y="109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5" y="118"/>
                  </a:lnTo>
                  <a:lnTo>
                    <a:pt x="25" y="120"/>
                  </a:lnTo>
                  <a:lnTo>
                    <a:pt x="26" y="122"/>
                  </a:lnTo>
                  <a:lnTo>
                    <a:pt x="25" y="124"/>
                  </a:lnTo>
                  <a:lnTo>
                    <a:pt x="29" y="125"/>
                  </a:lnTo>
                  <a:lnTo>
                    <a:pt x="33" y="129"/>
                  </a:lnTo>
                  <a:lnTo>
                    <a:pt x="34" y="132"/>
                  </a:lnTo>
                  <a:lnTo>
                    <a:pt x="37" y="132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42" y="132"/>
                  </a:lnTo>
                  <a:lnTo>
                    <a:pt x="43" y="129"/>
                  </a:lnTo>
                  <a:lnTo>
                    <a:pt x="50" y="125"/>
                  </a:lnTo>
                  <a:lnTo>
                    <a:pt x="55" y="124"/>
                  </a:lnTo>
                  <a:lnTo>
                    <a:pt x="57" y="124"/>
                  </a:lnTo>
                  <a:lnTo>
                    <a:pt x="59" y="122"/>
                  </a:lnTo>
                  <a:lnTo>
                    <a:pt x="63" y="120"/>
                  </a:lnTo>
                  <a:lnTo>
                    <a:pt x="69" y="120"/>
                  </a:lnTo>
                  <a:lnTo>
                    <a:pt x="73" y="120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70" y="114"/>
                  </a:lnTo>
                  <a:lnTo>
                    <a:pt x="70" y="112"/>
                  </a:lnTo>
                  <a:lnTo>
                    <a:pt x="66" y="107"/>
                  </a:lnTo>
                  <a:lnTo>
                    <a:pt x="65" y="103"/>
                  </a:lnTo>
                  <a:lnTo>
                    <a:pt x="65" y="97"/>
                  </a:lnTo>
                  <a:lnTo>
                    <a:pt x="63" y="93"/>
                  </a:lnTo>
                  <a:lnTo>
                    <a:pt x="61" y="96"/>
                  </a:lnTo>
                  <a:lnTo>
                    <a:pt x="59" y="93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3" y="81"/>
                  </a:lnTo>
                  <a:lnTo>
                    <a:pt x="53" y="68"/>
                  </a:lnTo>
                  <a:lnTo>
                    <a:pt x="53" y="65"/>
                  </a:lnTo>
                  <a:lnTo>
                    <a:pt x="57" y="65"/>
                  </a:lnTo>
                  <a:lnTo>
                    <a:pt x="63" y="65"/>
                  </a:lnTo>
                  <a:lnTo>
                    <a:pt x="65" y="61"/>
                  </a:lnTo>
                  <a:lnTo>
                    <a:pt x="65" y="59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45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57" y="35"/>
                  </a:lnTo>
                  <a:lnTo>
                    <a:pt x="50" y="31"/>
                  </a:lnTo>
                  <a:lnTo>
                    <a:pt x="47" y="31"/>
                  </a:lnTo>
                  <a:lnTo>
                    <a:pt x="46" y="35"/>
                  </a:lnTo>
                  <a:lnTo>
                    <a:pt x="46" y="39"/>
                  </a:lnTo>
                  <a:lnTo>
                    <a:pt x="43" y="40"/>
                  </a:lnTo>
                  <a:lnTo>
                    <a:pt x="43" y="35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6" y="19"/>
                  </a:lnTo>
                  <a:lnTo>
                    <a:pt x="43" y="18"/>
                  </a:lnTo>
                  <a:lnTo>
                    <a:pt x="39" y="14"/>
                  </a:lnTo>
                  <a:lnTo>
                    <a:pt x="37" y="10"/>
                  </a:lnTo>
                  <a:lnTo>
                    <a:pt x="33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17" y="11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5"/>
                  </a:lnTo>
                  <a:lnTo>
                    <a:pt x="4" y="39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843669" y="3698191"/>
              <a:ext cx="349128" cy="536983"/>
            </a:xfrm>
            <a:custGeom>
              <a:avLst/>
              <a:gdLst>
                <a:gd name="T0" fmla="*/ 187 w 197"/>
                <a:gd name="T1" fmla="*/ 177 h 303"/>
                <a:gd name="T2" fmla="*/ 187 w 197"/>
                <a:gd name="T3" fmla="*/ 167 h 303"/>
                <a:gd name="T4" fmla="*/ 181 w 197"/>
                <a:gd name="T5" fmla="*/ 145 h 303"/>
                <a:gd name="T6" fmla="*/ 189 w 197"/>
                <a:gd name="T7" fmla="*/ 115 h 303"/>
                <a:gd name="T8" fmla="*/ 174 w 197"/>
                <a:gd name="T9" fmla="*/ 111 h 303"/>
                <a:gd name="T10" fmla="*/ 157 w 197"/>
                <a:gd name="T11" fmla="*/ 114 h 303"/>
                <a:gd name="T12" fmla="*/ 145 w 197"/>
                <a:gd name="T13" fmla="*/ 98 h 303"/>
                <a:gd name="T14" fmla="*/ 128 w 197"/>
                <a:gd name="T15" fmla="*/ 98 h 303"/>
                <a:gd name="T16" fmla="*/ 114 w 197"/>
                <a:gd name="T17" fmla="*/ 97 h 303"/>
                <a:gd name="T18" fmla="*/ 110 w 197"/>
                <a:gd name="T19" fmla="*/ 80 h 303"/>
                <a:gd name="T20" fmla="*/ 105 w 197"/>
                <a:gd name="T21" fmla="*/ 61 h 303"/>
                <a:gd name="T22" fmla="*/ 101 w 197"/>
                <a:gd name="T23" fmla="*/ 52 h 303"/>
                <a:gd name="T24" fmla="*/ 121 w 197"/>
                <a:gd name="T25" fmla="*/ 17 h 303"/>
                <a:gd name="T26" fmla="*/ 136 w 197"/>
                <a:gd name="T27" fmla="*/ 4 h 303"/>
                <a:gd name="T28" fmla="*/ 122 w 197"/>
                <a:gd name="T29" fmla="*/ 5 h 303"/>
                <a:gd name="T30" fmla="*/ 109 w 197"/>
                <a:gd name="T31" fmla="*/ 13 h 303"/>
                <a:gd name="T32" fmla="*/ 86 w 197"/>
                <a:gd name="T33" fmla="*/ 21 h 303"/>
                <a:gd name="T34" fmla="*/ 80 w 197"/>
                <a:gd name="T35" fmla="*/ 27 h 303"/>
                <a:gd name="T36" fmla="*/ 69 w 197"/>
                <a:gd name="T37" fmla="*/ 31 h 303"/>
                <a:gd name="T38" fmla="*/ 64 w 197"/>
                <a:gd name="T39" fmla="*/ 40 h 303"/>
                <a:gd name="T40" fmla="*/ 61 w 197"/>
                <a:gd name="T41" fmla="*/ 53 h 303"/>
                <a:gd name="T42" fmla="*/ 44 w 197"/>
                <a:gd name="T43" fmla="*/ 66 h 303"/>
                <a:gd name="T44" fmla="*/ 37 w 197"/>
                <a:gd name="T45" fmla="*/ 74 h 303"/>
                <a:gd name="T46" fmla="*/ 31 w 197"/>
                <a:gd name="T47" fmla="*/ 72 h 303"/>
                <a:gd name="T48" fmla="*/ 25 w 197"/>
                <a:gd name="T49" fmla="*/ 85 h 303"/>
                <a:gd name="T50" fmla="*/ 27 w 197"/>
                <a:gd name="T51" fmla="*/ 98 h 303"/>
                <a:gd name="T52" fmla="*/ 29 w 197"/>
                <a:gd name="T53" fmla="*/ 114 h 303"/>
                <a:gd name="T54" fmla="*/ 29 w 197"/>
                <a:gd name="T55" fmla="*/ 131 h 303"/>
                <a:gd name="T56" fmla="*/ 31 w 197"/>
                <a:gd name="T57" fmla="*/ 149 h 303"/>
                <a:gd name="T58" fmla="*/ 31 w 197"/>
                <a:gd name="T59" fmla="*/ 154 h 303"/>
                <a:gd name="T60" fmla="*/ 31 w 197"/>
                <a:gd name="T61" fmla="*/ 158 h 303"/>
                <a:gd name="T62" fmla="*/ 23 w 197"/>
                <a:gd name="T63" fmla="*/ 171 h 303"/>
                <a:gd name="T64" fmla="*/ 17 w 197"/>
                <a:gd name="T65" fmla="*/ 179 h 303"/>
                <a:gd name="T66" fmla="*/ 8 w 197"/>
                <a:gd name="T67" fmla="*/ 188 h 303"/>
                <a:gd name="T68" fmla="*/ 0 w 197"/>
                <a:gd name="T69" fmla="*/ 195 h 303"/>
                <a:gd name="T70" fmla="*/ 21 w 197"/>
                <a:gd name="T71" fmla="*/ 211 h 303"/>
                <a:gd name="T72" fmla="*/ 27 w 197"/>
                <a:gd name="T73" fmla="*/ 219 h 303"/>
                <a:gd name="T74" fmla="*/ 43 w 197"/>
                <a:gd name="T75" fmla="*/ 219 h 303"/>
                <a:gd name="T76" fmla="*/ 56 w 197"/>
                <a:gd name="T77" fmla="*/ 224 h 303"/>
                <a:gd name="T78" fmla="*/ 70 w 197"/>
                <a:gd name="T79" fmla="*/ 232 h 303"/>
                <a:gd name="T80" fmla="*/ 80 w 197"/>
                <a:gd name="T81" fmla="*/ 246 h 303"/>
                <a:gd name="T82" fmla="*/ 90 w 197"/>
                <a:gd name="T83" fmla="*/ 256 h 303"/>
                <a:gd name="T84" fmla="*/ 97 w 197"/>
                <a:gd name="T85" fmla="*/ 268 h 303"/>
                <a:gd name="T86" fmla="*/ 114 w 197"/>
                <a:gd name="T87" fmla="*/ 268 h 303"/>
                <a:gd name="T88" fmla="*/ 128 w 197"/>
                <a:gd name="T89" fmla="*/ 267 h 303"/>
                <a:gd name="T90" fmla="*/ 144 w 197"/>
                <a:gd name="T91" fmla="*/ 280 h 303"/>
                <a:gd name="T92" fmla="*/ 141 w 197"/>
                <a:gd name="T93" fmla="*/ 295 h 303"/>
                <a:gd name="T94" fmla="*/ 151 w 197"/>
                <a:gd name="T95" fmla="*/ 280 h 303"/>
                <a:gd name="T96" fmla="*/ 153 w 197"/>
                <a:gd name="T97" fmla="*/ 238 h 303"/>
                <a:gd name="T98" fmla="*/ 145 w 197"/>
                <a:gd name="T99" fmla="*/ 219 h 303"/>
                <a:gd name="T100" fmla="*/ 158 w 197"/>
                <a:gd name="T101" fmla="*/ 212 h 303"/>
                <a:gd name="T102" fmla="*/ 149 w 197"/>
                <a:gd name="T103" fmla="*/ 206 h 303"/>
                <a:gd name="T104" fmla="*/ 157 w 197"/>
                <a:gd name="T105" fmla="*/ 194 h 303"/>
                <a:gd name="T106" fmla="*/ 175 w 197"/>
                <a:gd name="T107" fmla="*/ 190 h 303"/>
                <a:gd name="T108" fmla="*/ 187 w 197"/>
                <a:gd name="T109" fmla="*/ 186 h 303"/>
                <a:gd name="T110" fmla="*/ 193 w 197"/>
                <a:gd name="T111" fmla="*/ 203 h 303"/>
                <a:gd name="T112" fmla="*/ 194 w 197"/>
                <a:gd name="T113" fmla="*/ 19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303">
                  <a:moveTo>
                    <a:pt x="194" y="199"/>
                  </a:moveTo>
                  <a:lnTo>
                    <a:pt x="194" y="195"/>
                  </a:lnTo>
                  <a:lnTo>
                    <a:pt x="193" y="190"/>
                  </a:lnTo>
                  <a:lnTo>
                    <a:pt x="191" y="184"/>
                  </a:lnTo>
                  <a:lnTo>
                    <a:pt x="187" y="177"/>
                  </a:lnTo>
                  <a:lnTo>
                    <a:pt x="183" y="175"/>
                  </a:lnTo>
                  <a:lnTo>
                    <a:pt x="179" y="175"/>
                  </a:lnTo>
                  <a:lnTo>
                    <a:pt x="181" y="173"/>
                  </a:lnTo>
                  <a:lnTo>
                    <a:pt x="183" y="171"/>
                  </a:lnTo>
                  <a:lnTo>
                    <a:pt x="187" y="167"/>
                  </a:lnTo>
                  <a:lnTo>
                    <a:pt x="189" y="166"/>
                  </a:lnTo>
                  <a:lnTo>
                    <a:pt x="189" y="162"/>
                  </a:lnTo>
                  <a:lnTo>
                    <a:pt x="185" y="158"/>
                  </a:lnTo>
                  <a:lnTo>
                    <a:pt x="183" y="151"/>
                  </a:lnTo>
                  <a:lnTo>
                    <a:pt x="181" y="145"/>
                  </a:lnTo>
                  <a:lnTo>
                    <a:pt x="181" y="131"/>
                  </a:lnTo>
                  <a:lnTo>
                    <a:pt x="183" y="129"/>
                  </a:lnTo>
                  <a:lnTo>
                    <a:pt x="185" y="125"/>
                  </a:lnTo>
                  <a:lnTo>
                    <a:pt x="185" y="119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7" y="111"/>
                  </a:lnTo>
                  <a:lnTo>
                    <a:pt x="185" y="110"/>
                  </a:lnTo>
                  <a:lnTo>
                    <a:pt x="179" y="111"/>
                  </a:lnTo>
                  <a:lnTo>
                    <a:pt x="174" y="111"/>
                  </a:lnTo>
                  <a:lnTo>
                    <a:pt x="171" y="114"/>
                  </a:lnTo>
                  <a:lnTo>
                    <a:pt x="166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7" y="114"/>
                  </a:lnTo>
                  <a:lnTo>
                    <a:pt x="154" y="110"/>
                  </a:lnTo>
                  <a:lnTo>
                    <a:pt x="153" y="109"/>
                  </a:lnTo>
                  <a:lnTo>
                    <a:pt x="149" y="101"/>
                  </a:lnTo>
                  <a:lnTo>
                    <a:pt x="148" y="98"/>
                  </a:lnTo>
                  <a:lnTo>
                    <a:pt x="145" y="98"/>
                  </a:lnTo>
                  <a:lnTo>
                    <a:pt x="141" y="98"/>
                  </a:lnTo>
                  <a:lnTo>
                    <a:pt x="137" y="97"/>
                  </a:lnTo>
                  <a:lnTo>
                    <a:pt x="136" y="97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8"/>
                  </a:lnTo>
                  <a:lnTo>
                    <a:pt x="117" y="98"/>
                  </a:lnTo>
                  <a:lnTo>
                    <a:pt x="114" y="97"/>
                  </a:lnTo>
                  <a:lnTo>
                    <a:pt x="114" y="93"/>
                  </a:lnTo>
                  <a:lnTo>
                    <a:pt x="113" y="92"/>
                  </a:lnTo>
                  <a:lnTo>
                    <a:pt x="109" y="89"/>
                  </a:lnTo>
                  <a:lnTo>
                    <a:pt x="109" y="85"/>
                  </a:lnTo>
                  <a:lnTo>
                    <a:pt x="110" y="80"/>
                  </a:lnTo>
                  <a:lnTo>
                    <a:pt x="113" y="76"/>
                  </a:lnTo>
                  <a:lnTo>
                    <a:pt x="110" y="74"/>
                  </a:lnTo>
                  <a:lnTo>
                    <a:pt x="108" y="68"/>
                  </a:lnTo>
                  <a:lnTo>
                    <a:pt x="108" y="62"/>
                  </a:lnTo>
                  <a:lnTo>
                    <a:pt x="105" y="61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0" y="58"/>
                  </a:lnTo>
                  <a:lnTo>
                    <a:pt x="97" y="58"/>
                  </a:lnTo>
                  <a:lnTo>
                    <a:pt x="101" y="52"/>
                  </a:lnTo>
                  <a:lnTo>
                    <a:pt x="105" y="44"/>
                  </a:lnTo>
                  <a:lnTo>
                    <a:pt x="108" y="34"/>
                  </a:lnTo>
                  <a:lnTo>
                    <a:pt x="109" y="27"/>
                  </a:lnTo>
                  <a:lnTo>
                    <a:pt x="114" y="21"/>
                  </a:lnTo>
                  <a:lnTo>
                    <a:pt x="121" y="17"/>
                  </a:lnTo>
                  <a:lnTo>
                    <a:pt x="122" y="13"/>
                  </a:lnTo>
                  <a:lnTo>
                    <a:pt x="126" y="11"/>
                  </a:lnTo>
                  <a:lnTo>
                    <a:pt x="132" y="9"/>
                  </a:lnTo>
                  <a:lnTo>
                    <a:pt x="136" y="8"/>
                  </a:lnTo>
                  <a:lnTo>
                    <a:pt x="136" y="4"/>
                  </a:lnTo>
                  <a:lnTo>
                    <a:pt x="134" y="1"/>
                  </a:lnTo>
                  <a:lnTo>
                    <a:pt x="130" y="0"/>
                  </a:lnTo>
                  <a:lnTo>
                    <a:pt x="126" y="1"/>
                  </a:lnTo>
                  <a:lnTo>
                    <a:pt x="124" y="4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17" y="9"/>
                  </a:lnTo>
                  <a:lnTo>
                    <a:pt x="109" y="13"/>
                  </a:lnTo>
                  <a:lnTo>
                    <a:pt x="104" y="19"/>
                  </a:lnTo>
                  <a:lnTo>
                    <a:pt x="100" y="21"/>
                  </a:lnTo>
                  <a:lnTo>
                    <a:pt x="94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4"/>
                  </a:lnTo>
                  <a:lnTo>
                    <a:pt x="82" y="28"/>
                  </a:lnTo>
                  <a:lnTo>
                    <a:pt x="80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0" y="27"/>
                  </a:lnTo>
                  <a:lnTo>
                    <a:pt x="69" y="31"/>
                  </a:lnTo>
                  <a:lnTo>
                    <a:pt x="66" y="32"/>
                  </a:lnTo>
                  <a:lnTo>
                    <a:pt x="65" y="34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64" y="41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2" y="58"/>
                  </a:lnTo>
                  <a:lnTo>
                    <a:pt x="51" y="62"/>
                  </a:lnTo>
                  <a:lnTo>
                    <a:pt x="44" y="66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8"/>
                  </a:lnTo>
                  <a:lnTo>
                    <a:pt x="39" y="76"/>
                  </a:lnTo>
                  <a:lnTo>
                    <a:pt x="37" y="74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2" y="69"/>
                  </a:lnTo>
                  <a:lnTo>
                    <a:pt x="31" y="70"/>
                  </a:lnTo>
                  <a:lnTo>
                    <a:pt x="31" y="72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3" y="84"/>
                  </a:lnTo>
                  <a:lnTo>
                    <a:pt x="27" y="89"/>
                  </a:lnTo>
                  <a:lnTo>
                    <a:pt x="25" y="85"/>
                  </a:lnTo>
                  <a:lnTo>
                    <a:pt x="25" y="88"/>
                  </a:lnTo>
                  <a:lnTo>
                    <a:pt x="25" y="92"/>
                  </a:lnTo>
                  <a:lnTo>
                    <a:pt x="23" y="93"/>
                  </a:lnTo>
                  <a:lnTo>
                    <a:pt x="23" y="94"/>
                  </a:lnTo>
                  <a:lnTo>
                    <a:pt x="27" y="98"/>
                  </a:lnTo>
                  <a:lnTo>
                    <a:pt x="29" y="105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9" y="114"/>
                  </a:lnTo>
                  <a:lnTo>
                    <a:pt x="31" y="119"/>
                  </a:lnTo>
                  <a:lnTo>
                    <a:pt x="31" y="122"/>
                  </a:lnTo>
                  <a:lnTo>
                    <a:pt x="29" y="122"/>
                  </a:lnTo>
                  <a:lnTo>
                    <a:pt x="27" y="123"/>
                  </a:lnTo>
                  <a:lnTo>
                    <a:pt x="29" y="131"/>
                  </a:lnTo>
                  <a:lnTo>
                    <a:pt x="31" y="137"/>
                  </a:lnTo>
                  <a:lnTo>
                    <a:pt x="29" y="142"/>
                  </a:lnTo>
                  <a:lnTo>
                    <a:pt x="29" y="146"/>
                  </a:lnTo>
                  <a:lnTo>
                    <a:pt x="29" y="149"/>
                  </a:lnTo>
                  <a:lnTo>
                    <a:pt x="31" y="149"/>
                  </a:lnTo>
                  <a:lnTo>
                    <a:pt x="29" y="150"/>
                  </a:lnTo>
                  <a:lnTo>
                    <a:pt x="27" y="151"/>
                  </a:lnTo>
                  <a:lnTo>
                    <a:pt x="29" y="151"/>
                  </a:lnTo>
                  <a:lnTo>
                    <a:pt x="31" y="151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31" y="155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3" y="159"/>
                  </a:lnTo>
                  <a:lnTo>
                    <a:pt x="29" y="163"/>
                  </a:lnTo>
                  <a:lnTo>
                    <a:pt x="27" y="167"/>
                  </a:lnTo>
                  <a:lnTo>
                    <a:pt x="25" y="169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1" y="177"/>
                  </a:lnTo>
                  <a:lnTo>
                    <a:pt x="21" y="179"/>
                  </a:lnTo>
                  <a:lnTo>
                    <a:pt x="20" y="179"/>
                  </a:lnTo>
                  <a:lnTo>
                    <a:pt x="17" y="179"/>
                  </a:lnTo>
                  <a:lnTo>
                    <a:pt x="12" y="180"/>
                  </a:lnTo>
                  <a:lnTo>
                    <a:pt x="9" y="182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2"/>
                  </a:lnTo>
                  <a:lnTo>
                    <a:pt x="3" y="194"/>
                  </a:lnTo>
                  <a:lnTo>
                    <a:pt x="0" y="195"/>
                  </a:lnTo>
                  <a:lnTo>
                    <a:pt x="3" y="195"/>
                  </a:lnTo>
                  <a:lnTo>
                    <a:pt x="7" y="202"/>
                  </a:lnTo>
                  <a:lnTo>
                    <a:pt x="12" y="206"/>
                  </a:lnTo>
                  <a:lnTo>
                    <a:pt x="17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5" y="212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7" y="219"/>
                  </a:lnTo>
                  <a:lnTo>
                    <a:pt x="31" y="219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4" y="220"/>
                  </a:lnTo>
                  <a:lnTo>
                    <a:pt x="43" y="219"/>
                  </a:lnTo>
                  <a:lnTo>
                    <a:pt x="44" y="219"/>
                  </a:lnTo>
                  <a:lnTo>
                    <a:pt x="47" y="219"/>
                  </a:lnTo>
                  <a:lnTo>
                    <a:pt x="48" y="219"/>
                  </a:lnTo>
                  <a:lnTo>
                    <a:pt x="51" y="223"/>
                  </a:lnTo>
                  <a:lnTo>
                    <a:pt x="56" y="224"/>
                  </a:lnTo>
                  <a:lnTo>
                    <a:pt x="60" y="227"/>
                  </a:lnTo>
                  <a:lnTo>
                    <a:pt x="61" y="226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70" y="232"/>
                  </a:lnTo>
                  <a:lnTo>
                    <a:pt x="74" y="236"/>
                  </a:lnTo>
                  <a:lnTo>
                    <a:pt x="77" y="242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80" y="246"/>
                  </a:lnTo>
                  <a:lnTo>
                    <a:pt x="82" y="247"/>
                  </a:lnTo>
                  <a:lnTo>
                    <a:pt x="86" y="250"/>
                  </a:lnTo>
                  <a:lnTo>
                    <a:pt x="88" y="251"/>
                  </a:lnTo>
                  <a:lnTo>
                    <a:pt x="90" y="252"/>
                  </a:lnTo>
                  <a:lnTo>
                    <a:pt x="90" y="256"/>
                  </a:lnTo>
                  <a:lnTo>
                    <a:pt x="94" y="259"/>
                  </a:lnTo>
                  <a:lnTo>
                    <a:pt x="96" y="260"/>
                  </a:lnTo>
                  <a:lnTo>
                    <a:pt x="96" y="263"/>
                  </a:lnTo>
                  <a:lnTo>
                    <a:pt x="96" y="267"/>
                  </a:lnTo>
                  <a:lnTo>
                    <a:pt x="97" y="268"/>
                  </a:lnTo>
                  <a:lnTo>
                    <a:pt x="100" y="269"/>
                  </a:lnTo>
                  <a:lnTo>
                    <a:pt x="101" y="269"/>
                  </a:lnTo>
                  <a:lnTo>
                    <a:pt x="105" y="269"/>
                  </a:lnTo>
                  <a:lnTo>
                    <a:pt x="109" y="269"/>
                  </a:lnTo>
                  <a:lnTo>
                    <a:pt x="114" y="268"/>
                  </a:lnTo>
                  <a:lnTo>
                    <a:pt x="117" y="267"/>
                  </a:lnTo>
                  <a:lnTo>
                    <a:pt x="118" y="264"/>
                  </a:lnTo>
                  <a:lnTo>
                    <a:pt x="121" y="267"/>
                  </a:lnTo>
                  <a:lnTo>
                    <a:pt x="124" y="268"/>
                  </a:lnTo>
                  <a:lnTo>
                    <a:pt x="128" y="267"/>
                  </a:lnTo>
                  <a:lnTo>
                    <a:pt x="132" y="267"/>
                  </a:lnTo>
                  <a:lnTo>
                    <a:pt x="136" y="269"/>
                  </a:lnTo>
                  <a:lnTo>
                    <a:pt x="141" y="269"/>
                  </a:lnTo>
                  <a:lnTo>
                    <a:pt x="145" y="276"/>
                  </a:lnTo>
                  <a:lnTo>
                    <a:pt x="144" y="280"/>
                  </a:lnTo>
                  <a:lnTo>
                    <a:pt x="140" y="285"/>
                  </a:lnTo>
                  <a:lnTo>
                    <a:pt x="136" y="293"/>
                  </a:lnTo>
                  <a:lnTo>
                    <a:pt x="136" y="295"/>
                  </a:lnTo>
                  <a:lnTo>
                    <a:pt x="137" y="295"/>
                  </a:lnTo>
                  <a:lnTo>
                    <a:pt x="141" y="295"/>
                  </a:lnTo>
                  <a:lnTo>
                    <a:pt x="144" y="295"/>
                  </a:lnTo>
                  <a:lnTo>
                    <a:pt x="148" y="300"/>
                  </a:lnTo>
                  <a:lnTo>
                    <a:pt x="148" y="303"/>
                  </a:lnTo>
                  <a:lnTo>
                    <a:pt x="149" y="296"/>
                  </a:lnTo>
                  <a:lnTo>
                    <a:pt x="151" y="280"/>
                  </a:lnTo>
                  <a:lnTo>
                    <a:pt x="154" y="256"/>
                  </a:lnTo>
                  <a:lnTo>
                    <a:pt x="154" y="251"/>
                  </a:lnTo>
                  <a:lnTo>
                    <a:pt x="154" y="247"/>
                  </a:lnTo>
                  <a:lnTo>
                    <a:pt x="153" y="243"/>
                  </a:lnTo>
                  <a:lnTo>
                    <a:pt x="153" y="238"/>
                  </a:lnTo>
                  <a:lnTo>
                    <a:pt x="151" y="234"/>
                  </a:lnTo>
                  <a:lnTo>
                    <a:pt x="148" y="232"/>
                  </a:lnTo>
                  <a:lnTo>
                    <a:pt x="145" y="226"/>
                  </a:lnTo>
                  <a:lnTo>
                    <a:pt x="145" y="223"/>
                  </a:lnTo>
                  <a:lnTo>
                    <a:pt x="145" y="219"/>
                  </a:lnTo>
                  <a:lnTo>
                    <a:pt x="145" y="215"/>
                  </a:lnTo>
                  <a:lnTo>
                    <a:pt x="151" y="212"/>
                  </a:lnTo>
                  <a:lnTo>
                    <a:pt x="153" y="211"/>
                  </a:lnTo>
                  <a:lnTo>
                    <a:pt x="157" y="212"/>
                  </a:lnTo>
                  <a:lnTo>
                    <a:pt x="158" y="212"/>
                  </a:lnTo>
                  <a:lnTo>
                    <a:pt x="158" y="211"/>
                  </a:lnTo>
                  <a:lnTo>
                    <a:pt x="158" y="207"/>
                  </a:lnTo>
                  <a:lnTo>
                    <a:pt x="154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8" y="194"/>
                  </a:lnTo>
                  <a:lnTo>
                    <a:pt x="149" y="194"/>
                  </a:lnTo>
                  <a:lnTo>
                    <a:pt x="153" y="194"/>
                  </a:lnTo>
                  <a:lnTo>
                    <a:pt x="157" y="194"/>
                  </a:lnTo>
                  <a:lnTo>
                    <a:pt x="170" y="194"/>
                  </a:lnTo>
                  <a:lnTo>
                    <a:pt x="171" y="19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5" y="190"/>
                  </a:lnTo>
                  <a:lnTo>
                    <a:pt x="178" y="192"/>
                  </a:lnTo>
                  <a:lnTo>
                    <a:pt x="179" y="194"/>
                  </a:lnTo>
                  <a:lnTo>
                    <a:pt x="181" y="190"/>
                  </a:lnTo>
                  <a:lnTo>
                    <a:pt x="185" y="188"/>
                  </a:lnTo>
                  <a:lnTo>
                    <a:pt x="187" y="186"/>
                  </a:lnTo>
                  <a:lnTo>
                    <a:pt x="189" y="188"/>
                  </a:lnTo>
                  <a:lnTo>
                    <a:pt x="191" y="192"/>
                  </a:lnTo>
                  <a:lnTo>
                    <a:pt x="193" y="195"/>
                  </a:lnTo>
                  <a:lnTo>
                    <a:pt x="193" y="202"/>
                  </a:lnTo>
                  <a:lnTo>
                    <a:pt x="193" y="203"/>
                  </a:lnTo>
                  <a:lnTo>
                    <a:pt x="194" y="203"/>
                  </a:lnTo>
                  <a:lnTo>
                    <a:pt x="197" y="203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4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90503" y="4050863"/>
              <a:ext cx="161272" cy="207350"/>
            </a:xfrm>
            <a:custGeom>
              <a:avLst/>
              <a:gdLst>
                <a:gd name="T0" fmla="*/ 13 w 91"/>
                <a:gd name="T1" fmla="*/ 96 h 117"/>
                <a:gd name="T2" fmla="*/ 10 w 91"/>
                <a:gd name="T3" fmla="*/ 100 h 117"/>
                <a:gd name="T4" fmla="*/ 11 w 91"/>
                <a:gd name="T5" fmla="*/ 104 h 117"/>
                <a:gd name="T6" fmla="*/ 11 w 91"/>
                <a:gd name="T7" fmla="*/ 106 h 117"/>
                <a:gd name="T8" fmla="*/ 13 w 91"/>
                <a:gd name="T9" fmla="*/ 104 h 117"/>
                <a:gd name="T10" fmla="*/ 19 w 91"/>
                <a:gd name="T11" fmla="*/ 108 h 117"/>
                <a:gd name="T12" fmla="*/ 23 w 91"/>
                <a:gd name="T13" fmla="*/ 108 h 117"/>
                <a:gd name="T14" fmla="*/ 26 w 91"/>
                <a:gd name="T15" fmla="*/ 113 h 117"/>
                <a:gd name="T16" fmla="*/ 30 w 91"/>
                <a:gd name="T17" fmla="*/ 117 h 117"/>
                <a:gd name="T18" fmla="*/ 34 w 91"/>
                <a:gd name="T19" fmla="*/ 113 h 117"/>
                <a:gd name="T20" fmla="*/ 41 w 91"/>
                <a:gd name="T21" fmla="*/ 93 h 117"/>
                <a:gd name="T22" fmla="*/ 42 w 91"/>
                <a:gd name="T23" fmla="*/ 90 h 117"/>
                <a:gd name="T24" fmla="*/ 46 w 91"/>
                <a:gd name="T25" fmla="*/ 90 h 117"/>
                <a:gd name="T26" fmla="*/ 46 w 91"/>
                <a:gd name="T27" fmla="*/ 86 h 117"/>
                <a:gd name="T28" fmla="*/ 50 w 91"/>
                <a:gd name="T29" fmla="*/ 81 h 117"/>
                <a:gd name="T30" fmla="*/ 61 w 91"/>
                <a:gd name="T31" fmla="*/ 77 h 117"/>
                <a:gd name="T32" fmla="*/ 77 w 91"/>
                <a:gd name="T33" fmla="*/ 68 h 117"/>
                <a:gd name="T34" fmla="*/ 86 w 91"/>
                <a:gd name="T35" fmla="*/ 52 h 117"/>
                <a:gd name="T36" fmla="*/ 90 w 91"/>
                <a:gd name="T37" fmla="*/ 43 h 117"/>
                <a:gd name="T38" fmla="*/ 91 w 91"/>
                <a:gd name="T39" fmla="*/ 39 h 117"/>
                <a:gd name="T40" fmla="*/ 89 w 91"/>
                <a:gd name="T41" fmla="*/ 33 h 117"/>
                <a:gd name="T42" fmla="*/ 86 w 91"/>
                <a:gd name="T43" fmla="*/ 29 h 117"/>
                <a:gd name="T44" fmla="*/ 90 w 91"/>
                <a:gd name="T45" fmla="*/ 28 h 117"/>
                <a:gd name="T46" fmla="*/ 81 w 91"/>
                <a:gd name="T47" fmla="*/ 24 h 117"/>
                <a:gd name="T48" fmla="*/ 77 w 91"/>
                <a:gd name="T49" fmla="*/ 20 h 117"/>
                <a:gd name="T50" fmla="*/ 73 w 91"/>
                <a:gd name="T51" fmla="*/ 20 h 117"/>
                <a:gd name="T52" fmla="*/ 73 w 91"/>
                <a:gd name="T53" fmla="*/ 21 h 117"/>
                <a:gd name="T54" fmla="*/ 61 w 91"/>
                <a:gd name="T55" fmla="*/ 20 h 117"/>
                <a:gd name="T56" fmla="*/ 57 w 91"/>
                <a:gd name="T57" fmla="*/ 17 h 117"/>
                <a:gd name="T58" fmla="*/ 55 w 91"/>
                <a:gd name="T59" fmla="*/ 13 h 117"/>
                <a:gd name="T60" fmla="*/ 51 w 91"/>
                <a:gd name="T61" fmla="*/ 12 h 117"/>
                <a:gd name="T62" fmla="*/ 42 w 91"/>
                <a:gd name="T63" fmla="*/ 7 h 117"/>
                <a:gd name="T64" fmla="*/ 34 w 91"/>
                <a:gd name="T65" fmla="*/ 0 h 117"/>
                <a:gd name="T66" fmla="*/ 30 w 91"/>
                <a:gd name="T67" fmla="*/ 4 h 117"/>
                <a:gd name="T68" fmla="*/ 25 w 91"/>
                <a:gd name="T69" fmla="*/ 7 h 117"/>
                <a:gd name="T70" fmla="*/ 21 w 91"/>
                <a:gd name="T71" fmla="*/ 9 h 117"/>
                <a:gd name="T72" fmla="*/ 13 w 91"/>
                <a:gd name="T73" fmla="*/ 12 h 117"/>
                <a:gd name="T74" fmla="*/ 15 w 91"/>
                <a:gd name="T75" fmla="*/ 20 h 117"/>
                <a:gd name="T76" fmla="*/ 10 w 91"/>
                <a:gd name="T77" fmla="*/ 31 h 117"/>
                <a:gd name="T78" fmla="*/ 10 w 91"/>
                <a:gd name="T79" fmla="*/ 37 h 117"/>
                <a:gd name="T80" fmla="*/ 8 w 91"/>
                <a:gd name="T81" fmla="*/ 39 h 117"/>
                <a:gd name="T82" fmla="*/ 6 w 91"/>
                <a:gd name="T83" fmla="*/ 43 h 117"/>
                <a:gd name="T84" fmla="*/ 2 w 91"/>
                <a:gd name="T85" fmla="*/ 44 h 117"/>
                <a:gd name="T86" fmla="*/ 2 w 91"/>
                <a:gd name="T87" fmla="*/ 52 h 117"/>
                <a:gd name="T88" fmla="*/ 4 w 91"/>
                <a:gd name="T89" fmla="*/ 60 h 117"/>
                <a:gd name="T90" fmla="*/ 2 w 91"/>
                <a:gd name="T91" fmla="*/ 65 h 117"/>
                <a:gd name="T92" fmla="*/ 2 w 91"/>
                <a:gd name="T93" fmla="*/ 69 h 117"/>
                <a:gd name="T94" fmla="*/ 11 w 91"/>
                <a:gd name="T95" fmla="*/ 77 h 117"/>
                <a:gd name="T96" fmla="*/ 15 w 91"/>
                <a:gd name="T97" fmla="*/ 69 h 117"/>
                <a:gd name="T98" fmla="*/ 15 w 91"/>
                <a:gd name="T99" fmla="*/ 73 h 117"/>
                <a:gd name="T100" fmla="*/ 17 w 91"/>
                <a:gd name="T101" fmla="*/ 70 h 117"/>
                <a:gd name="T102" fmla="*/ 17 w 91"/>
                <a:gd name="T103" fmla="*/ 64 h 117"/>
                <a:gd name="T104" fmla="*/ 17 w 91"/>
                <a:gd name="T105" fmla="*/ 68 h 117"/>
                <a:gd name="T106" fmla="*/ 19 w 91"/>
                <a:gd name="T107" fmla="*/ 73 h 117"/>
                <a:gd name="T108" fmla="*/ 17 w 91"/>
                <a:gd name="T109" fmla="*/ 84 h 117"/>
                <a:gd name="T110" fmla="*/ 11 w 91"/>
                <a:gd name="T111" fmla="*/ 88 h 117"/>
                <a:gd name="T112" fmla="*/ 13 w 91"/>
                <a:gd name="T113" fmla="*/ 92 h 117"/>
                <a:gd name="T114" fmla="*/ 13 w 91"/>
                <a:gd name="T115" fmla="*/ 92 h 117"/>
                <a:gd name="T116" fmla="*/ 13 w 91"/>
                <a:gd name="T117" fmla="*/ 92 h 117"/>
                <a:gd name="T118" fmla="*/ 13 w 91"/>
                <a:gd name="T119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17">
                  <a:moveTo>
                    <a:pt x="13" y="92"/>
                  </a:moveTo>
                  <a:lnTo>
                    <a:pt x="13" y="96"/>
                  </a:lnTo>
                  <a:lnTo>
                    <a:pt x="13" y="97"/>
                  </a:lnTo>
                  <a:lnTo>
                    <a:pt x="10" y="100"/>
                  </a:lnTo>
                  <a:lnTo>
                    <a:pt x="10" y="101"/>
                  </a:lnTo>
                  <a:lnTo>
                    <a:pt x="11" y="104"/>
                  </a:lnTo>
                  <a:lnTo>
                    <a:pt x="10" y="108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5" y="109"/>
                  </a:lnTo>
                  <a:lnTo>
                    <a:pt x="26" y="113"/>
                  </a:lnTo>
                  <a:lnTo>
                    <a:pt x="29" y="114"/>
                  </a:lnTo>
                  <a:lnTo>
                    <a:pt x="30" y="117"/>
                  </a:lnTo>
                  <a:lnTo>
                    <a:pt x="33" y="114"/>
                  </a:lnTo>
                  <a:lnTo>
                    <a:pt x="34" y="113"/>
                  </a:lnTo>
                  <a:lnTo>
                    <a:pt x="39" y="92"/>
                  </a:lnTo>
                  <a:lnTo>
                    <a:pt x="41" y="93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3" y="88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7" y="84"/>
                  </a:lnTo>
                  <a:lnTo>
                    <a:pt x="50" y="81"/>
                  </a:lnTo>
                  <a:lnTo>
                    <a:pt x="53" y="78"/>
                  </a:lnTo>
                  <a:lnTo>
                    <a:pt x="61" y="77"/>
                  </a:lnTo>
                  <a:lnTo>
                    <a:pt x="70" y="73"/>
                  </a:lnTo>
                  <a:lnTo>
                    <a:pt x="77" y="68"/>
                  </a:lnTo>
                  <a:lnTo>
                    <a:pt x="82" y="60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90" y="43"/>
                  </a:lnTo>
                  <a:lnTo>
                    <a:pt x="91" y="44"/>
                  </a:lnTo>
                  <a:lnTo>
                    <a:pt x="91" y="39"/>
                  </a:lnTo>
                  <a:lnTo>
                    <a:pt x="90" y="35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86" y="29"/>
                  </a:lnTo>
                  <a:lnTo>
                    <a:pt x="87" y="29"/>
                  </a:lnTo>
                  <a:lnTo>
                    <a:pt x="90" y="28"/>
                  </a:lnTo>
                  <a:lnTo>
                    <a:pt x="86" y="25"/>
                  </a:lnTo>
                  <a:lnTo>
                    <a:pt x="81" y="24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3" y="20"/>
                  </a:lnTo>
                  <a:lnTo>
                    <a:pt x="74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1" y="20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33" y="7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0" y="31"/>
                  </a:lnTo>
                  <a:lnTo>
                    <a:pt x="8" y="35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4" y="69"/>
                  </a:lnTo>
                  <a:lnTo>
                    <a:pt x="11" y="77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7" y="68"/>
                  </a:lnTo>
                  <a:lnTo>
                    <a:pt x="19" y="70"/>
                  </a:lnTo>
                  <a:lnTo>
                    <a:pt x="19" y="73"/>
                  </a:lnTo>
                  <a:lnTo>
                    <a:pt x="19" y="77"/>
                  </a:lnTo>
                  <a:lnTo>
                    <a:pt x="17" y="84"/>
                  </a:lnTo>
                  <a:lnTo>
                    <a:pt x="13" y="86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54068" y="4717216"/>
              <a:ext cx="241022" cy="265833"/>
            </a:xfrm>
            <a:custGeom>
              <a:avLst/>
              <a:gdLst>
                <a:gd name="T0" fmla="*/ 10 w 136"/>
                <a:gd name="T1" fmla="*/ 61 h 150"/>
                <a:gd name="T2" fmla="*/ 15 w 136"/>
                <a:gd name="T3" fmla="*/ 70 h 150"/>
                <a:gd name="T4" fmla="*/ 24 w 136"/>
                <a:gd name="T5" fmla="*/ 75 h 150"/>
                <a:gd name="T6" fmla="*/ 32 w 136"/>
                <a:gd name="T7" fmla="*/ 83 h 150"/>
                <a:gd name="T8" fmla="*/ 40 w 136"/>
                <a:gd name="T9" fmla="*/ 85 h 150"/>
                <a:gd name="T10" fmla="*/ 48 w 136"/>
                <a:gd name="T11" fmla="*/ 87 h 150"/>
                <a:gd name="T12" fmla="*/ 59 w 136"/>
                <a:gd name="T13" fmla="*/ 94 h 150"/>
                <a:gd name="T14" fmla="*/ 72 w 136"/>
                <a:gd name="T15" fmla="*/ 101 h 150"/>
                <a:gd name="T16" fmla="*/ 76 w 136"/>
                <a:gd name="T17" fmla="*/ 105 h 150"/>
                <a:gd name="T18" fmla="*/ 84 w 136"/>
                <a:gd name="T19" fmla="*/ 106 h 150"/>
                <a:gd name="T20" fmla="*/ 88 w 136"/>
                <a:gd name="T21" fmla="*/ 111 h 150"/>
                <a:gd name="T22" fmla="*/ 84 w 136"/>
                <a:gd name="T23" fmla="*/ 119 h 150"/>
                <a:gd name="T24" fmla="*/ 80 w 136"/>
                <a:gd name="T25" fmla="*/ 127 h 150"/>
                <a:gd name="T26" fmla="*/ 80 w 136"/>
                <a:gd name="T27" fmla="*/ 135 h 150"/>
                <a:gd name="T28" fmla="*/ 76 w 136"/>
                <a:gd name="T29" fmla="*/ 142 h 150"/>
                <a:gd name="T30" fmla="*/ 76 w 136"/>
                <a:gd name="T31" fmla="*/ 146 h 150"/>
                <a:gd name="T32" fmla="*/ 85 w 136"/>
                <a:gd name="T33" fmla="*/ 144 h 150"/>
                <a:gd name="T34" fmla="*/ 97 w 136"/>
                <a:gd name="T35" fmla="*/ 148 h 150"/>
                <a:gd name="T36" fmla="*/ 105 w 136"/>
                <a:gd name="T37" fmla="*/ 148 h 150"/>
                <a:gd name="T38" fmla="*/ 108 w 136"/>
                <a:gd name="T39" fmla="*/ 148 h 150"/>
                <a:gd name="T40" fmla="*/ 112 w 136"/>
                <a:gd name="T41" fmla="*/ 148 h 150"/>
                <a:gd name="T42" fmla="*/ 118 w 136"/>
                <a:gd name="T43" fmla="*/ 146 h 150"/>
                <a:gd name="T44" fmla="*/ 121 w 136"/>
                <a:gd name="T45" fmla="*/ 146 h 150"/>
                <a:gd name="T46" fmla="*/ 124 w 136"/>
                <a:gd name="T47" fmla="*/ 140 h 150"/>
                <a:gd name="T48" fmla="*/ 129 w 136"/>
                <a:gd name="T49" fmla="*/ 138 h 150"/>
                <a:gd name="T50" fmla="*/ 133 w 136"/>
                <a:gd name="T51" fmla="*/ 132 h 150"/>
                <a:gd name="T52" fmla="*/ 133 w 136"/>
                <a:gd name="T53" fmla="*/ 127 h 150"/>
                <a:gd name="T54" fmla="*/ 133 w 136"/>
                <a:gd name="T55" fmla="*/ 115 h 150"/>
                <a:gd name="T56" fmla="*/ 133 w 136"/>
                <a:gd name="T57" fmla="*/ 111 h 150"/>
                <a:gd name="T58" fmla="*/ 136 w 136"/>
                <a:gd name="T59" fmla="*/ 97 h 150"/>
                <a:gd name="T60" fmla="*/ 136 w 136"/>
                <a:gd name="T61" fmla="*/ 89 h 150"/>
                <a:gd name="T62" fmla="*/ 133 w 136"/>
                <a:gd name="T63" fmla="*/ 83 h 150"/>
                <a:gd name="T64" fmla="*/ 128 w 136"/>
                <a:gd name="T65" fmla="*/ 83 h 150"/>
                <a:gd name="T66" fmla="*/ 120 w 136"/>
                <a:gd name="T67" fmla="*/ 85 h 150"/>
                <a:gd name="T68" fmla="*/ 114 w 136"/>
                <a:gd name="T69" fmla="*/ 75 h 150"/>
                <a:gd name="T70" fmla="*/ 108 w 136"/>
                <a:gd name="T71" fmla="*/ 61 h 150"/>
                <a:gd name="T72" fmla="*/ 101 w 136"/>
                <a:gd name="T73" fmla="*/ 54 h 150"/>
                <a:gd name="T74" fmla="*/ 95 w 136"/>
                <a:gd name="T75" fmla="*/ 53 h 150"/>
                <a:gd name="T76" fmla="*/ 92 w 136"/>
                <a:gd name="T77" fmla="*/ 58 h 150"/>
                <a:gd name="T78" fmla="*/ 84 w 136"/>
                <a:gd name="T79" fmla="*/ 54 h 150"/>
                <a:gd name="T80" fmla="*/ 76 w 136"/>
                <a:gd name="T81" fmla="*/ 53 h 150"/>
                <a:gd name="T82" fmla="*/ 72 w 136"/>
                <a:gd name="T83" fmla="*/ 47 h 150"/>
                <a:gd name="T84" fmla="*/ 75 w 136"/>
                <a:gd name="T85" fmla="*/ 41 h 150"/>
                <a:gd name="T86" fmla="*/ 72 w 136"/>
                <a:gd name="T87" fmla="*/ 40 h 150"/>
                <a:gd name="T88" fmla="*/ 75 w 136"/>
                <a:gd name="T89" fmla="*/ 32 h 150"/>
                <a:gd name="T90" fmla="*/ 72 w 136"/>
                <a:gd name="T91" fmla="*/ 26 h 150"/>
                <a:gd name="T92" fmla="*/ 68 w 136"/>
                <a:gd name="T93" fmla="*/ 18 h 150"/>
                <a:gd name="T94" fmla="*/ 67 w 136"/>
                <a:gd name="T95" fmla="*/ 14 h 150"/>
                <a:gd name="T96" fmla="*/ 67 w 136"/>
                <a:gd name="T97" fmla="*/ 10 h 150"/>
                <a:gd name="T98" fmla="*/ 59 w 136"/>
                <a:gd name="T99" fmla="*/ 4 h 150"/>
                <a:gd name="T100" fmla="*/ 45 w 136"/>
                <a:gd name="T101" fmla="*/ 0 h 150"/>
                <a:gd name="T102" fmla="*/ 32 w 136"/>
                <a:gd name="T103" fmla="*/ 1 h 150"/>
                <a:gd name="T104" fmla="*/ 10 w 136"/>
                <a:gd name="T105" fmla="*/ 6 h 150"/>
                <a:gd name="T106" fmla="*/ 6 w 136"/>
                <a:gd name="T107" fmla="*/ 17 h 150"/>
                <a:gd name="T108" fmla="*/ 4 w 136"/>
                <a:gd name="T109" fmla="*/ 26 h 150"/>
                <a:gd name="T110" fmla="*/ 0 w 136"/>
                <a:gd name="T111" fmla="*/ 53 h 150"/>
                <a:gd name="T112" fmla="*/ 6 w 136"/>
                <a:gd name="T113" fmla="*/ 58 h 150"/>
                <a:gd name="T114" fmla="*/ 6 w 136"/>
                <a:gd name="T115" fmla="*/ 58 h 150"/>
                <a:gd name="T116" fmla="*/ 6 w 136"/>
                <a:gd name="T117" fmla="*/ 58 h 150"/>
                <a:gd name="T118" fmla="*/ 6 w 136"/>
                <a:gd name="T119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0">
                  <a:moveTo>
                    <a:pt x="6" y="58"/>
                  </a:moveTo>
                  <a:lnTo>
                    <a:pt x="10" y="61"/>
                  </a:lnTo>
                  <a:lnTo>
                    <a:pt x="11" y="66"/>
                  </a:lnTo>
                  <a:lnTo>
                    <a:pt x="15" y="70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8" y="81"/>
                  </a:lnTo>
                  <a:lnTo>
                    <a:pt x="32" y="83"/>
                  </a:lnTo>
                  <a:lnTo>
                    <a:pt x="36" y="83"/>
                  </a:lnTo>
                  <a:lnTo>
                    <a:pt x="40" y="85"/>
                  </a:lnTo>
                  <a:lnTo>
                    <a:pt x="44" y="85"/>
                  </a:lnTo>
                  <a:lnTo>
                    <a:pt x="48" y="87"/>
                  </a:lnTo>
                  <a:lnTo>
                    <a:pt x="51" y="89"/>
                  </a:lnTo>
                  <a:lnTo>
                    <a:pt x="59" y="94"/>
                  </a:lnTo>
                  <a:lnTo>
                    <a:pt x="67" y="98"/>
                  </a:lnTo>
                  <a:lnTo>
                    <a:pt x="72" y="101"/>
                  </a:lnTo>
                  <a:lnTo>
                    <a:pt x="75" y="102"/>
                  </a:lnTo>
                  <a:lnTo>
                    <a:pt x="76" y="105"/>
                  </a:lnTo>
                  <a:lnTo>
                    <a:pt x="80" y="105"/>
                  </a:lnTo>
                  <a:lnTo>
                    <a:pt x="84" y="106"/>
                  </a:lnTo>
                  <a:lnTo>
                    <a:pt x="85" y="110"/>
                  </a:lnTo>
                  <a:lnTo>
                    <a:pt x="88" y="111"/>
                  </a:lnTo>
                  <a:lnTo>
                    <a:pt x="85" y="115"/>
                  </a:lnTo>
                  <a:lnTo>
                    <a:pt x="84" y="119"/>
                  </a:lnTo>
                  <a:lnTo>
                    <a:pt x="81" y="124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80" y="135"/>
                  </a:lnTo>
                  <a:lnTo>
                    <a:pt x="79" y="136"/>
                  </a:lnTo>
                  <a:lnTo>
                    <a:pt x="76" y="142"/>
                  </a:lnTo>
                  <a:lnTo>
                    <a:pt x="76" y="144"/>
                  </a:lnTo>
                  <a:lnTo>
                    <a:pt x="76" y="146"/>
                  </a:lnTo>
                  <a:lnTo>
                    <a:pt x="80" y="144"/>
                  </a:lnTo>
                  <a:lnTo>
                    <a:pt x="85" y="144"/>
                  </a:lnTo>
                  <a:lnTo>
                    <a:pt x="93" y="148"/>
                  </a:lnTo>
                  <a:lnTo>
                    <a:pt x="97" y="148"/>
                  </a:lnTo>
                  <a:lnTo>
                    <a:pt x="103" y="148"/>
                  </a:lnTo>
                  <a:lnTo>
                    <a:pt x="105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20" y="148"/>
                  </a:lnTo>
                  <a:lnTo>
                    <a:pt x="121" y="146"/>
                  </a:lnTo>
                  <a:lnTo>
                    <a:pt x="124" y="144"/>
                  </a:lnTo>
                  <a:lnTo>
                    <a:pt x="124" y="140"/>
                  </a:lnTo>
                  <a:lnTo>
                    <a:pt x="128" y="138"/>
                  </a:lnTo>
                  <a:lnTo>
                    <a:pt x="129" y="138"/>
                  </a:lnTo>
                  <a:lnTo>
                    <a:pt x="132" y="132"/>
                  </a:lnTo>
                  <a:lnTo>
                    <a:pt x="133" y="132"/>
                  </a:lnTo>
                  <a:lnTo>
                    <a:pt x="133" y="131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33" y="115"/>
                  </a:lnTo>
                  <a:lnTo>
                    <a:pt x="133" y="114"/>
                  </a:lnTo>
                  <a:lnTo>
                    <a:pt x="133" y="111"/>
                  </a:lnTo>
                  <a:lnTo>
                    <a:pt x="136" y="101"/>
                  </a:lnTo>
                  <a:lnTo>
                    <a:pt x="136" y="97"/>
                  </a:lnTo>
                  <a:lnTo>
                    <a:pt x="136" y="93"/>
                  </a:lnTo>
                  <a:lnTo>
                    <a:pt x="136" y="89"/>
                  </a:lnTo>
                  <a:lnTo>
                    <a:pt x="136" y="87"/>
                  </a:lnTo>
                  <a:lnTo>
                    <a:pt x="133" y="83"/>
                  </a:lnTo>
                  <a:lnTo>
                    <a:pt x="129" y="83"/>
                  </a:lnTo>
                  <a:lnTo>
                    <a:pt x="128" y="83"/>
                  </a:lnTo>
                  <a:lnTo>
                    <a:pt x="124" y="85"/>
                  </a:lnTo>
                  <a:lnTo>
                    <a:pt x="120" y="85"/>
                  </a:lnTo>
                  <a:lnTo>
                    <a:pt x="118" y="83"/>
                  </a:lnTo>
                  <a:lnTo>
                    <a:pt x="114" y="75"/>
                  </a:lnTo>
                  <a:lnTo>
                    <a:pt x="112" y="67"/>
                  </a:lnTo>
                  <a:lnTo>
                    <a:pt x="108" y="61"/>
                  </a:lnTo>
                  <a:lnTo>
                    <a:pt x="105" y="54"/>
                  </a:lnTo>
                  <a:lnTo>
                    <a:pt x="101" y="54"/>
                  </a:lnTo>
                  <a:lnTo>
                    <a:pt x="99" y="53"/>
                  </a:lnTo>
                  <a:lnTo>
                    <a:pt x="95" y="53"/>
                  </a:lnTo>
                  <a:lnTo>
                    <a:pt x="93" y="54"/>
                  </a:lnTo>
                  <a:lnTo>
                    <a:pt x="92" y="58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3"/>
                  </a:lnTo>
                  <a:lnTo>
                    <a:pt x="76" y="53"/>
                  </a:lnTo>
                  <a:lnTo>
                    <a:pt x="72" y="50"/>
                  </a:lnTo>
                  <a:lnTo>
                    <a:pt x="72" y="47"/>
                  </a:lnTo>
                  <a:lnTo>
                    <a:pt x="75" y="45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2" y="40"/>
                  </a:lnTo>
                  <a:lnTo>
                    <a:pt x="75" y="36"/>
                  </a:lnTo>
                  <a:lnTo>
                    <a:pt x="75" y="32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1" y="22"/>
                  </a:lnTo>
                  <a:lnTo>
                    <a:pt x="68" y="18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0"/>
                  </a:lnTo>
                  <a:lnTo>
                    <a:pt x="64" y="6"/>
                  </a:lnTo>
                  <a:lnTo>
                    <a:pt x="59" y="4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0" y="53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123680" y="4408851"/>
              <a:ext cx="357988" cy="425332"/>
            </a:xfrm>
            <a:custGeom>
              <a:avLst/>
              <a:gdLst>
                <a:gd name="T0" fmla="*/ 149 w 152"/>
                <a:gd name="T1" fmla="*/ 108 h 181"/>
                <a:gd name="T2" fmla="*/ 146 w 152"/>
                <a:gd name="T3" fmla="*/ 106 h 181"/>
                <a:gd name="T4" fmla="*/ 139 w 152"/>
                <a:gd name="T5" fmla="*/ 96 h 181"/>
                <a:gd name="T6" fmla="*/ 129 w 152"/>
                <a:gd name="T7" fmla="*/ 91 h 181"/>
                <a:gd name="T8" fmla="*/ 119 w 152"/>
                <a:gd name="T9" fmla="*/ 89 h 181"/>
                <a:gd name="T10" fmla="*/ 115 w 152"/>
                <a:gd name="T11" fmla="*/ 78 h 181"/>
                <a:gd name="T12" fmla="*/ 116 w 152"/>
                <a:gd name="T13" fmla="*/ 73 h 181"/>
                <a:gd name="T14" fmla="*/ 114 w 152"/>
                <a:gd name="T15" fmla="*/ 58 h 181"/>
                <a:gd name="T16" fmla="*/ 103 w 152"/>
                <a:gd name="T17" fmla="*/ 52 h 181"/>
                <a:gd name="T18" fmla="*/ 92 w 152"/>
                <a:gd name="T19" fmla="*/ 48 h 181"/>
                <a:gd name="T20" fmla="*/ 86 w 152"/>
                <a:gd name="T21" fmla="*/ 45 h 181"/>
                <a:gd name="T22" fmla="*/ 81 w 152"/>
                <a:gd name="T23" fmla="*/ 42 h 181"/>
                <a:gd name="T24" fmla="*/ 76 w 152"/>
                <a:gd name="T25" fmla="*/ 40 h 181"/>
                <a:gd name="T26" fmla="*/ 72 w 152"/>
                <a:gd name="T27" fmla="*/ 39 h 181"/>
                <a:gd name="T28" fmla="*/ 63 w 152"/>
                <a:gd name="T29" fmla="*/ 35 h 181"/>
                <a:gd name="T30" fmla="*/ 56 w 152"/>
                <a:gd name="T31" fmla="*/ 30 h 181"/>
                <a:gd name="T32" fmla="*/ 53 w 152"/>
                <a:gd name="T33" fmla="*/ 28 h 181"/>
                <a:gd name="T34" fmla="*/ 52 w 152"/>
                <a:gd name="T35" fmla="*/ 17 h 181"/>
                <a:gd name="T36" fmla="*/ 50 w 152"/>
                <a:gd name="T37" fmla="*/ 12 h 181"/>
                <a:gd name="T38" fmla="*/ 50 w 152"/>
                <a:gd name="T39" fmla="*/ 2 h 181"/>
                <a:gd name="T40" fmla="*/ 42 w 152"/>
                <a:gd name="T41" fmla="*/ 2 h 181"/>
                <a:gd name="T42" fmla="*/ 30 w 152"/>
                <a:gd name="T43" fmla="*/ 7 h 181"/>
                <a:gd name="T44" fmla="*/ 25 w 152"/>
                <a:gd name="T45" fmla="*/ 10 h 181"/>
                <a:gd name="T46" fmla="*/ 22 w 152"/>
                <a:gd name="T47" fmla="*/ 13 h 181"/>
                <a:gd name="T48" fmla="*/ 17 w 152"/>
                <a:gd name="T49" fmla="*/ 16 h 181"/>
                <a:gd name="T50" fmla="*/ 12 w 152"/>
                <a:gd name="T51" fmla="*/ 19 h 181"/>
                <a:gd name="T52" fmla="*/ 7 w 152"/>
                <a:gd name="T53" fmla="*/ 17 h 181"/>
                <a:gd name="T54" fmla="*/ 0 w 152"/>
                <a:gd name="T55" fmla="*/ 17 h 181"/>
                <a:gd name="T56" fmla="*/ 10 w 152"/>
                <a:gd name="T57" fmla="*/ 42 h 181"/>
                <a:gd name="T58" fmla="*/ 10 w 152"/>
                <a:gd name="T59" fmla="*/ 50 h 181"/>
                <a:gd name="T60" fmla="*/ 12 w 152"/>
                <a:gd name="T61" fmla="*/ 60 h 181"/>
                <a:gd name="T62" fmla="*/ 7 w 152"/>
                <a:gd name="T63" fmla="*/ 71 h 181"/>
                <a:gd name="T64" fmla="*/ 10 w 152"/>
                <a:gd name="T65" fmla="*/ 77 h 181"/>
                <a:gd name="T66" fmla="*/ 13 w 152"/>
                <a:gd name="T67" fmla="*/ 83 h 181"/>
                <a:gd name="T68" fmla="*/ 16 w 152"/>
                <a:gd name="T69" fmla="*/ 89 h 181"/>
                <a:gd name="T70" fmla="*/ 17 w 152"/>
                <a:gd name="T71" fmla="*/ 91 h 181"/>
                <a:gd name="T72" fmla="*/ 15 w 152"/>
                <a:gd name="T73" fmla="*/ 93 h 181"/>
                <a:gd name="T74" fmla="*/ 9 w 152"/>
                <a:gd name="T75" fmla="*/ 102 h 181"/>
                <a:gd name="T76" fmla="*/ 10 w 152"/>
                <a:gd name="T77" fmla="*/ 109 h 181"/>
                <a:gd name="T78" fmla="*/ 17 w 152"/>
                <a:gd name="T79" fmla="*/ 159 h 181"/>
                <a:gd name="T80" fmla="*/ 38 w 152"/>
                <a:gd name="T81" fmla="*/ 179 h 181"/>
                <a:gd name="T82" fmla="*/ 48 w 152"/>
                <a:gd name="T83" fmla="*/ 175 h 181"/>
                <a:gd name="T84" fmla="*/ 55 w 152"/>
                <a:gd name="T85" fmla="*/ 169 h 181"/>
                <a:gd name="T86" fmla="*/ 60 w 152"/>
                <a:gd name="T87" fmla="*/ 168 h 181"/>
                <a:gd name="T88" fmla="*/ 71 w 152"/>
                <a:gd name="T89" fmla="*/ 169 h 181"/>
                <a:gd name="T90" fmla="*/ 79 w 152"/>
                <a:gd name="T91" fmla="*/ 179 h 181"/>
                <a:gd name="T92" fmla="*/ 83 w 152"/>
                <a:gd name="T93" fmla="*/ 168 h 181"/>
                <a:gd name="T94" fmla="*/ 95 w 152"/>
                <a:gd name="T95" fmla="*/ 168 h 181"/>
                <a:gd name="T96" fmla="*/ 101 w 152"/>
                <a:gd name="T97" fmla="*/ 158 h 181"/>
                <a:gd name="T98" fmla="*/ 102 w 152"/>
                <a:gd name="T99" fmla="*/ 144 h 181"/>
                <a:gd name="T100" fmla="*/ 108 w 152"/>
                <a:gd name="T101" fmla="*/ 135 h 181"/>
                <a:gd name="T102" fmla="*/ 132 w 152"/>
                <a:gd name="T103" fmla="*/ 131 h 181"/>
                <a:gd name="T104" fmla="*/ 146 w 152"/>
                <a:gd name="T105" fmla="*/ 136 h 181"/>
                <a:gd name="T106" fmla="*/ 148 w 152"/>
                <a:gd name="T107" fmla="*/ 142 h 181"/>
                <a:gd name="T108" fmla="*/ 151 w 152"/>
                <a:gd name="T109" fmla="*/ 139 h 181"/>
                <a:gd name="T110" fmla="*/ 151 w 152"/>
                <a:gd name="T111" fmla="*/ 131 h 181"/>
                <a:gd name="T112" fmla="*/ 151 w 152"/>
                <a:gd name="T113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" h="181">
                  <a:moveTo>
                    <a:pt x="152" y="116"/>
                  </a:moveTo>
                  <a:cubicBezTo>
                    <a:pt x="151" y="112"/>
                    <a:pt x="151" y="112"/>
                    <a:pt x="151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6" y="157"/>
                    <a:pt x="17" y="159"/>
                  </a:cubicBezTo>
                  <a:cubicBezTo>
                    <a:pt x="17" y="160"/>
                    <a:pt x="25" y="164"/>
                    <a:pt x="35" y="169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2" y="169"/>
                    <a:pt x="62" y="169"/>
                    <a:pt x="62" y="169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6" y="168"/>
                    <a:pt x="86" y="168"/>
                    <a:pt x="86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2"/>
                    <a:pt x="148" y="142"/>
                    <a:pt x="148" y="142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1" y="124"/>
                    <a:pt x="151" y="124"/>
                    <a:pt x="151" y="124"/>
                  </a:cubicBezTo>
                  <a:cubicBezTo>
                    <a:pt x="152" y="122"/>
                    <a:pt x="152" y="122"/>
                    <a:pt x="152" y="122"/>
                  </a:cubicBezTo>
                  <a:lnTo>
                    <a:pt x="152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783414" y="4098712"/>
              <a:ext cx="375710" cy="590149"/>
            </a:xfrm>
            <a:custGeom>
              <a:avLst/>
              <a:gdLst>
                <a:gd name="T0" fmla="*/ 200 w 212"/>
                <a:gd name="T1" fmla="*/ 323 h 333"/>
                <a:gd name="T2" fmla="*/ 204 w 212"/>
                <a:gd name="T3" fmla="*/ 316 h 333"/>
                <a:gd name="T4" fmla="*/ 208 w 212"/>
                <a:gd name="T5" fmla="*/ 305 h 333"/>
                <a:gd name="T6" fmla="*/ 208 w 212"/>
                <a:gd name="T7" fmla="*/ 293 h 333"/>
                <a:gd name="T8" fmla="*/ 200 w 212"/>
                <a:gd name="T9" fmla="*/ 288 h 333"/>
                <a:gd name="T10" fmla="*/ 195 w 212"/>
                <a:gd name="T11" fmla="*/ 282 h 333"/>
                <a:gd name="T12" fmla="*/ 199 w 212"/>
                <a:gd name="T13" fmla="*/ 278 h 333"/>
                <a:gd name="T14" fmla="*/ 204 w 212"/>
                <a:gd name="T15" fmla="*/ 270 h 333"/>
                <a:gd name="T16" fmla="*/ 208 w 212"/>
                <a:gd name="T17" fmla="*/ 252 h 333"/>
                <a:gd name="T18" fmla="*/ 205 w 212"/>
                <a:gd name="T19" fmla="*/ 231 h 333"/>
                <a:gd name="T20" fmla="*/ 185 w 212"/>
                <a:gd name="T21" fmla="*/ 197 h 333"/>
                <a:gd name="T22" fmla="*/ 178 w 212"/>
                <a:gd name="T23" fmla="*/ 175 h 333"/>
                <a:gd name="T24" fmla="*/ 171 w 212"/>
                <a:gd name="T25" fmla="*/ 174 h 333"/>
                <a:gd name="T26" fmla="*/ 151 w 212"/>
                <a:gd name="T27" fmla="*/ 175 h 333"/>
                <a:gd name="T28" fmla="*/ 135 w 212"/>
                <a:gd name="T29" fmla="*/ 166 h 333"/>
                <a:gd name="T30" fmla="*/ 126 w 212"/>
                <a:gd name="T31" fmla="*/ 147 h 333"/>
                <a:gd name="T32" fmla="*/ 120 w 212"/>
                <a:gd name="T33" fmla="*/ 134 h 333"/>
                <a:gd name="T34" fmla="*/ 124 w 212"/>
                <a:gd name="T35" fmla="*/ 122 h 333"/>
                <a:gd name="T36" fmla="*/ 131 w 212"/>
                <a:gd name="T37" fmla="*/ 111 h 333"/>
                <a:gd name="T38" fmla="*/ 134 w 212"/>
                <a:gd name="T39" fmla="*/ 95 h 333"/>
                <a:gd name="T40" fmla="*/ 144 w 212"/>
                <a:gd name="T41" fmla="*/ 86 h 333"/>
                <a:gd name="T42" fmla="*/ 166 w 212"/>
                <a:gd name="T43" fmla="*/ 77 h 333"/>
                <a:gd name="T44" fmla="*/ 179 w 212"/>
                <a:gd name="T45" fmla="*/ 77 h 333"/>
                <a:gd name="T46" fmla="*/ 175 w 212"/>
                <a:gd name="T47" fmla="*/ 69 h 333"/>
                <a:gd name="T48" fmla="*/ 178 w 212"/>
                <a:gd name="T49" fmla="*/ 54 h 333"/>
                <a:gd name="T50" fmla="*/ 162 w 212"/>
                <a:gd name="T51" fmla="*/ 41 h 333"/>
                <a:gd name="T52" fmla="*/ 148 w 212"/>
                <a:gd name="T53" fmla="*/ 42 h 333"/>
                <a:gd name="T54" fmla="*/ 131 w 212"/>
                <a:gd name="T55" fmla="*/ 42 h 333"/>
                <a:gd name="T56" fmla="*/ 124 w 212"/>
                <a:gd name="T57" fmla="*/ 30 h 333"/>
                <a:gd name="T58" fmla="*/ 114 w 212"/>
                <a:gd name="T59" fmla="*/ 20 h 333"/>
                <a:gd name="T60" fmla="*/ 104 w 212"/>
                <a:gd name="T61" fmla="*/ 6 h 333"/>
                <a:gd name="T62" fmla="*/ 91 w 212"/>
                <a:gd name="T63" fmla="*/ 2 h 333"/>
                <a:gd name="T64" fmla="*/ 95 w 212"/>
                <a:gd name="T65" fmla="*/ 12 h 333"/>
                <a:gd name="T66" fmla="*/ 86 w 212"/>
                <a:gd name="T67" fmla="*/ 33 h 333"/>
                <a:gd name="T68" fmla="*/ 54 w 212"/>
                <a:gd name="T69" fmla="*/ 54 h 333"/>
                <a:gd name="T70" fmla="*/ 47 w 212"/>
                <a:gd name="T71" fmla="*/ 61 h 333"/>
                <a:gd name="T72" fmla="*/ 38 w 212"/>
                <a:gd name="T73" fmla="*/ 86 h 333"/>
                <a:gd name="T74" fmla="*/ 29 w 212"/>
                <a:gd name="T75" fmla="*/ 82 h 333"/>
                <a:gd name="T76" fmla="*/ 17 w 212"/>
                <a:gd name="T77" fmla="*/ 77 h 333"/>
                <a:gd name="T78" fmla="*/ 14 w 212"/>
                <a:gd name="T79" fmla="*/ 74 h 333"/>
                <a:gd name="T80" fmla="*/ 15 w 212"/>
                <a:gd name="T81" fmla="*/ 61 h 333"/>
                <a:gd name="T82" fmla="*/ 6 w 212"/>
                <a:gd name="T83" fmla="*/ 69 h 333"/>
                <a:gd name="T84" fmla="*/ 4 w 212"/>
                <a:gd name="T85" fmla="*/ 90 h 333"/>
                <a:gd name="T86" fmla="*/ 8 w 212"/>
                <a:gd name="T87" fmla="*/ 104 h 333"/>
                <a:gd name="T88" fmla="*/ 6 w 212"/>
                <a:gd name="T89" fmla="*/ 111 h 333"/>
                <a:gd name="T90" fmla="*/ 30 w 212"/>
                <a:gd name="T91" fmla="*/ 134 h 333"/>
                <a:gd name="T92" fmla="*/ 50 w 212"/>
                <a:gd name="T93" fmla="*/ 168 h 333"/>
                <a:gd name="T94" fmla="*/ 65 w 212"/>
                <a:gd name="T95" fmla="*/ 204 h 333"/>
                <a:gd name="T96" fmla="*/ 74 w 212"/>
                <a:gd name="T97" fmla="*/ 217 h 333"/>
                <a:gd name="T98" fmla="*/ 90 w 212"/>
                <a:gd name="T99" fmla="*/ 241 h 333"/>
                <a:gd name="T100" fmla="*/ 91 w 212"/>
                <a:gd name="T101" fmla="*/ 253 h 333"/>
                <a:gd name="T102" fmla="*/ 100 w 212"/>
                <a:gd name="T103" fmla="*/ 269 h 333"/>
                <a:gd name="T104" fmla="*/ 134 w 212"/>
                <a:gd name="T105" fmla="*/ 293 h 333"/>
                <a:gd name="T106" fmla="*/ 170 w 212"/>
                <a:gd name="T107" fmla="*/ 312 h 333"/>
                <a:gd name="T108" fmla="*/ 187 w 212"/>
                <a:gd name="T109" fmla="*/ 327 h 333"/>
                <a:gd name="T110" fmla="*/ 192 w 212"/>
                <a:gd name="T111" fmla="*/ 331 h 333"/>
                <a:gd name="T112" fmla="*/ 192 w 212"/>
                <a:gd name="T113" fmla="*/ 33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333">
                  <a:moveTo>
                    <a:pt x="192" y="331"/>
                  </a:moveTo>
                  <a:lnTo>
                    <a:pt x="199" y="331"/>
                  </a:lnTo>
                  <a:lnTo>
                    <a:pt x="200" y="329"/>
                  </a:lnTo>
                  <a:lnTo>
                    <a:pt x="200" y="327"/>
                  </a:lnTo>
                  <a:lnTo>
                    <a:pt x="200" y="323"/>
                  </a:lnTo>
                  <a:lnTo>
                    <a:pt x="200" y="322"/>
                  </a:lnTo>
                  <a:lnTo>
                    <a:pt x="200" y="320"/>
                  </a:lnTo>
                  <a:lnTo>
                    <a:pt x="201" y="320"/>
                  </a:lnTo>
                  <a:lnTo>
                    <a:pt x="204" y="318"/>
                  </a:lnTo>
                  <a:lnTo>
                    <a:pt x="204" y="316"/>
                  </a:lnTo>
                  <a:lnTo>
                    <a:pt x="205" y="320"/>
                  </a:lnTo>
                  <a:lnTo>
                    <a:pt x="204" y="314"/>
                  </a:lnTo>
                  <a:lnTo>
                    <a:pt x="201" y="312"/>
                  </a:lnTo>
                  <a:lnTo>
                    <a:pt x="204" y="310"/>
                  </a:lnTo>
                  <a:lnTo>
                    <a:pt x="208" y="305"/>
                  </a:lnTo>
                  <a:lnTo>
                    <a:pt x="212" y="301"/>
                  </a:lnTo>
                  <a:lnTo>
                    <a:pt x="212" y="298"/>
                  </a:lnTo>
                  <a:lnTo>
                    <a:pt x="209" y="298"/>
                  </a:lnTo>
                  <a:lnTo>
                    <a:pt x="209" y="293"/>
                  </a:lnTo>
                  <a:lnTo>
                    <a:pt x="208" y="293"/>
                  </a:lnTo>
                  <a:lnTo>
                    <a:pt x="205" y="293"/>
                  </a:lnTo>
                  <a:lnTo>
                    <a:pt x="201" y="293"/>
                  </a:lnTo>
                  <a:lnTo>
                    <a:pt x="204" y="289"/>
                  </a:lnTo>
                  <a:lnTo>
                    <a:pt x="201" y="289"/>
                  </a:lnTo>
                  <a:lnTo>
                    <a:pt x="200" y="288"/>
                  </a:lnTo>
                  <a:lnTo>
                    <a:pt x="199" y="288"/>
                  </a:lnTo>
                  <a:lnTo>
                    <a:pt x="196" y="288"/>
                  </a:lnTo>
                  <a:lnTo>
                    <a:pt x="195" y="285"/>
                  </a:lnTo>
                  <a:lnTo>
                    <a:pt x="192" y="284"/>
                  </a:lnTo>
                  <a:lnTo>
                    <a:pt x="195" y="282"/>
                  </a:lnTo>
                  <a:lnTo>
                    <a:pt x="196" y="284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6" y="276"/>
                  </a:lnTo>
                  <a:lnTo>
                    <a:pt x="199" y="278"/>
                  </a:lnTo>
                  <a:lnTo>
                    <a:pt x="204" y="282"/>
                  </a:lnTo>
                  <a:lnTo>
                    <a:pt x="205" y="278"/>
                  </a:lnTo>
                  <a:lnTo>
                    <a:pt x="205" y="277"/>
                  </a:lnTo>
                  <a:lnTo>
                    <a:pt x="205" y="274"/>
                  </a:lnTo>
                  <a:lnTo>
                    <a:pt x="204" y="270"/>
                  </a:lnTo>
                  <a:lnTo>
                    <a:pt x="201" y="269"/>
                  </a:lnTo>
                  <a:lnTo>
                    <a:pt x="204" y="266"/>
                  </a:lnTo>
                  <a:lnTo>
                    <a:pt x="208" y="258"/>
                  </a:lnTo>
                  <a:lnTo>
                    <a:pt x="208" y="254"/>
                  </a:lnTo>
                  <a:lnTo>
                    <a:pt x="208" y="252"/>
                  </a:lnTo>
                  <a:lnTo>
                    <a:pt x="205" y="248"/>
                  </a:lnTo>
                  <a:lnTo>
                    <a:pt x="205" y="241"/>
                  </a:lnTo>
                  <a:lnTo>
                    <a:pt x="205" y="236"/>
                  </a:lnTo>
                  <a:lnTo>
                    <a:pt x="205" y="235"/>
                  </a:lnTo>
                  <a:lnTo>
                    <a:pt x="205" y="231"/>
                  </a:lnTo>
                  <a:lnTo>
                    <a:pt x="209" y="228"/>
                  </a:lnTo>
                  <a:lnTo>
                    <a:pt x="208" y="225"/>
                  </a:lnTo>
                  <a:lnTo>
                    <a:pt x="192" y="197"/>
                  </a:lnTo>
                  <a:lnTo>
                    <a:pt x="188" y="197"/>
                  </a:lnTo>
                  <a:lnTo>
                    <a:pt x="185" y="197"/>
                  </a:lnTo>
                  <a:lnTo>
                    <a:pt x="182" y="200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5" y="181"/>
                  </a:lnTo>
                  <a:lnTo>
                    <a:pt x="178" y="175"/>
                  </a:lnTo>
                  <a:lnTo>
                    <a:pt x="175" y="174"/>
                  </a:lnTo>
                  <a:lnTo>
                    <a:pt x="175" y="171"/>
                  </a:lnTo>
                  <a:lnTo>
                    <a:pt x="178" y="170"/>
                  </a:lnTo>
                  <a:lnTo>
                    <a:pt x="174" y="171"/>
                  </a:lnTo>
                  <a:lnTo>
                    <a:pt x="171" y="174"/>
                  </a:lnTo>
                  <a:lnTo>
                    <a:pt x="166" y="179"/>
                  </a:lnTo>
                  <a:lnTo>
                    <a:pt x="162" y="181"/>
                  </a:lnTo>
                  <a:lnTo>
                    <a:pt x="158" y="181"/>
                  </a:lnTo>
                  <a:lnTo>
                    <a:pt x="151" y="181"/>
                  </a:lnTo>
                  <a:lnTo>
                    <a:pt x="151" y="175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2" y="170"/>
                  </a:lnTo>
                  <a:lnTo>
                    <a:pt x="134" y="170"/>
                  </a:lnTo>
                  <a:lnTo>
                    <a:pt x="135" y="166"/>
                  </a:lnTo>
                  <a:lnTo>
                    <a:pt x="138" y="162"/>
                  </a:lnTo>
                  <a:lnTo>
                    <a:pt x="131" y="156"/>
                  </a:lnTo>
                  <a:lnTo>
                    <a:pt x="130" y="155"/>
                  </a:lnTo>
                  <a:lnTo>
                    <a:pt x="128" y="151"/>
                  </a:lnTo>
                  <a:lnTo>
                    <a:pt x="126" y="147"/>
                  </a:lnTo>
                  <a:lnTo>
                    <a:pt x="124" y="143"/>
                  </a:lnTo>
                  <a:lnTo>
                    <a:pt x="124" y="140"/>
                  </a:lnTo>
                  <a:lnTo>
                    <a:pt x="122" y="139"/>
                  </a:lnTo>
                  <a:lnTo>
                    <a:pt x="120" y="135"/>
                  </a:lnTo>
                  <a:lnTo>
                    <a:pt x="120" y="134"/>
                  </a:lnTo>
                  <a:lnTo>
                    <a:pt x="122" y="131"/>
                  </a:lnTo>
                  <a:lnTo>
                    <a:pt x="124" y="131"/>
                  </a:lnTo>
                  <a:lnTo>
                    <a:pt x="124" y="130"/>
                  </a:lnTo>
                  <a:lnTo>
                    <a:pt x="122" y="126"/>
                  </a:lnTo>
                  <a:lnTo>
                    <a:pt x="124" y="122"/>
                  </a:lnTo>
                  <a:lnTo>
                    <a:pt x="126" y="120"/>
                  </a:lnTo>
                  <a:lnTo>
                    <a:pt x="131" y="118"/>
                  </a:lnTo>
                  <a:lnTo>
                    <a:pt x="131" y="116"/>
                  </a:lnTo>
                  <a:lnTo>
                    <a:pt x="131" y="114"/>
                  </a:lnTo>
                  <a:lnTo>
                    <a:pt x="131" y="111"/>
                  </a:lnTo>
                  <a:lnTo>
                    <a:pt x="131" y="107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4" y="95"/>
                  </a:lnTo>
                  <a:lnTo>
                    <a:pt x="135" y="91"/>
                  </a:lnTo>
                  <a:lnTo>
                    <a:pt x="139" y="90"/>
                  </a:lnTo>
                  <a:lnTo>
                    <a:pt x="142" y="90"/>
                  </a:lnTo>
                  <a:lnTo>
                    <a:pt x="143" y="87"/>
                  </a:lnTo>
                  <a:lnTo>
                    <a:pt x="144" y="86"/>
                  </a:lnTo>
                  <a:lnTo>
                    <a:pt x="151" y="81"/>
                  </a:lnTo>
                  <a:lnTo>
                    <a:pt x="155" y="81"/>
                  </a:lnTo>
                  <a:lnTo>
                    <a:pt x="160" y="81"/>
                  </a:lnTo>
                  <a:lnTo>
                    <a:pt x="164" y="78"/>
                  </a:lnTo>
                  <a:lnTo>
                    <a:pt x="166" y="77"/>
                  </a:lnTo>
                  <a:lnTo>
                    <a:pt x="168" y="77"/>
                  </a:lnTo>
                  <a:lnTo>
                    <a:pt x="171" y="74"/>
                  </a:lnTo>
                  <a:lnTo>
                    <a:pt x="174" y="74"/>
                  </a:lnTo>
                  <a:lnTo>
                    <a:pt x="178" y="78"/>
                  </a:lnTo>
                  <a:lnTo>
                    <a:pt x="179" y="77"/>
                  </a:lnTo>
                  <a:lnTo>
                    <a:pt x="182" y="78"/>
                  </a:lnTo>
                  <a:lnTo>
                    <a:pt x="182" y="77"/>
                  </a:lnTo>
                  <a:lnTo>
                    <a:pt x="182" y="74"/>
                  </a:lnTo>
                  <a:lnTo>
                    <a:pt x="178" y="69"/>
                  </a:lnTo>
                  <a:lnTo>
                    <a:pt x="175" y="69"/>
                  </a:lnTo>
                  <a:lnTo>
                    <a:pt x="171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4" y="59"/>
                  </a:lnTo>
                  <a:lnTo>
                    <a:pt x="178" y="54"/>
                  </a:lnTo>
                  <a:lnTo>
                    <a:pt x="179" y="50"/>
                  </a:lnTo>
                  <a:lnTo>
                    <a:pt x="175" y="43"/>
                  </a:lnTo>
                  <a:lnTo>
                    <a:pt x="170" y="43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58" y="42"/>
                  </a:lnTo>
                  <a:lnTo>
                    <a:pt x="155" y="41"/>
                  </a:lnTo>
                  <a:lnTo>
                    <a:pt x="152" y="38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43" y="43"/>
                  </a:lnTo>
                  <a:lnTo>
                    <a:pt x="139" y="43"/>
                  </a:lnTo>
                  <a:lnTo>
                    <a:pt x="135" y="43"/>
                  </a:lnTo>
                  <a:lnTo>
                    <a:pt x="134" y="43"/>
                  </a:lnTo>
                  <a:lnTo>
                    <a:pt x="131" y="42"/>
                  </a:lnTo>
                  <a:lnTo>
                    <a:pt x="130" y="41"/>
                  </a:lnTo>
                  <a:lnTo>
                    <a:pt x="130" y="37"/>
                  </a:lnTo>
                  <a:lnTo>
                    <a:pt x="130" y="34"/>
                  </a:lnTo>
                  <a:lnTo>
                    <a:pt x="128" y="33"/>
                  </a:lnTo>
                  <a:lnTo>
                    <a:pt x="124" y="30"/>
                  </a:lnTo>
                  <a:lnTo>
                    <a:pt x="124" y="26"/>
                  </a:lnTo>
                  <a:lnTo>
                    <a:pt x="122" y="25"/>
                  </a:lnTo>
                  <a:lnTo>
                    <a:pt x="120" y="24"/>
                  </a:lnTo>
                  <a:lnTo>
                    <a:pt x="116" y="21"/>
                  </a:lnTo>
                  <a:lnTo>
                    <a:pt x="114" y="20"/>
                  </a:lnTo>
                  <a:lnTo>
                    <a:pt x="112" y="17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08" y="10"/>
                  </a:lnTo>
                  <a:lnTo>
                    <a:pt x="104" y="6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91" y="4"/>
                  </a:lnTo>
                  <a:lnTo>
                    <a:pt x="93" y="6"/>
                  </a:lnTo>
                  <a:lnTo>
                    <a:pt x="94" y="8"/>
                  </a:lnTo>
                  <a:lnTo>
                    <a:pt x="95" y="12"/>
                  </a:lnTo>
                  <a:lnTo>
                    <a:pt x="95" y="17"/>
                  </a:lnTo>
                  <a:lnTo>
                    <a:pt x="94" y="16"/>
                  </a:lnTo>
                  <a:lnTo>
                    <a:pt x="90" y="24"/>
                  </a:lnTo>
                  <a:lnTo>
                    <a:pt x="90" y="25"/>
                  </a:lnTo>
                  <a:lnTo>
                    <a:pt x="86" y="33"/>
                  </a:lnTo>
                  <a:lnTo>
                    <a:pt x="81" y="41"/>
                  </a:lnTo>
                  <a:lnTo>
                    <a:pt x="74" y="46"/>
                  </a:lnTo>
                  <a:lnTo>
                    <a:pt x="65" y="50"/>
                  </a:lnTo>
                  <a:lnTo>
                    <a:pt x="57" y="51"/>
                  </a:lnTo>
                  <a:lnTo>
                    <a:pt x="54" y="54"/>
                  </a:lnTo>
                  <a:lnTo>
                    <a:pt x="51" y="57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50" y="63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5"/>
                  </a:lnTo>
                  <a:lnTo>
                    <a:pt x="38" y="86"/>
                  </a:lnTo>
                  <a:lnTo>
                    <a:pt x="37" y="87"/>
                  </a:lnTo>
                  <a:lnTo>
                    <a:pt x="34" y="90"/>
                  </a:lnTo>
                  <a:lnTo>
                    <a:pt x="33" y="87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19" y="77"/>
                  </a:lnTo>
                  <a:lnTo>
                    <a:pt x="17" y="77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4" y="81"/>
                  </a:lnTo>
                  <a:lnTo>
                    <a:pt x="15" y="77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5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3"/>
                  </a:lnTo>
                  <a:lnTo>
                    <a:pt x="10" y="65"/>
                  </a:lnTo>
                  <a:lnTo>
                    <a:pt x="6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4" y="90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6" y="99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7"/>
                  </a:lnTo>
                  <a:lnTo>
                    <a:pt x="4" y="108"/>
                  </a:lnTo>
                  <a:lnTo>
                    <a:pt x="6" y="111"/>
                  </a:lnTo>
                  <a:lnTo>
                    <a:pt x="8" y="112"/>
                  </a:lnTo>
                  <a:lnTo>
                    <a:pt x="15" y="116"/>
                  </a:lnTo>
                  <a:lnTo>
                    <a:pt x="21" y="120"/>
                  </a:lnTo>
                  <a:lnTo>
                    <a:pt x="27" y="127"/>
                  </a:lnTo>
                  <a:lnTo>
                    <a:pt x="30" y="134"/>
                  </a:lnTo>
                  <a:lnTo>
                    <a:pt x="34" y="140"/>
                  </a:lnTo>
                  <a:lnTo>
                    <a:pt x="38" y="147"/>
                  </a:lnTo>
                  <a:lnTo>
                    <a:pt x="42" y="152"/>
                  </a:lnTo>
                  <a:lnTo>
                    <a:pt x="43" y="158"/>
                  </a:lnTo>
                  <a:lnTo>
                    <a:pt x="50" y="168"/>
                  </a:lnTo>
                  <a:lnTo>
                    <a:pt x="54" y="177"/>
                  </a:lnTo>
                  <a:lnTo>
                    <a:pt x="57" y="187"/>
                  </a:lnTo>
                  <a:lnTo>
                    <a:pt x="63" y="196"/>
                  </a:lnTo>
                  <a:lnTo>
                    <a:pt x="65" y="201"/>
                  </a:lnTo>
                  <a:lnTo>
                    <a:pt x="65" y="204"/>
                  </a:lnTo>
                  <a:lnTo>
                    <a:pt x="67" y="205"/>
                  </a:lnTo>
                  <a:lnTo>
                    <a:pt x="69" y="208"/>
                  </a:lnTo>
                  <a:lnTo>
                    <a:pt x="73" y="212"/>
                  </a:lnTo>
                  <a:lnTo>
                    <a:pt x="74" y="213"/>
                  </a:lnTo>
                  <a:lnTo>
                    <a:pt x="74" y="217"/>
                  </a:lnTo>
                  <a:lnTo>
                    <a:pt x="74" y="219"/>
                  </a:lnTo>
                  <a:lnTo>
                    <a:pt x="77" y="221"/>
                  </a:lnTo>
                  <a:lnTo>
                    <a:pt x="82" y="227"/>
                  </a:lnTo>
                  <a:lnTo>
                    <a:pt x="86" y="235"/>
                  </a:lnTo>
                  <a:lnTo>
                    <a:pt x="90" y="241"/>
                  </a:lnTo>
                  <a:lnTo>
                    <a:pt x="91" y="245"/>
                  </a:lnTo>
                  <a:lnTo>
                    <a:pt x="91" y="249"/>
                  </a:lnTo>
                  <a:lnTo>
                    <a:pt x="90" y="249"/>
                  </a:lnTo>
                  <a:lnTo>
                    <a:pt x="90" y="252"/>
                  </a:lnTo>
                  <a:lnTo>
                    <a:pt x="91" y="253"/>
                  </a:lnTo>
                  <a:lnTo>
                    <a:pt x="91" y="254"/>
                  </a:lnTo>
                  <a:lnTo>
                    <a:pt x="91" y="257"/>
                  </a:lnTo>
                  <a:lnTo>
                    <a:pt x="95" y="258"/>
                  </a:lnTo>
                  <a:lnTo>
                    <a:pt x="98" y="262"/>
                  </a:lnTo>
                  <a:lnTo>
                    <a:pt x="100" y="269"/>
                  </a:lnTo>
                  <a:lnTo>
                    <a:pt x="107" y="272"/>
                  </a:lnTo>
                  <a:lnTo>
                    <a:pt x="111" y="276"/>
                  </a:lnTo>
                  <a:lnTo>
                    <a:pt x="114" y="280"/>
                  </a:lnTo>
                  <a:lnTo>
                    <a:pt x="126" y="285"/>
                  </a:lnTo>
                  <a:lnTo>
                    <a:pt x="134" y="293"/>
                  </a:lnTo>
                  <a:lnTo>
                    <a:pt x="144" y="297"/>
                  </a:lnTo>
                  <a:lnTo>
                    <a:pt x="152" y="301"/>
                  </a:lnTo>
                  <a:lnTo>
                    <a:pt x="158" y="302"/>
                  </a:lnTo>
                  <a:lnTo>
                    <a:pt x="162" y="306"/>
                  </a:lnTo>
                  <a:lnTo>
                    <a:pt x="170" y="312"/>
                  </a:lnTo>
                  <a:lnTo>
                    <a:pt x="174" y="314"/>
                  </a:lnTo>
                  <a:lnTo>
                    <a:pt x="175" y="316"/>
                  </a:lnTo>
                  <a:lnTo>
                    <a:pt x="178" y="320"/>
                  </a:lnTo>
                  <a:lnTo>
                    <a:pt x="179" y="322"/>
                  </a:lnTo>
                  <a:lnTo>
                    <a:pt x="187" y="327"/>
                  </a:lnTo>
                  <a:lnTo>
                    <a:pt x="191" y="329"/>
                  </a:lnTo>
                  <a:lnTo>
                    <a:pt x="195" y="333"/>
                  </a:lnTo>
                  <a:lnTo>
                    <a:pt x="195" y="333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lnTo>
                    <a:pt x="192" y="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525974" y="5091154"/>
              <a:ext cx="141777" cy="125828"/>
            </a:xfrm>
            <a:custGeom>
              <a:avLst/>
              <a:gdLst>
                <a:gd name="T0" fmla="*/ 79 w 80"/>
                <a:gd name="T1" fmla="*/ 38 h 71"/>
                <a:gd name="T2" fmla="*/ 80 w 80"/>
                <a:gd name="T3" fmla="*/ 32 h 71"/>
                <a:gd name="T4" fmla="*/ 76 w 80"/>
                <a:gd name="T5" fmla="*/ 28 h 71"/>
                <a:gd name="T6" fmla="*/ 71 w 80"/>
                <a:gd name="T7" fmla="*/ 24 h 71"/>
                <a:gd name="T8" fmla="*/ 65 w 80"/>
                <a:gd name="T9" fmla="*/ 18 h 71"/>
                <a:gd name="T10" fmla="*/ 55 w 80"/>
                <a:gd name="T11" fmla="*/ 10 h 71"/>
                <a:gd name="T12" fmla="*/ 48 w 80"/>
                <a:gd name="T13" fmla="*/ 8 h 71"/>
                <a:gd name="T14" fmla="*/ 41 w 80"/>
                <a:gd name="T15" fmla="*/ 5 h 71"/>
                <a:gd name="T16" fmla="*/ 23 w 80"/>
                <a:gd name="T17" fmla="*/ 8 h 71"/>
                <a:gd name="T18" fmla="*/ 2 w 80"/>
                <a:gd name="T19" fmla="*/ 1 h 71"/>
                <a:gd name="T20" fmla="*/ 2 w 80"/>
                <a:gd name="T21" fmla="*/ 9 h 71"/>
                <a:gd name="T22" fmla="*/ 2 w 80"/>
                <a:gd name="T23" fmla="*/ 13 h 71"/>
                <a:gd name="T24" fmla="*/ 0 w 80"/>
                <a:gd name="T25" fmla="*/ 21 h 71"/>
                <a:gd name="T26" fmla="*/ 2 w 80"/>
                <a:gd name="T27" fmla="*/ 26 h 71"/>
                <a:gd name="T28" fmla="*/ 4 w 80"/>
                <a:gd name="T29" fmla="*/ 36 h 71"/>
                <a:gd name="T30" fmla="*/ 4 w 80"/>
                <a:gd name="T31" fmla="*/ 40 h 71"/>
                <a:gd name="T32" fmla="*/ 2 w 80"/>
                <a:gd name="T33" fmla="*/ 41 h 71"/>
                <a:gd name="T34" fmla="*/ 2 w 80"/>
                <a:gd name="T35" fmla="*/ 49 h 71"/>
                <a:gd name="T36" fmla="*/ 8 w 80"/>
                <a:gd name="T37" fmla="*/ 57 h 71"/>
                <a:gd name="T38" fmla="*/ 14 w 80"/>
                <a:gd name="T39" fmla="*/ 62 h 71"/>
                <a:gd name="T40" fmla="*/ 21 w 80"/>
                <a:gd name="T41" fmla="*/ 65 h 71"/>
                <a:gd name="T42" fmla="*/ 31 w 80"/>
                <a:gd name="T43" fmla="*/ 67 h 71"/>
                <a:gd name="T44" fmla="*/ 40 w 80"/>
                <a:gd name="T45" fmla="*/ 70 h 71"/>
                <a:gd name="T46" fmla="*/ 41 w 80"/>
                <a:gd name="T47" fmla="*/ 71 h 71"/>
                <a:gd name="T48" fmla="*/ 52 w 80"/>
                <a:gd name="T49" fmla="*/ 70 h 71"/>
                <a:gd name="T50" fmla="*/ 61 w 80"/>
                <a:gd name="T51" fmla="*/ 71 h 71"/>
                <a:gd name="T52" fmla="*/ 68 w 80"/>
                <a:gd name="T53" fmla="*/ 70 h 71"/>
                <a:gd name="T54" fmla="*/ 68 w 80"/>
                <a:gd name="T55" fmla="*/ 66 h 71"/>
                <a:gd name="T56" fmla="*/ 75 w 80"/>
                <a:gd name="T57" fmla="*/ 66 h 71"/>
                <a:gd name="T58" fmla="*/ 80 w 80"/>
                <a:gd name="T59" fmla="*/ 54 h 71"/>
                <a:gd name="T60" fmla="*/ 76 w 80"/>
                <a:gd name="T61" fmla="*/ 48 h 71"/>
                <a:gd name="T62" fmla="*/ 76 w 80"/>
                <a:gd name="T63" fmla="*/ 41 h 71"/>
                <a:gd name="T64" fmla="*/ 76 w 80"/>
                <a:gd name="T65" fmla="*/ 41 h 71"/>
                <a:gd name="T66" fmla="*/ 76 w 80"/>
                <a:gd name="T6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1">
                  <a:moveTo>
                    <a:pt x="76" y="41"/>
                  </a:moveTo>
                  <a:lnTo>
                    <a:pt x="79" y="38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79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5" y="18"/>
                  </a:lnTo>
                  <a:lnTo>
                    <a:pt x="59" y="14"/>
                  </a:lnTo>
                  <a:lnTo>
                    <a:pt x="55" y="10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23" y="8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7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40" y="70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57" y="71"/>
                  </a:lnTo>
                  <a:lnTo>
                    <a:pt x="61" y="71"/>
                  </a:lnTo>
                  <a:lnTo>
                    <a:pt x="67" y="70"/>
                  </a:lnTo>
                  <a:lnTo>
                    <a:pt x="68" y="70"/>
                  </a:lnTo>
                  <a:lnTo>
                    <a:pt x="71" y="67"/>
                  </a:lnTo>
                  <a:lnTo>
                    <a:pt x="68" y="66"/>
                  </a:lnTo>
                  <a:lnTo>
                    <a:pt x="72" y="67"/>
                  </a:lnTo>
                  <a:lnTo>
                    <a:pt x="75" y="66"/>
                  </a:lnTo>
                  <a:lnTo>
                    <a:pt x="76" y="61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6" y="4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996080" y="3926807"/>
              <a:ext cx="1107637" cy="1256503"/>
            </a:xfrm>
            <a:custGeom>
              <a:avLst/>
              <a:gdLst>
                <a:gd name="T0" fmla="*/ 354 w 625"/>
                <a:gd name="T1" fmla="*/ 114 h 709"/>
                <a:gd name="T2" fmla="*/ 378 w 625"/>
                <a:gd name="T3" fmla="*/ 91 h 709"/>
                <a:gd name="T4" fmla="*/ 594 w 625"/>
                <a:gd name="T5" fmla="*/ 188 h 709"/>
                <a:gd name="T6" fmla="*/ 522 w 625"/>
                <a:gd name="T7" fmla="*/ 148 h 709"/>
                <a:gd name="T8" fmla="*/ 479 w 625"/>
                <a:gd name="T9" fmla="*/ 143 h 709"/>
                <a:gd name="T10" fmla="*/ 467 w 625"/>
                <a:gd name="T11" fmla="*/ 151 h 709"/>
                <a:gd name="T12" fmla="*/ 463 w 625"/>
                <a:gd name="T13" fmla="*/ 126 h 709"/>
                <a:gd name="T14" fmla="*/ 448 w 625"/>
                <a:gd name="T15" fmla="*/ 121 h 709"/>
                <a:gd name="T16" fmla="*/ 428 w 625"/>
                <a:gd name="T17" fmla="*/ 113 h 709"/>
                <a:gd name="T18" fmla="*/ 409 w 625"/>
                <a:gd name="T19" fmla="*/ 110 h 709"/>
                <a:gd name="T20" fmla="*/ 388 w 625"/>
                <a:gd name="T21" fmla="*/ 135 h 709"/>
                <a:gd name="T22" fmla="*/ 367 w 625"/>
                <a:gd name="T23" fmla="*/ 122 h 709"/>
                <a:gd name="T24" fmla="*/ 404 w 625"/>
                <a:gd name="T25" fmla="*/ 113 h 709"/>
                <a:gd name="T26" fmla="*/ 371 w 625"/>
                <a:gd name="T27" fmla="*/ 109 h 709"/>
                <a:gd name="T28" fmla="*/ 344 w 625"/>
                <a:gd name="T29" fmla="*/ 122 h 709"/>
                <a:gd name="T30" fmla="*/ 380 w 625"/>
                <a:gd name="T31" fmla="*/ 73 h 709"/>
                <a:gd name="T32" fmla="*/ 362 w 625"/>
                <a:gd name="T33" fmla="*/ 22 h 709"/>
                <a:gd name="T34" fmla="*/ 320 w 625"/>
                <a:gd name="T35" fmla="*/ 53 h 709"/>
                <a:gd name="T36" fmla="*/ 283 w 625"/>
                <a:gd name="T37" fmla="*/ 57 h 709"/>
                <a:gd name="T38" fmla="*/ 239 w 625"/>
                <a:gd name="T39" fmla="*/ 74 h 709"/>
                <a:gd name="T40" fmla="*/ 225 w 625"/>
                <a:gd name="T41" fmla="*/ 33 h 709"/>
                <a:gd name="T42" fmla="*/ 209 w 625"/>
                <a:gd name="T43" fmla="*/ 1 h 709"/>
                <a:gd name="T44" fmla="*/ 181 w 625"/>
                <a:gd name="T45" fmla="*/ 21 h 709"/>
                <a:gd name="T46" fmla="*/ 152 w 625"/>
                <a:gd name="T47" fmla="*/ 21 h 709"/>
                <a:gd name="T48" fmla="*/ 164 w 625"/>
                <a:gd name="T49" fmla="*/ 57 h 709"/>
                <a:gd name="T50" fmla="*/ 128 w 625"/>
                <a:gd name="T51" fmla="*/ 78 h 709"/>
                <a:gd name="T52" fmla="*/ 99 w 625"/>
                <a:gd name="T53" fmla="*/ 59 h 709"/>
                <a:gd name="T54" fmla="*/ 65 w 625"/>
                <a:gd name="T55" fmla="*/ 77 h 709"/>
                <a:gd name="T56" fmla="*/ 67 w 625"/>
                <a:gd name="T57" fmla="*/ 114 h 709"/>
                <a:gd name="T58" fmla="*/ 40 w 625"/>
                <a:gd name="T59" fmla="*/ 178 h 709"/>
                <a:gd name="T60" fmla="*/ 11 w 625"/>
                <a:gd name="T61" fmla="*/ 213 h 709"/>
                <a:gd name="T62" fmla="*/ 10 w 625"/>
                <a:gd name="T63" fmla="*/ 252 h 709"/>
                <a:gd name="T64" fmla="*/ 58 w 625"/>
                <a:gd name="T65" fmla="*/ 267 h 709"/>
                <a:gd name="T66" fmla="*/ 85 w 625"/>
                <a:gd name="T67" fmla="*/ 297 h 709"/>
                <a:gd name="T68" fmla="*/ 123 w 625"/>
                <a:gd name="T69" fmla="*/ 276 h 709"/>
                <a:gd name="T70" fmla="*/ 147 w 625"/>
                <a:gd name="T71" fmla="*/ 310 h 709"/>
                <a:gd name="T72" fmla="*/ 182 w 625"/>
                <a:gd name="T73" fmla="*/ 332 h 709"/>
                <a:gd name="T74" fmla="*/ 225 w 625"/>
                <a:gd name="T75" fmla="*/ 373 h 709"/>
                <a:gd name="T76" fmla="*/ 270 w 625"/>
                <a:gd name="T77" fmla="*/ 413 h 709"/>
                <a:gd name="T78" fmla="*/ 269 w 625"/>
                <a:gd name="T79" fmla="*/ 460 h 709"/>
                <a:gd name="T80" fmla="*/ 286 w 625"/>
                <a:gd name="T81" fmla="*/ 500 h 709"/>
                <a:gd name="T82" fmla="*/ 331 w 625"/>
                <a:gd name="T83" fmla="*/ 529 h 709"/>
                <a:gd name="T84" fmla="*/ 352 w 625"/>
                <a:gd name="T85" fmla="*/ 578 h 709"/>
                <a:gd name="T86" fmla="*/ 320 w 625"/>
                <a:gd name="T87" fmla="*/ 614 h 709"/>
                <a:gd name="T88" fmla="*/ 340 w 625"/>
                <a:gd name="T89" fmla="*/ 662 h 709"/>
                <a:gd name="T90" fmla="*/ 375 w 625"/>
                <a:gd name="T91" fmla="*/ 698 h 709"/>
                <a:gd name="T92" fmla="*/ 392 w 625"/>
                <a:gd name="T93" fmla="*/ 670 h 709"/>
                <a:gd name="T94" fmla="*/ 409 w 625"/>
                <a:gd name="T95" fmla="*/ 643 h 709"/>
                <a:gd name="T96" fmla="*/ 396 w 625"/>
                <a:gd name="T97" fmla="*/ 674 h 709"/>
                <a:gd name="T98" fmla="*/ 435 w 625"/>
                <a:gd name="T99" fmla="*/ 592 h 709"/>
                <a:gd name="T100" fmla="*/ 432 w 625"/>
                <a:gd name="T101" fmla="*/ 560 h 709"/>
                <a:gd name="T102" fmla="*/ 461 w 625"/>
                <a:gd name="T103" fmla="*/ 531 h 709"/>
                <a:gd name="T104" fmla="*/ 485 w 625"/>
                <a:gd name="T105" fmla="*/ 516 h 709"/>
                <a:gd name="T106" fmla="*/ 516 w 625"/>
                <a:gd name="T107" fmla="*/ 512 h 709"/>
                <a:gd name="T108" fmla="*/ 545 w 625"/>
                <a:gd name="T109" fmla="*/ 474 h 709"/>
                <a:gd name="T110" fmla="*/ 564 w 625"/>
                <a:gd name="T111" fmla="*/ 413 h 709"/>
                <a:gd name="T112" fmla="*/ 564 w 625"/>
                <a:gd name="T113" fmla="*/ 337 h 709"/>
                <a:gd name="T114" fmla="*/ 586 w 625"/>
                <a:gd name="T115" fmla="*/ 301 h 709"/>
                <a:gd name="T116" fmla="*/ 623 w 625"/>
                <a:gd name="T117" fmla="*/ 252 h 709"/>
                <a:gd name="T118" fmla="*/ 621 w 625"/>
                <a:gd name="T119" fmla="*/ 21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709">
                  <a:moveTo>
                    <a:pt x="354" y="114"/>
                  </a:moveTo>
                  <a:lnTo>
                    <a:pt x="352" y="117"/>
                  </a:lnTo>
                  <a:lnTo>
                    <a:pt x="351" y="121"/>
                  </a:lnTo>
                  <a:lnTo>
                    <a:pt x="351" y="123"/>
                  </a:lnTo>
                  <a:lnTo>
                    <a:pt x="354" y="121"/>
                  </a:lnTo>
                  <a:lnTo>
                    <a:pt x="358" y="117"/>
                  </a:lnTo>
                  <a:lnTo>
                    <a:pt x="362" y="113"/>
                  </a:lnTo>
                  <a:lnTo>
                    <a:pt x="362" y="107"/>
                  </a:lnTo>
                  <a:lnTo>
                    <a:pt x="360" y="105"/>
                  </a:lnTo>
                  <a:lnTo>
                    <a:pt x="356" y="107"/>
                  </a:lnTo>
                  <a:lnTo>
                    <a:pt x="354" y="113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14"/>
                  </a:lnTo>
                  <a:close/>
                  <a:moveTo>
                    <a:pt x="378" y="91"/>
                  </a:moveTo>
                  <a:lnTo>
                    <a:pt x="374" y="94"/>
                  </a:lnTo>
                  <a:lnTo>
                    <a:pt x="374" y="95"/>
                  </a:lnTo>
                  <a:lnTo>
                    <a:pt x="375" y="95"/>
                  </a:lnTo>
                  <a:lnTo>
                    <a:pt x="379" y="95"/>
                  </a:lnTo>
                  <a:lnTo>
                    <a:pt x="380" y="97"/>
                  </a:lnTo>
                  <a:lnTo>
                    <a:pt x="380" y="95"/>
                  </a:lnTo>
                  <a:lnTo>
                    <a:pt x="384" y="94"/>
                  </a:lnTo>
                  <a:lnTo>
                    <a:pt x="384" y="91"/>
                  </a:lnTo>
                  <a:lnTo>
                    <a:pt x="380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lnTo>
                    <a:pt x="378" y="91"/>
                  </a:lnTo>
                  <a:close/>
                  <a:moveTo>
                    <a:pt x="621" y="211"/>
                  </a:moveTo>
                  <a:lnTo>
                    <a:pt x="621" y="209"/>
                  </a:lnTo>
                  <a:lnTo>
                    <a:pt x="621" y="205"/>
                  </a:lnTo>
                  <a:lnTo>
                    <a:pt x="619" y="197"/>
                  </a:lnTo>
                  <a:lnTo>
                    <a:pt x="615" y="192"/>
                  </a:lnTo>
                  <a:lnTo>
                    <a:pt x="613" y="191"/>
                  </a:lnTo>
                  <a:lnTo>
                    <a:pt x="607" y="188"/>
                  </a:lnTo>
                  <a:lnTo>
                    <a:pt x="603" y="188"/>
                  </a:lnTo>
                  <a:lnTo>
                    <a:pt x="598" y="188"/>
                  </a:lnTo>
                  <a:lnTo>
                    <a:pt x="594" y="188"/>
                  </a:lnTo>
                  <a:lnTo>
                    <a:pt x="593" y="187"/>
                  </a:lnTo>
                  <a:lnTo>
                    <a:pt x="589" y="184"/>
                  </a:lnTo>
                  <a:lnTo>
                    <a:pt x="585" y="183"/>
                  </a:lnTo>
                  <a:lnTo>
                    <a:pt x="581" y="180"/>
                  </a:lnTo>
                  <a:lnTo>
                    <a:pt x="577" y="178"/>
                  </a:lnTo>
                  <a:lnTo>
                    <a:pt x="571" y="171"/>
                  </a:lnTo>
                  <a:lnTo>
                    <a:pt x="567" y="166"/>
                  </a:lnTo>
                  <a:lnTo>
                    <a:pt x="564" y="164"/>
                  </a:lnTo>
                  <a:lnTo>
                    <a:pt x="560" y="162"/>
                  </a:lnTo>
                  <a:lnTo>
                    <a:pt x="550" y="152"/>
                  </a:lnTo>
                  <a:lnTo>
                    <a:pt x="545" y="151"/>
                  </a:lnTo>
                  <a:lnTo>
                    <a:pt x="537" y="147"/>
                  </a:lnTo>
                  <a:lnTo>
                    <a:pt x="532" y="147"/>
                  </a:lnTo>
                  <a:lnTo>
                    <a:pt x="525" y="148"/>
                  </a:lnTo>
                  <a:lnTo>
                    <a:pt x="522" y="148"/>
                  </a:lnTo>
                  <a:lnTo>
                    <a:pt x="520" y="151"/>
                  </a:lnTo>
                  <a:lnTo>
                    <a:pt x="518" y="151"/>
                  </a:lnTo>
                  <a:lnTo>
                    <a:pt x="514" y="148"/>
                  </a:lnTo>
                  <a:lnTo>
                    <a:pt x="510" y="147"/>
                  </a:lnTo>
                  <a:lnTo>
                    <a:pt x="509" y="147"/>
                  </a:lnTo>
                  <a:lnTo>
                    <a:pt x="505" y="147"/>
                  </a:lnTo>
                  <a:lnTo>
                    <a:pt x="501" y="144"/>
                  </a:lnTo>
                  <a:lnTo>
                    <a:pt x="497" y="143"/>
                  </a:lnTo>
                  <a:lnTo>
                    <a:pt x="489" y="139"/>
                  </a:lnTo>
                  <a:lnTo>
                    <a:pt x="488" y="139"/>
                  </a:lnTo>
                  <a:lnTo>
                    <a:pt x="485" y="140"/>
                  </a:lnTo>
                  <a:lnTo>
                    <a:pt x="481" y="140"/>
                  </a:lnTo>
                  <a:lnTo>
                    <a:pt x="480" y="143"/>
                  </a:lnTo>
                  <a:lnTo>
                    <a:pt x="479" y="144"/>
                  </a:lnTo>
                  <a:lnTo>
                    <a:pt x="479" y="143"/>
                  </a:lnTo>
                  <a:lnTo>
                    <a:pt x="476" y="144"/>
                  </a:lnTo>
                  <a:lnTo>
                    <a:pt x="475" y="148"/>
                  </a:lnTo>
                  <a:lnTo>
                    <a:pt x="475" y="147"/>
                  </a:lnTo>
                  <a:lnTo>
                    <a:pt x="472" y="147"/>
                  </a:lnTo>
                  <a:lnTo>
                    <a:pt x="475" y="144"/>
                  </a:lnTo>
                  <a:lnTo>
                    <a:pt x="476" y="143"/>
                  </a:lnTo>
                  <a:lnTo>
                    <a:pt x="476" y="140"/>
                  </a:lnTo>
                  <a:lnTo>
                    <a:pt x="475" y="140"/>
                  </a:lnTo>
                  <a:lnTo>
                    <a:pt x="471" y="143"/>
                  </a:lnTo>
                  <a:lnTo>
                    <a:pt x="471" y="147"/>
                  </a:lnTo>
                  <a:lnTo>
                    <a:pt x="468" y="151"/>
                  </a:lnTo>
                  <a:lnTo>
                    <a:pt x="467" y="152"/>
                  </a:lnTo>
                  <a:lnTo>
                    <a:pt x="465" y="156"/>
                  </a:lnTo>
                  <a:lnTo>
                    <a:pt x="465" y="154"/>
                  </a:lnTo>
                  <a:lnTo>
                    <a:pt x="467" y="151"/>
                  </a:lnTo>
                  <a:lnTo>
                    <a:pt x="467" y="147"/>
                  </a:lnTo>
                  <a:lnTo>
                    <a:pt x="467" y="143"/>
                  </a:lnTo>
                  <a:lnTo>
                    <a:pt x="471" y="139"/>
                  </a:lnTo>
                  <a:lnTo>
                    <a:pt x="471" y="138"/>
                  </a:lnTo>
                  <a:lnTo>
                    <a:pt x="468" y="135"/>
                  </a:lnTo>
                  <a:lnTo>
                    <a:pt x="467" y="135"/>
                  </a:lnTo>
                  <a:lnTo>
                    <a:pt x="468" y="131"/>
                  </a:lnTo>
                  <a:lnTo>
                    <a:pt x="468" y="130"/>
                  </a:lnTo>
                  <a:lnTo>
                    <a:pt x="467" y="130"/>
                  </a:lnTo>
                  <a:lnTo>
                    <a:pt x="467" y="127"/>
                  </a:lnTo>
                  <a:lnTo>
                    <a:pt x="465" y="130"/>
                  </a:lnTo>
                  <a:lnTo>
                    <a:pt x="463" y="130"/>
                  </a:lnTo>
                  <a:lnTo>
                    <a:pt x="465" y="127"/>
                  </a:lnTo>
                  <a:lnTo>
                    <a:pt x="463" y="127"/>
                  </a:lnTo>
                  <a:lnTo>
                    <a:pt x="463" y="126"/>
                  </a:lnTo>
                  <a:lnTo>
                    <a:pt x="461" y="126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6"/>
                  </a:lnTo>
                  <a:lnTo>
                    <a:pt x="455" y="127"/>
                  </a:lnTo>
                  <a:lnTo>
                    <a:pt x="455" y="123"/>
                  </a:lnTo>
                  <a:lnTo>
                    <a:pt x="455" y="122"/>
                  </a:lnTo>
                  <a:lnTo>
                    <a:pt x="453" y="123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2" y="122"/>
                  </a:lnTo>
                  <a:lnTo>
                    <a:pt x="452" y="121"/>
                  </a:lnTo>
                  <a:lnTo>
                    <a:pt x="449" y="122"/>
                  </a:lnTo>
                  <a:lnTo>
                    <a:pt x="449" y="118"/>
                  </a:lnTo>
                  <a:lnTo>
                    <a:pt x="448" y="121"/>
                  </a:lnTo>
                  <a:lnTo>
                    <a:pt x="445" y="118"/>
                  </a:lnTo>
                  <a:lnTo>
                    <a:pt x="444" y="117"/>
                  </a:lnTo>
                  <a:lnTo>
                    <a:pt x="441" y="118"/>
                  </a:lnTo>
                  <a:lnTo>
                    <a:pt x="441" y="117"/>
                  </a:lnTo>
                  <a:lnTo>
                    <a:pt x="441" y="114"/>
                  </a:lnTo>
                  <a:lnTo>
                    <a:pt x="440" y="117"/>
                  </a:lnTo>
                  <a:lnTo>
                    <a:pt x="437" y="117"/>
                  </a:lnTo>
                  <a:lnTo>
                    <a:pt x="437" y="114"/>
                  </a:lnTo>
                  <a:lnTo>
                    <a:pt x="436" y="114"/>
                  </a:lnTo>
                  <a:lnTo>
                    <a:pt x="435" y="114"/>
                  </a:lnTo>
                  <a:lnTo>
                    <a:pt x="435" y="113"/>
                  </a:lnTo>
                  <a:lnTo>
                    <a:pt x="432" y="113"/>
                  </a:lnTo>
                  <a:lnTo>
                    <a:pt x="432" y="110"/>
                  </a:lnTo>
                  <a:lnTo>
                    <a:pt x="431" y="109"/>
                  </a:lnTo>
                  <a:lnTo>
                    <a:pt x="428" y="113"/>
                  </a:lnTo>
                  <a:lnTo>
                    <a:pt x="428" y="110"/>
                  </a:lnTo>
                  <a:lnTo>
                    <a:pt x="427" y="110"/>
                  </a:lnTo>
                  <a:lnTo>
                    <a:pt x="427" y="109"/>
                  </a:lnTo>
                  <a:lnTo>
                    <a:pt x="424" y="110"/>
                  </a:lnTo>
                  <a:lnTo>
                    <a:pt x="424" y="109"/>
                  </a:lnTo>
                  <a:lnTo>
                    <a:pt x="421" y="107"/>
                  </a:lnTo>
                  <a:lnTo>
                    <a:pt x="421" y="109"/>
                  </a:lnTo>
                  <a:lnTo>
                    <a:pt x="421" y="110"/>
                  </a:lnTo>
                  <a:lnTo>
                    <a:pt x="419" y="109"/>
                  </a:lnTo>
                  <a:lnTo>
                    <a:pt x="417" y="110"/>
                  </a:lnTo>
                  <a:lnTo>
                    <a:pt x="417" y="109"/>
                  </a:lnTo>
                  <a:lnTo>
                    <a:pt x="415" y="109"/>
                  </a:lnTo>
                  <a:lnTo>
                    <a:pt x="413" y="110"/>
                  </a:lnTo>
                  <a:lnTo>
                    <a:pt x="411" y="110"/>
                  </a:lnTo>
                  <a:lnTo>
                    <a:pt x="409" y="110"/>
                  </a:lnTo>
                  <a:lnTo>
                    <a:pt x="408" y="114"/>
                  </a:lnTo>
                  <a:lnTo>
                    <a:pt x="408" y="117"/>
                  </a:lnTo>
                  <a:lnTo>
                    <a:pt x="408" y="121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5" y="126"/>
                  </a:lnTo>
                  <a:lnTo>
                    <a:pt x="401" y="123"/>
                  </a:lnTo>
                  <a:lnTo>
                    <a:pt x="400" y="123"/>
                  </a:lnTo>
                  <a:lnTo>
                    <a:pt x="398" y="126"/>
                  </a:lnTo>
                  <a:lnTo>
                    <a:pt x="396" y="127"/>
                  </a:lnTo>
                  <a:lnTo>
                    <a:pt x="395" y="130"/>
                  </a:lnTo>
                  <a:lnTo>
                    <a:pt x="392" y="134"/>
                  </a:lnTo>
                  <a:lnTo>
                    <a:pt x="391" y="135"/>
                  </a:lnTo>
                  <a:lnTo>
                    <a:pt x="388" y="143"/>
                  </a:lnTo>
                  <a:lnTo>
                    <a:pt x="388" y="135"/>
                  </a:lnTo>
                  <a:lnTo>
                    <a:pt x="392" y="127"/>
                  </a:lnTo>
                  <a:lnTo>
                    <a:pt x="391" y="127"/>
                  </a:lnTo>
                  <a:lnTo>
                    <a:pt x="388" y="130"/>
                  </a:lnTo>
                  <a:lnTo>
                    <a:pt x="387" y="130"/>
                  </a:lnTo>
                  <a:lnTo>
                    <a:pt x="384" y="131"/>
                  </a:lnTo>
                  <a:lnTo>
                    <a:pt x="383" y="134"/>
                  </a:lnTo>
                  <a:lnTo>
                    <a:pt x="380" y="130"/>
                  </a:lnTo>
                  <a:lnTo>
                    <a:pt x="379" y="130"/>
                  </a:lnTo>
                  <a:lnTo>
                    <a:pt x="374" y="131"/>
                  </a:lnTo>
                  <a:lnTo>
                    <a:pt x="374" y="130"/>
                  </a:lnTo>
                  <a:lnTo>
                    <a:pt x="371" y="130"/>
                  </a:lnTo>
                  <a:lnTo>
                    <a:pt x="370" y="130"/>
                  </a:lnTo>
                  <a:lnTo>
                    <a:pt x="370" y="127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71" y="127"/>
                  </a:lnTo>
                  <a:lnTo>
                    <a:pt x="374" y="130"/>
                  </a:lnTo>
                  <a:lnTo>
                    <a:pt x="375" y="130"/>
                  </a:lnTo>
                  <a:lnTo>
                    <a:pt x="375" y="127"/>
                  </a:lnTo>
                  <a:lnTo>
                    <a:pt x="380" y="127"/>
                  </a:lnTo>
                  <a:lnTo>
                    <a:pt x="383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88" y="123"/>
                  </a:lnTo>
                  <a:lnTo>
                    <a:pt x="391" y="126"/>
                  </a:lnTo>
                  <a:lnTo>
                    <a:pt x="392" y="126"/>
                  </a:lnTo>
                  <a:lnTo>
                    <a:pt x="396" y="123"/>
                  </a:lnTo>
                  <a:lnTo>
                    <a:pt x="400" y="121"/>
                  </a:lnTo>
                  <a:lnTo>
                    <a:pt x="401" y="117"/>
                  </a:lnTo>
                  <a:lnTo>
                    <a:pt x="404" y="113"/>
                  </a:lnTo>
                  <a:lnTo>
                    <a:pt x="404" y="109"/>
                  </a:lnTo>
                  <a:lnTo>
                    <a:pt x="405" y="103"/>
                  </a:lnTo>
                  <a:lnTo>
                    <a:pt x="405" y="101"/>
                  </a:lnTo>
                  <a:lnTo>
                    <a:pt x="404" y="101"/>
                  </a:lnTo>
                  <a:lnTo>
                    <a:pt x="396" y="99"/>
                  </a:lnTo>
                  <a:lnTo>
                    <a:pt x="391" y="99"/>
                  </a:lnTo>
                  <a:lnTo>
                    <a:pt x="391" y="101"/>
                  </a:lnTo>
                  <a:lnTo>
                    <a:pt x="388" y="101"/>
                  </a:lnTo>
                  <a:lnTo>
                    <a:pt x="380" y="99"/>
                  </a:lnTo>
                  <a:lnTo>
                    <a:pt x="375" y="99"/>
                  </a:lnTo>
                  <a:lnTo>
                    <a:pt x="371" y="99"/>
                  </a:lnTo>
                  <a:lnTo>
                    <a:pt x="370" y="101"/>
                  </a:lnTo>
                  <a:lnTo>
                    <a:pt x="370" y="105"/>
                  </a:lnTo>
                  <a:lnTo>
                    <a:pt x="370" y="107"/>
                  </a:lnTo>
                  <a:lnTo>
                    <a:pt x="371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3"/>
                  </a:lnTo>
                  <a:lnTo>
                    <a:pt x="367" y="114"/>
                  </a:lnTo>
                  <a:lnTo>
                    <a:pt x="366" y="113"/>
                  </a:lnTo>
                  <a:lnTo>
                    <a:pt x="362" y="118"/>
                  </a:lnTo>
                  <a:lnTo>
                    <a:pt x="356" y="121"/>
                  </a:lnTo>
                  <a:lnTo>
                    <a:pt x="351" y="123"/>
                  </a:lnTo>
                  <a:lnTo>
                    <a:pt x="347" y="126"/>
                  </a:lnTo>
                  <a:lnTo>
                    <a:pt x="344" y="127"/>
                  </a:lnTo>
                  <a:lnTo>
                    <a:pt x="344" y="126"/>
                  </a:lnTo>
                  <a:lnTo>
                    <a:pt x="340" y="123"/>
                  </a:lnTo>
                  <a:lnTo>
                    <a:pt x="338" y="126"/>
                  </a:lnTo>
                  <a:lnTo>
                    <a:pt x="340" y="122"/>
                  </a:lnTo>
                  <a:lnTo>
                    <a:pt x="344" y="122"/>
                  </a:lnTo>
                  <a:lnTo>
                    <a:pt x="347" y="122"/>
                  </a:lnTo>
                  <a:lnTo>
                    <a:pt x="348" y="122"/>
                  </a:lnTo>
                  <a:lnTo>
                    <a:pt x="348" y="121"/>
                  </a:lnTo>
                  <a:lnTo>
                    <a:pt x="351" y="117"/>
                  </a:lnTo>
                  <a:lnTo>
                    <a:pt x="352" y="114"/>
                  </a:lnTo>
                  <a:lnTo>
                    <a:pt x="352" y="110"/>
                  </a:lnTo>
                  <a:lnTo>
                    <a:pt x="356" y="107"/>
                  </a:lnTo>
                  <a:lnTo>
                    <a:pt x="362" y="97"/>
                  </a:lnTo>
                  <a:lnTo>
                    <a:pt x="370" y="91"/>
                  </a:lnTo>
                  <a:lnTo>
                    <a:pt x="371" y="86"/>
                  </a:lnTo>
                  <a:lnTo>
                    <a:pt x="375" y="82"/>
                  </a:lnTo>
                  <a:lnTo>
                    <a:pt x="378" y="78"/>
                  </a:lnTo>
                  <a:lnTo>
                    <a:pt x="380" y="74"/>
                  </a:lnTo>
                  <a:lnTo>
                    <a:pt x="379" y="74"/>
                  </a:lnTo>
                  <a:lnTo>
                    <a:pt x="380" y="73"/>
                  </a:lnTo>
                  <a:lnTo>
                    <a:pt x="383" y="69"/>
                  </a:lnTo>
                  <a:lnTo>
                    <a:pt x="380" y="66"/>
                  </a:lnTo>
                  <a:lnTo>
                    <a:pt x="379" y="63"/>
                  </a:lnTo>
                  <a:lnTo>
                    <a:pt x="375" y="63"/>
                  </a:lnTo>
                  <a:lnTo>
                    <a:pt x="374" y="63"/>
                  </a:lnTo>
                  <a:lnTo>
                    <a:pt x="371" y="61"/>
                  </a:lnTo>
                  <a:lnTo>
                    <a:pt x="371" y="59"/>
                  </a:lnTo>
                  <a:lnTo>
                    <a:pt x="367" y="57"/>
                  </a:lnTo>
                  <a:lnTo>
                    <a:pt x="370" y="55"/>
                  </a:lnTo>
                  <a:lnTo>
                    <a:pt x="370" y="51"/>
                  </a:lnTo>
                  <a:lnTo>
                    <a:pt x="366" y="46"/>
                  </a:lnTo>
                  <a:lnTo>
                    <a:pt x="364" y="37"/>
                  </a:lnTo>
                  <a:lnTo>
                    <a:pt x="364" y="25"/>
                  </a:lnTo>
                  <a:lnTo>
                    <a:pt x="362" y="26"/>
                  </a:lnTo>
                  <a:lnTo>
                    <a:pt x="362" y="22"/>
                  </a:lnTo>
                  <a:lnTo>
                    <a:pt x="360" y="20"/>
                  </a:lnTo>
                  <a:lnTo>
                    <a:pt x="358" y="17"/>
                  </a:lnTo>
                  <a:lnTo>
                    <a:pt x="356" y="20"/>
                  </a:lnTo>
                  <a:lnTo>
                    <a:pt x="354" y="16"/>
                  </a:lnTo>
                  <a:lnTo>
                    <a:pt x="354" y="17"/>
                  </a:lnTo>
                  <a:lnTo>
                    <a:pt x="354" y="20"/>
                  </a:lnTo>
                  <a:lnTo>
                    <a:pt x="352" y="25"/>
                  </a:lnTo>
                  <a:lnTo>
                    <a:pt x="344" y="37"/>
                  </a:lnTo>
                  <a:lnTo>
                    <a:pt x="338" y="51"/>
                  </a:lnTo>
                  <a:lnTo>
                    <a:pt x="334" y="55"/>
                  </a:lnTo>
                  <a:lnTo>
                    <a:pt x="331" y="55"/>
                  </a:lnTo>
                  <a:lnTo>
                    <a:pt x="327" y="55"/>
                  </a:lnTo>
                  <a:lnTo>
                    <a:pt x="326" y="55"/>
                  </a:lnTo>
                  <a:lnTo>
                    <a:pt x="322" y="55"/>
                  </a:lnTo>
                  <a:lnTo>
                    <a:pt x="320" y="53"/>
                  </a:lnTo>
                  <a:lnTo>
                    <a:pt x="314" y="57"/>
                  </a:lnTo>
                  <a:lnTo>
                    <a:pt x="313" y="57"/>
                  </a:lnTo>
                  <a:lnTo>
                    <a:pt x="309" y="55"/>
                  </a:lnTo>
                  <a:lnTo>
                    <a:pt x="307" y="53"/>
                  </a:lnTo>
                  <a:lnTo>
                    <a:pt x="305" y="51"/>
                  </a:lnTo>
                  <a:lnTo>
                    <a:pt x="303" y="51"/>
                  </a:lnTo>
                  <a:lnTo>
                    <a:pt x="301" y="50"/>
                  </a:lnTo>
                  <a:lnTo>
                    <a:pt x="301" y="50"/>
                  </a:lnTo>
                  <a:lnTo>
                    <a:pt x="295" y="50"/>
                  </a:lnTo>
                  <a:lnTo>
                    <a:pt x="290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3" y="53"/>
                  </a:lnTo>
                  <a:lnTo>
                    <a:pt x="283" y="55"/>
                  </a:lnTo>
                  <a:lnTo>
                    <a:pt x="283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3" y="63"/>
                  </a:lnTo>
                  <a:lnTo>
                    <a:pt x="282" y="63"/>
                  </a:lnTo>
                  <a:lnTo>
                    <a:pt x="277" y="61"/>
                  </a:lnTo>
                  <a:lnTo>
                    <a:pt x="273" y="61"/>
                  </a:lnTo>
                  <a:lnTo>
                    <a:pt x="269" y="61"/>
                  </a:lnTo>
                  <a:lnTo>
                    <a:pt x="263" y="61"/>
                  </a:lnTo>
                  <a:lnTo>
                    <a:pt x="259" y="63"/>
                  </a:lnTo>
                  <a:lnTo>
                    <a:pt x="257" y="65"/>
                  </a:lnTo>
                  <a:lnTo>
                    <a:pt x="255" y="65"/>
                  </a:lnTo>
                  <a:lnTo>
                    <a:pt x="250" y="66"/>
                  </a:lnTo>
                  <a:lnTo>
                    <a:pt x="243" y="70"/>
                  </a:lnTo>
                  <a:lnTo>
                    <a:pt x="242" y="73"/>
                  </a:lnTo>
                  <a:lnTo>
                    <a:pt x="239" y="74"/>
                  </a:lnTo>
                  <a:lnTo>
                    <a:pt x="238" y="74"/>
                  </a:lnTo>
                  <a:lnTo>
                    <a:pt x="237" y="73"/>
                  </a:lnTo>
                  <a:lnTo>
                    <a:pt x="234" y="73"/>
                  </a:lnTo>
                  <a:lnTo>
                    <a:pt x="233" y="70"/>
                  </a:lnTo>
                  <a:lnTo>
                    <a:pt x="229" y="66"/>
                  </a:lnTo>
                  <a:lnTo>
                    <a:pt x="225" y="65"/>
                  </a:lnTo>
                  <a:lnTo>
                    <a:pt x="226" y="63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25" y="57"/>
                  </a:lnTo>
                  <a:lnTo>
                    <a:pt x="224" y="55"/>
                  </a:lnTo>
                  <a:lnTo>
                    <a:pt x="221" y="50"/>
                  </a:lnTo>
                  <a:lnTo>
                    <a:pt x="221" y="44"/>
                  </a:lnTo>
                  <a:lnTo>
                    <a:pt x="224" y="37"/>
                  </a:lnTo>
                  <a:lnTo>
                    <a:pt x="225" y="33"/>
                  </a:lnTo>
                  <a:lnTo>
                    <a:pt x="226" y="29"/>
                  </a:lnTo>
                  <a:lnTo>
                    <a:pt x="229" y="26"/>
                  </a:lnTo>
                  <a:lnTo>
                    <a:pt x="229" y="25"/>
                  </a:lnTo>
                  <a:lnTo>
                    <a:pt x="225" y="20"/>
                  </a:lnTo>
                  <a:lnTo>
                    <a:pt x="226" y="17"/>
                  </a:lnTo>
                  <a:lnTo>
                    <a:pt x="221" y="16"/>
                  </a:lnTo>
                  <a:lnTo>
                    <a:pt x="220" y="13"/>
                  </a:lnTo>
                  <a:lnTo>
                    <a:pt x="221" y="8"/>
                  </a:lnTo>
                  <a:lnTo>
                    <a:pt x="221" y="6"/>
                  </a:lnTo>
                  <a:lnTo>
                    <a:pt x="221" y="2"/>
                  </a:lnTo>
                  <a:lnTo>
                    <a:pt x="220" y="0"/>
                  </a:lnTo>
                  <a:lnTo>
                    <a:pt x="217" y="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4"/>
                  </a:lnTo>
                  <a:lnTo>
                    <a:pt x="210" y="5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9" y="8"/>
                  </a:lnTo>
                  <a:lnTo>
                    <a:pt x="206" y="13"/>
                  </a:lnTo>
                  <a:lnTo>
                    <a:pt x="204" y="16"/>
                  </a:lnTo>
                  <a:lnTo>
                    <a:pt x="202" y="13"/>
                  </a:lnTo>
                  <a:lnTo>
                    <a:pt x="196" y="16"/>
                  </a:lnTo>
                  <a:lnTo>
                    <a:pt x="193" y="20"/>
                  </a:lnTo>
                  <a:lnTo>
                    <a:pt x="186" y="21"/>
                  </a:lnTo>
                  <a:lnTo>
                    <a:pt x="182" y="21"/>
                  </a:lnTo>
                  <a:lnTo>
                    <a:pt x="181" y="21"/>
                  </a:lnTo>
                  <a:lnTo>
                    <a:pt x="180" y="22"/>
                  </a:lnTo>
                  <a:lnTo>
                    <a:pt x="177" y="22"/>
                  </a:lnTo>
                  <a:lnTo>
                    <a:pt x="177" y="29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2" y="30"/>
                  </a:lnTo>
                  <a:lnTo>
                    <a:pt x="169" y="26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4" y="25"/>
                  </a:lnTo>
                  <a:lnTo>
                    <a:pt x="158" y="25"/>
                  </a:lnTo>
                  <a:lnTo>
                    <a:pt x="156" y="25"/>
                  </a:lnTo>
                  <a:lnTo>
                    <a:pt x="156" y="22"/>
                  </a:lnTo>
                  <a:lnTo>
                    <a:pt x="154" y="21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47" y="20"/>
                  </a:lnTo>
                  <a:lnTo>
                    <a:pt x="145" y="20"/>
                  </a:lnTo>
                  <a:lnTo>
                    <a:pt x="145" y="21"/>
                  </a:lnTo>
                  <a:lnTo>
                    <a:pt x="145" y="22"/>
                  </a:lnTo>
                  <a:lnTo>
                    <a:pt x="149" y="26"/>
                  </a:lnTo>
                  <a:lnTo>
                    <a:pt x="152" y="30"/>
                  </a:lnTo>
                  <a:lnTo>
                    <a:pt x="152" y="34"/>
                  </a:lnTo>
                  <a:lnTo>
                    <a:pt x="154" y="42"/>
                  </a:lnTo>
                  <a:lnTo>
                    <a:pt x="156" y="46"/>
                  </a:lnTo>
                  <a:lnTo>
                    <a:pt x="156" y="51"/>
                  </a:lnTo>
                  <a:lnTo>
                    <a:pt x="158" y="51"/>
                  </a:lnTo>
                  <a:lnTo>
                    <a:pt x="162" y="51"/>
                  </a:lnTo>
                  <a:lnTo>
                    <a:pt x="166" y="53"/>
                  </a:lnTo>
                  <a:lnTo>
                    <a:pt x="164" y="57"/>
                  </a:lnTo>
                  <a:lnTo>
                    <a:pt x="160" y="59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1" y="74"/>
                  </a:lnTo>
                  <a:lnTo>
                    <a:pt x="137" y="77"/>
                  </a:lnTo>
                  <a:lnTo>
                    <a:pt x="136" y="78"/>
                  </a:lnTo>
                  <a:lnTo>
                    <a:pt x="133" y="82"/>
                  </a:lnTo>
                  <a:lnTo>
                    <a:pt x="132" y="83"/>
                  </a:lnTo>
                  <a:lnTo>
                    <a:pt x="132" y="79"/>
                  </a:lnTo>
                  <a:lnTo>
                    <a:pt x="129" y="78"/>
                  </a:lnTo>
                  <a:lnTo>
                    <a:pt x="128" y="78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19" y="82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1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7" y="73"/>
                  </a:lnTo>
                  <a:lnTo>
                    <a:pt x="107" y="66"/>
                  </a:lnTo>
                  <a:lnTo>
                    <a:pt x="105" y="63"/>
                  </a:lnTo>
                  <a:lnTo>
                    <a:pt x="103" y="59"/>
                  </a:lnTo>
                  <a:lnTo>
                    <a:pt x="101" y="57"/>
                  </a:lnTo>
                  <a:lnTo>
                    <a:pt x="99" y="59"/>
                  </a:lnTo>
                  <a:lnTo>
                    <a:pt x="95" y="61"/>
                  </a:lnTo>
                  <a:lnTo>
                    <a:pt x="93" y="65"/>
                  </a:lnTo>
                  <a:lnTo>
                    <a:pt x="92" y="63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70"/>
                  </a:lnTo>
                  <a:lnTo>
                    <a:pt x="63" y="77"/>
                  </a:lnTo>
                  <a:lnTo>
                    <a:pt x="65" y="77"/>
                  </a:lnTo>
                  <a:lnTo>
                    <a:pt x="68" y="77"/>
                  </a:lnTo>
                  <a:lnTo>
                    <a:pt x="72" y="78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67" y="82"/>
                  </a:lnTo>
                  <a:lnTo>
                    <a:pt x="65" y="83"/>
                  </a:lnTo>
                  <a:lnTo>
                    <a:pt x="59" y="86"/>
                  </a:lnTo>
                  <a:lnTo>
                    <a:pt x="59" y="90"/>
                  </a:lnTo>
                  <a:lnTo>
                    <a:pt x="59" y="94"/>
                  </a:lnTo>
                  <a:lnTo>
                    <a:pt x="59" y="97"/>
                  </a:lnTo>
                  <a:lnTo>
                    <a:pt x="62" y="103"/>
                  </a:lnTo>
                  <a:lnTo>
                    <a:pt x="65" y="105"/>
                  </a:lnTo>
                  <a:lnTo>
                    <a:pt x="67" y="109"/>
                  </a:lnTo>
                  <a:lnTo>
                    <a:pt x="67" y="114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68" y="127"/>
                  </a:lnTo>
                  <a:lnTo>
                    <a:pt x="65" y="151"/>
                  </a:lnTo>
                  <a:lnTo>
                    <a:pt x="63" y="167"/>
                  </a:lnTo>
                  <a:lnTo>
                    <a:pt x="62" y="174"/>
                  </a:lnTo>
                  <a:lnTo>
                    <a:pt x="62" y="175"/>
                  </a:lnTo>
                  <a:lnTo>
                    <a:pt x="59" y="174"/>
                  </a:lnTo>
                  <a:lnTo>
                    <a:pt x="58" y="175"/>
                  </a:lnTo>
                  <a:lnTo>
                    <a:pt x="54" y="171"/>
                  </a:lnTo>
                  <a:lnTo>
                    <a:pt x="51" y="171"/>
                  </a:lnTo>
                  <a:lnTo>
                    <a:pt x="48" y="174"/>
                  </a:lnTo>
                  <a:lnTo>
                    <a:pt x="46" y="174"/>
                  </a:lnTo>
                  <a:lnTo>
                    <a:pt x="44" y="175"/>
                  </a:lnTo>
                  <a:lnTo>
                    <a:pt x="40" y="178"/>
                  </a:lnTo>
                  <a:lnTo>
                    <a:pt x="35" y="178"/>
                  </a:lnTo>
                  <a:lnTo>
                    <a:pt x="31" y="178"/>
                  </a:lnTo>
                  <a:lnTo>
                    <a:pt x="24" y="183"/>
                  </a:lnTo>
                  <a:lnTo>
                    <a:pt x="23" y="184"/>
                  </a:lnTo>
                  <a:lnTo>
                    <a:pt x="22" y="187"/>
                  </a:lnTo>
                  <a:lnTo>
                    <a:pt x="19" y="187"/>
                  </a:lnTo>
                  <a:lnTo>
                    <a:pt x="15" y="188"/>
                  </a:lnTo>
                  <a:lnTo>
                    <a:pt x="14" y="192"/>
                  </a:lnTo>
                  <a:lnTo>
                    <a:pt x="14" y="195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1" y="204"/>
                  </a:lnTo>
                  <a:lnTo>
                    <a:pt x="11" y="208"/>
                  </a:lnTo>
                  <a:lnTo>
                    <a:pt x="11" y="211"/>
                  </a:lnTo>
                  <a:lnTo>
                    <a:pt x="11" y="213"/>
                  </a:lnTo>
                  <a:lnTo>
                    <a:pt x="11" y="215"/>
                  </a:lnTo>
                  <a:lnTo>
                    <a:pt x="6" y="217"/>
                  </a:lnTo>
                  <a:lnTo>
                    <a:pt x="4" y="219"/>
                  </a:lnTo>
                  <a:lnTo>
                    <a:pt x="2" y="223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0" y="232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4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0" y="252"/>
                  </a:lnTo>
                  <a:lnTo>
                    <a:pt x="11" y="253"/>
                  </a:lnTo>
                  <a:lnTo>
                    <a:pt x="18" y="259"/>
                  </a:lnTo>
                  <a:lnTo>
                    <a:pt x="15" y="263"/>
                  </a:lnTo>
                  <a:lnTo>
                    <a:pt x="14" y="267"/>
                  </a:lnTo>
                  <a:lnTo>
                    <a:pt x="22" y="267"/>
                  </a:lnTo>
                  <a:lnTo>
                    <a:pt x="24" y="268"/>
                  </a:lnTo>
                  <a:lnTo>
                    <a:pt x="27" y="268"/>
                  </a:lnTo>
                  <a:lnTo>
                    <a:pt x="31" y="272"/>
                  </a:lnTo>
                  <a:lnTo>
                    <a:pt x="31" y="278"/>
                  </a:lnTo>
                  <a:lnTo>
                    <a:pt x="38" y="278"/>
                  </a:lnTo>
                  <a:lnTo>
                    <a:pt x="42" y="278"/>
                  </a:lnTo>
                  <a:lnTo>
                    <a:pt x="46" y="276"/>
                  </a:lnTo>
                  <a:lnTo>
                    <a:pt x="51" y="271"/>
                  </a:lnTo>
                  <a:lnTo>
                    <a:pt x="54" y="268"/>
                  </a:lnTo>
                  <a:lnTo>
                    <a:pt x="58" y="267"/>
                  </a:lnTo>
                  <a:lnTo>
                    <a:pt x="55" y="268"/>
                  </a:lnTo>
                  <a:lnTo>
                    <a:pt x="55" y="271"/>
                  </a:lnTo>
                  <a:lnTo>
                    <a:pt x="58" y="272"/>
                  </a:lnTo>
                  <a:lnTo>
                    <a:pt x="55" y="278"/>
                  </a:lnTo>
                  <a:lnTo>
                    <a:pt x="58" y="294"/>
                  </a:lnTo>
                  <a:lnTo>
                    <a:pt x="59" y="294"/>
                  </a:lnTo>
                  <a:lnTo>
                    <a:pt x="62" y="297"/>
                  </a:lnTo>
                  <a:lnTo>
                    <a:pt x="65" y="294"/>
                  </a:lnTo>
                  <a:lnTo>
                    <a:pt x="68" y="294"/>
                  </a:lnTo>
                  <a:lnTo>
                    <a:pt x="72" y="294"/>
                  </a:lnTo>
                  <a:lnTo>
                    <a:pt x="76" y="294"/>
                  </a:lnTo>
                  <a:lnTo>
                    <a:pt x="77" y="294"/>
                  </a:lnTo>
                  <a:lnTo>
                    <a:pt x="81" y="294"/>
                  </a:lnTo>
                  <a:lnTo>
                    <a:pt x="85" y="294"/>
                  </a:lnTo>
                  <a:lnTo>
                    <a:pt x="85" y="297"/>
                  </a:lnTo>
                  <a:lnTo>
                    <a:pt x="88" y="297"/>
                  </a:lnTo>
                  <a:lnTo>
                    <a:pt x="89" y="297"/>
                  </a:lnTo>
                  <a:lnTo>
                    <a:pt x="93" y="294"/>
                  </a:lnTo>
                  <a:lnTo>
                    <a:pt x="95" y="293"/>
                  </a:lnTo>
                  <a:lnTo>
                    <a:pt x="97" y="292"/>
                  </a:lnTo>
                  <a:lnTo>
                    <a:pt x="99" y="289"/>
                  </a:lnTo>
                  <a:lnTo>
                    <a:pt x="101" y="289"/>
                  </a:lnTo>
                  <a:lnTo>
                    <a:pt x="101" y="289"/>
                  </a:lnTo>
                  <a:lnTo>
                    <a:pt x="103" y="288"/>
                  </a:lnTo>
                  <a:lnTo>
                    <a:pt x="105" y="285"/>
                  </a:lnTo>
                  <a:lnTo>
                    <a:pt x="108" y="284"/>
                  </a:lnTo>
                  <a:lnTo>
                    <a:pt x="111" y="284"/>
                  </a:lnTo>
                  <a:lnTo>
                    <a:pt x="112" y="281"/>
                  </a:lnTo>
                  <a:lnTo>
                    <a:pt x="116" y="278"/>
                  </a:lnTo>
                  <a:lnTo>
                    <a:pt x="123" y="276"/>
                  </a:lnTo>
                  <a:lnTo>
                    <a:pt x="128" y="274"/>
                  </a:lnTo>
                  <a:lnTo>
                    <a:pt x="136" y="274"/>
                  </a:lnTo>
                  <a:lnTo>
                    <a:pt x="137" y="272"/>
                  </a:lnTo>
                  <a:lnTo>
                    <a:pt x="139" y="274"/>
                  </a:lnTo>
                  <a:lnTo>
                    <a:pt x="141" y="276"/>
                  </a:lnTo>
                  <a:lnTo>
                    <a:pt x="139" y="281"/>
                  </a:lnTo>
                  <a:lnTo>
                    <a:pt x="139" y="288"/>
                  </a:lnTo>
                  <a:lnTo>
                    <a:pt x="139" y="292"/>
                  </a:lnTo>
                  <a:lnTo>
                    <a:pt x="141" y="293"/>
                  </a:lnTo>
                  <a:lnTo>
                    <a:pt x="141" y="294"/>
                  </a:lnTo>
                  <a:lnTo>
                    <a:pt x="139" y="298"/>
                  </a:lnTo>
                  <a:lnTo>
                    <a:pt x="141" y="305"/>
                  </a:lnTo>
                  <a:lnTo>
                    <a:pt x="143" y="309"/>
                  </a:lnTo>
                  <a:lnTo>
                    <a:pt x="145" y="309"/>
                  </a:lnTo>
                  <a:lnTo>
                    <a:pt x="147" y="310"/>
                  </a:lnTo>
                  <a:lnTo>
                    <a:pt x="147" y="312"/>
                  </a:lnTo>
                  <a:lnTo>
                    <a:pt x="149" y="314"/>
                  </a:lnTo>
                  <a:lnTo>
                    <a:pt x="152" y="316"/>
                  </a:lnTo>
                  <a:lnTo>
                    <a:pt x="156" y="318"/>
                  </a:lnTo>
                  <a:lnTo>
                    <a:pt x="158" y="322"/>
                  </a:lnTo>
                  <a:lnTo>
                    <a:pt x="162" y="324"/>
                  </a:lnTo>
                  <a:lnTo>
                    <a:pt x="168" y="324"/>
                  </a:lnTo>
                  <a:lnTo>
                    <a:pt x="169" y="322"/>
                  </a:lnTo>
                  <a:lnTo>
                    <a:pt x="172" y="324"/>
                  </a:lnTo>
                  <a:lnTo>
                    <a:pt x="173" y="325"/>
                  </a:lnTo>
                  <a:lnTo>
                    <a:pt x="176" y="325"/>
                  </a:lnTo>
                  <a:lnTo>
                    <a:pt x="177" y="325"/>
                  </a:lnTo>
                  <a:lnTo>
                    <a:pt x="180" y="328"/>
                  </a:lnTo>
                  <a:lnTo>
                    <a:pt x="181" y="329"/>
                  </a:lnTo>
                  <a:lnTo>
                    <a:pt x="182" y="332"/>
                  </a:lnTo>
                  <a:lnTo>
                    <a:pt x="186" y="332"/>
                  </a:lnTo>
                  <a:lnTo>
                    <a:pt x="190" y="336"/>
                  </a:lnTo>
                  <a:lnTo>
                    <a:pt x="193" y="336"/>
                  </a:lnTo>
                  <a:lnTo>
                    <a:pt x="194" y="336"/>
                  </a:lnTo>
                  <a:lnTo>
                    <a:pt x="196" y="338"/>
                  </a:lnTo>
                  <a:lnTo>
                    <a:pt x="200" y="341"/>
                  </a:lnTo>
                  <a:lnTo>
                    <a:pt x="209" y="341"/>
                  </a:lnTo>
                  <a:lnTo>
                    <a:pt x="213" y="342"/>
                  </a:lnTo>
                  <a:lnTo>
                    <a:pt x="221" y="346"/>
                  </a:lnTo>
                  <a:lnTo>
                    <a:pt x="224" y="349"/>
                  </a:lnTo>
                  <a:lnTo>
                    <a:pt x="224" y="351"/>
                  </a:lnTo>
                  <a:lnTo>
                    <a:pt x="224" y="355"/>
                  </a:lnTo>
                  <a:lnTo>
                    <a:pt x="226" y="369"/>
                  </a:lnTo>
                  <a:lnTo>
                    <a:pt x="224" y="369"/>
                  </a:lnTo>
                  <a:lnTo>
                    <a:pt x="225" y="373"/>
                  </a:lnTo>
                  <a:lnTo>
                    <a:pt x="225" y="375"/>
                  </a:lnTo>
                  <a:lnTo>
                    <a:pt x="229" y="381"/>
                  </a:lnTo>
                  <a:lnTo>
                    <a:pt x="229" y="385"/>
                  </a:lnTo>
                  <a:lnTo>
                    <a:pt x="230" y="390"/>
                  </a:lnTo>
                  <a:lnTo>
                    <a:pt x="234" y="393"/>
                  </a:lnTo>
                  <a:lnTo>
                    <a:pt x="237" y="393"/>
                  </a:lnTo>
                  <a:lnTo>
                    <a:pt x="243" y="393"/>
                  </a:lnTo>
                  <a:lnTo>
                    <a:pt x="251" y="393"/>
                  </a:lnTo>
                  <a:lnTo>
                    <a:pt x="259" y="393"/>
                  </a:lnTo>
                  <a:lnTo>
                    <a:pt x="257" y="399"/>
                  </a:lnTo>
                  <a:lnTo>
                    <a:pt x="259" y="407"/>
                  </a:lnTo>
                  <a:lnTo>
                    <a:pt x="263" y="413"/>
                  </a:lnTo>
                  <a:lnTo>
                    <a:pt x="266" y="413"/>
                  </a:lnTo>
                  <a:lnTo>
                    <a:pt x="269" y="413"/>
                  </a:lnTo>
                  <a:lnTo>
                    <a:pt x="270" y="413"/>
                  </a:lnTo>
                  <a:lnTo>
                    <a:pt x="270" y="415"/>
                  </a:lnTo>
                  <a:lnTo>
                    <a:pt x="273" y="420"/>
                  </a:lnTo>
                  <a:lnTo>
                    <a:pt x="274" y="426"/>
                  </a:lnTo>
                  <a:lnTo>
                    <a:pt x="274" y="434"/>
                  </a:lnTo>
                  <a:lnTo>
                    <a:pt x="273" y="436"/>
                  </a:lnTo>
                  <a:lnTo>
                    <a:pt x="274" y="439"/>
                  </a:lnTo>
                  <a:lnTo>
                    <a:pt x="273" y="442"/>
                  </a:lnTo>
                  <a:lnTo>
                    <a:pt x="273" y="446"/>
                  </a:lnTo>
                  <a:lnTo>
                    <a:pt x="269" y="451"/>
                  </a:lnTo>
                  <a:lnTo>
                    <a:pt x="270" y="455"/>
                  </a:lnTo>
                  <a:lnTo>
                    <a:pt x="273" y="456"/>
                  </a:lnTo>
                  <a:lnTo>
                    <a:pt x="273" y="459"/>
                  </a:lnTo>
                  <a:lnTo>
                    <a:pt x="270" y="460"/>
                  </a:lnTo>
                  <a:lnTo>
                    <a:pt x="269" y="460"/>
                  </a:lnTo>
                  <a:lnTo>
                    <a:pt x="269" y="460"/>
                  </a:lnTo>
                  <a:lnTo>
                    <a:pt x="270" y="464"/>
                  </a:lnTo>
                  <a:lnTo>
                    <a:pt x="273" y="468"/>
                  </a:lnTo>
                  <a:lnTo>
                    <a:pt x="274" y="472"/>
                  </a:lnTo>
                  <a:lnTo>
                    <a:pt x="274" y="474"/>
                  </a:lnTo>
                  <a:lnTo>
                    <a:pt x="277" y="478"/>
                  </a:lnTo>
                  <a:lnTo>
                    <a:pt x="277" y="482"/>
                  </a:lnTo>
                  <a:lnTo>
                    <a:pt x="274" y="486"/>
                  </a:lnTo>
                  <a:lnTo>
                    <a:pt x="277" y="487"/>
                  </a:lnTo>
                  <a:lnTo>
                    <a:pt x="277" y="487"/>
                  </a:lnTo>
                  <a:lnTo>
                    <a:pt x="277" y="491"/>
                  </a:lnTo>
                  <a:lnTo>
                    <a:pt x="274" y="493"/>
                  </a:lnTo>
                  <a:lnTo>
                    <a:pt x="274" y="496"/>
                  </a:lnTo>
                  <a:lnTo>
                    <a:pt x="278" y="499"/>
                  </a:lnTo>
                  <a:lnTo>
                    <a:pt x="282" y="499"/>
                  </a:lnTo>
                  <a:lnTo>
                    <a:pt x="286" y="500"/>
                  </a:lnTo>
                  <a:lnTo>
                    <a:pt x="290" y="500"/>
                  </a:lnTo>
                  <a:lnTo>
                    <a:pt x="294" y="504"/>
                  </a:lnTo>
                  <a:lnTo>
                    <a:pt x="295" y="500"/>
                  </a:lnTo>
                  <a:lnTo>
                    <a:pt x="297" y="499"/>
                  </a:lnTo>
                  <a:lnTo>
                    <a:pt x="301" y="499"/>
                  </a:lnTo>
                  <a:lnTo>
                    <a:pt x="303" y="500"/>
                  </a:lnTo>
                  <a:lnTo>
                    <a:pt x="307" y="500"/>
                  </a:lnTo>
                  <a:lnTo>
                    <a:pt x="310" y="507"/>
                  </a:lnTo>
                  <a:lnTo>
                    <a:pt x="314" y="513"/>
                  </a:lnTo>
                  <a:lnTo>
                    <a:pt x="316" y="521"/>
                  </a:lnTo>
                  <a:lnTo>
                    <a:pt x="320" y="529"/>
                  </a:lnTo>
                  <a:lnTo>
                    <a:pt x="322" y="531"/>
                  </a:lnTo>
                  <a:lnTo>
                    <a:pt x="326" y="531"/>
                  </a:lnTo>
                  <a:lnTo>
                    <a:pt x="330" y="529"/>
                  </a:lnTo>
                  <a:lnTo>
                    <a:pt x="331" y="529"/>
                  </a:lnTo>
                  <a:lnTo>
                    <a:pt x="335" y="529"/>
                  </a:lnTo>
                  <a:lnTo>
                    <a:pt x="338" y="533"/>
                  </a:lnTo>
                  <a:lnTo>
                    <a:pt x="338" y="535"/>
                  </a:lnTo>
                  <a:lnTo>
                    <a:pt x="338" y="539"/>
                  </a:lnTo>
                  <a:lnTo>
                    <a:pt x="338" y="543"/>
                  </a:lnTo>
                  <a:lnTo>
                    <a:pt x="338" y="547"/>
                  </a:lnTo>
                  <a:lnTo>
                    <a:pt x="335" y="557"/>
                  </a:lnTo>
                  <a:lnTo>
                    <a:pt x="335" y="560"/>
                  </a:lnTo>
                  <a:lnTo>
                    <a:pt x="339" y="561"/>
                  </a:lnTo>
                  <a:lnTo>
                    <a:pt x="339" y="560"/>
                  </a:lnTo>
                  <a:lnTo>
                    <a:pt x="340" y="560"/>
                  </a:lnTo>
                  <a:lnTo>
                    <a:pt x="344" y="560"/>
                  </a:lnTo>
                  <a:lnTo>
                    <a:pt x="348" y="564"/>
                  </a:lnTo>
                  <a:lnTo>
                    <a:pt x="351" y="566"/>
                  </a:lnTo>
                  <a:lnTo>
                    <a:pt x="352" y="578"/>
                  </a:lnTo>
                  <a:lnTo>
                    <a:pt x="352" y="586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8" y="590"/>
                  </a:lnTo>
                  <a:lnTo>
                    <a:pt x="343" y="594"/>
                  </a:lnTo>
                  <a:lnTo>
                    <a:pt x="339" y="596"/>
                  </a:lnTo>
                  <a:lnTo>
                    <a:pt x="338" y="597"/>
                  </a:lnTo>
                  <a:lnTo>
                    <a:pt x="335" y="600"/>
                  </a:lnTo>
                  <a:lnTo>
                    <a:pt x="331" y="601"/>
                  </a:lnTo>
                  <a:lnTo>
                    <a:pt x="330" y="605"/>
                  </a:lnTo>
                  <a:lnTo>
                    <a:pt x="323" y="609"/>
                  </a:lnTo>
                  <a:lnTo>
                    <a:pt x="326" y="609"/>
                  </a:lnTo>
                  <a:lnTo>
                    <a:pt x="326" y="610"/>
                  </a:lnTo>
                  <a:lnTo>
                    <a:pt x="323" y="610"/>
                  </a:lnTo>
                  <a:lnTo>
                    <a:pt x="320" y="614"/>
                  </a:lnTo>
                  <a:lnTo>
                    <a:pt x="316" y="622"/>
                  </a:lnTo>
                  <a:lnTo>
                    <a:pt x="313" y="630"/>
                  </a:lnTo>
                  <a:lnTo>
                    <a:pt x="310" y="634"/>
                  </a:lnTo>
                  <a:lnTo>
                    <a:pt x="309" y="636"/>
                  </a:lnTo>
                  <a:lnTo>
                    <a:pt x="305" y="638"/>
                  </a:lnTo>
                  <a:lnTo>
                    <a:pt x="305" y="641"/>
                  </a:lnTo>
                  <a:lnTo>
                    <a:pt x="301" y="643"/>
                  </a:lnTo>
                  <a:lnTo>
                    <a:pt x="301" y="645"/>
                  </a:lnTo>
                  <a:lnTo>
                    <a:pt x="301" y="649"/>
                  </a:lnTo>
                  <a:lnTo>
                    <a:pt x="299" y="651"/>
                  </a:lnTo>
                  <a:lnTo>
                    <a:pt x="301" y="654"/>
                  </a:lnTo>
                  <a:lnTo>
                    <a:pt x="301" y="657"/>
                  </a:lnTo>
                  <a:lnTo>
                    <a:pt x="322" y="665"/>
                  </a:lnTo>
                  <a:lnTo>
                    <a:pt x="339" y="659"/>
                  </a:lnTo>
                  <a:lnTo>
                    <a:pt x="340" y="662"/>
                  </a:lnTo>
                  <a:lnTo>
                    <a:pt x="343" y="665"/>
                  </a:lnTo>
                  <a:lnTo>
                    <a:pt x="347" y="665"/>
                  </a:lnTo>
                  <a:lnTo>
                    <a:pt x="348" y="666"/>
                  </a:lnTo>
                  <a:lnTo>
                    <a:pt x="354" y="667"/>
                  </a:lnTo>
                  <a:lnTo>
                    <a:pt x="358" y="671"/>
                  </a:lnTo>
                  <a:lnTo>
                    <a:pt x="364" y="675"/>
                  </a:lnTo>
                  <a:lnTo>
                    <a:pt x="366" y="678"/>
                  </a:lnTo>
                  <a:lnTo>
                    <a:pt x="370" y="681"/>
                  </a:lnTo>
                  <a:lnTo>
                    <a:pt x="371" y="683"/>
                  </a:lnTo>
                  <a:lnTo>
                    <a:pt x="375" y="685"/>
                  </a:lnTo>
                  <a:lnTo>
                    <a:pt x="378" y="687"/>
                  </a:lnTo>
                  <a:lnTo>
                    <a:pt x="379" y="689"/>
                  </a:lnTo>
                  <a:lnTo>
                    <a:pt x="379" y="691"/>
                  </a:lnTo>
                  <a:lnTo>
                    <a:pt x="378" y="695"/>
                  </a:lnTo>
                  <a:lnTo>
                    <a:pt x="375" y="698"/>
                  </a:lnTo>
                  <a:lnTo>
                    <a:pt x="375" y="705"/>
                  </a:lnTo>
                  <a:lnTo>
                    <a:pt x="379" y="709"/>
                  </a:lnTo>
                  <a:lnTo>
                    <a:pt x="380" y="706"/>
                  </a:lnTo>
                  <a:lnTo>
                    <a:pt x="383" y="705"/>
                  </a:lnTo>
                  <a:lnTo>
                    <a:pt x="387" y="698"/>
                  </a:lnTo>
                  <a:lnTo>
                    <a:pt x="391" y="691"/>
                  </a:lnTo>
                  <a:lnTo>
                    <a:pt x="391" y="687"/>
                  </a:lnTo>
                  <a:lnTo>
                    <a:pt x="391" y="683"/>
                  </a:lnTo>
                  <a:lnTo>
                    <a:pt x="392" y="679"/>
                  </a:lnTo>
                  <a:lnTo>
                    <a:pt x="392" y="678"/>
                  </a:lnTo>
                  <a:lnTo>
                    <a:pt x="391" y="678"/>
                  </a:lnTo>
                  <a:lnTo>
                    <a:pt x="392" y="675"/>
                  </a:lnTo>
                  <a:lnTo>
                    <a:pt x="391" y="674"/>
                  </a:lnTo>
                  <a:lnTo>
                    <a:pt x="391" y="671"/>
                  </a:lnTo>
                  <a:lnTo>
                    <a:pt x="392" y="670"/>
                  </a:lnTo>
                  <a:lnTo>
                    <a:pt x="392" y="666"/>
                  </a:lnTo>
                  <a:lnTo>
                    <a:pt x="395" y="665"/>
                  </a:lnTo>
                  <a:lnTo>
                    <a:pt x="398" y="662"/>
                  </a:lnTo>
                  <a:lnTo>
                    <a:pt x="398" y="661"/>
                  </a:lnTo>
                  <a:lnTo>
                    <a:pt x="398" y="657"/>
                  </a:lnTo>
                  <a:lnTo>
                    <a:pt x="400" y="657"/>
                  </a:lnTo>
                  <a:lnTo>
                    <a:pt x="400" y="651"/>
                  </a:lnTo>
                  <a:lnTo>
                    <a:pt x="400" y="649"/>
                  </a:lnTo>
                  <a:lnTo>
                    <a:pt x="401" y="647"/>
                  </a:lnTo>
                  <a:lnTo>
                    <a:pt x="400" y="645"/>
                  </a:lnTo>
                  <a:lnTo>
                    <a:pt x="398" y="641"/>
                  </a:lnTo>
                  <a:lnTo>
                    <a:pt x="400" y="643"/>
                  </a:lnTo>
                  <a:lnTo>
                    <a:pt x="401" y="645"/>
                  </a:lnTo>
                  <a:lnTo>
                    <a:pt x="405" y="647"/>
                  </a:lnTo>
                  <a:lnTo>
                    <a:pt x="409" y="643"/>
                  </a:lnTo>
                  <a:lnTo>
                    <a:pt x="411" y="645"/>
                  </a:lnTo>
                  <a:lnTo>
                    <a:pt x="411" y="649"/>
                  </a:lnTo>
                  <a:lnTo>
                    <a:pt x="409" y="647"/>
                  </a:lnTo>
                  <a:lnTo>
                    <a:pt x="409" y="649"/>
                  </a:lnTo>
                  <a:lnTo>
                    <a:pt x="409" y="651"/>
                  </a:lnTo>
                  <a:lnTo>
                    <a:pt x="409" y="653"/>
                  </a:lnTo>
                  <a:lnTo>
                    <a:pt x="409" y="657"/>
                  </a:lnTo>
                  <a:lnTo>
                    <a:pt x="408" y="658"/>
                  </a:lnTo>
                  <a:lnTo>
                    <a:pt x="408" y="661"/>
                  </a:lnTo>
                  <a:lnTo>
                    <a:pt x="405" y="661"/>
                  </a:lnTo>
                  <a:lnTo>
                    <a:pt x="404" y="662"/>
                  </a:lnTo>
                  <a:lnTo>
                    <a:pt x="404" y="666"/>
                  </a:lnTo>
                  <a:lnTo>
                    <a:pt x="401" y="667"/>
                  </a:lnTo>
                  <a:lnTo>
                    <a:pt x="398" y="671"/>
                  </a:lnTo>
                  <a:lnTo>
                    <a:pt x="396" y="674"/>
                  </a:lnTo>
                  <a:lnTo>
                    <a:pt x="392" y="674"/>
                  </a:lnTo>
                  <a:lnTo>
                    <a:pt x="395" y="675"/>
                  </a:lnTo>
                  <a:lnTo>
                    <a:pt x="395" y="679"/>
                  </a:lnTo>
                  <a:lnTo>
                    <a:pt x="400" y="671"/>
                  </a:lnTo>
                  <a:lnTo>
                    <a:pt x="408" y="665"/>
                  </a:lnTo>
                  <a:lnTo>
                    <a:pt x="411" y="657"/>
                  </a:lnTo>
                  <a:lnTo>
                    <a:pt x="415" y="647"/>
                  </a:lnTo>
                  <a:lnTo>
                    <a:pt x="417" y="636"/>
                  </a:lnTo>
                  <a:lnTo>
                    <a:pt x="421" y="626"/>
                  </a:lnTo>
                  <a:lnTo>
                    <a:pt x="427" y="618"/>
                  </a:lnTo>
                  <a:lnTo>
                    <a:pt x="435" y="613"/>
                  </a:lnTo>
                  <a:lnTo>
                    <a:pt x="435" y="608"/>
                  </a:lnTo>
                  <a:lnTo>
                    <a:pt x="435" y="601"/>
                  </a:lnTo>
                  <a:lnTo>
                    <a:pt x="435" y="596"/>
                  </a:lnTo>
                  <a:lnTo>
                    <a:pt x="435" y="592"/>
                  </a:lnTo>
                  <a:lnTo>
                    <a:pt x="432" y="590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32" y="586"/>
                  </a:lnTo>
                  <a:lnTo>
                    <a:pt x="432" y="584"/>
                  </a:lnTo>
                  <a:lnTo>
                    <a:pt x="431" y="578"/>
                  </a:lnTo>
                  <a:lnTo>
                    <a:pt x="431" y="577"/>
                  </a:lnTo>
                  <a:lnTo>
                    <a:pt x="428" y="573"/>
                  </a:lnTo>
                  <a:lnTo>
                    <a:pt x="427" y="569"/>
                  </a:lnTo>
                  <a:lnTo>
                    <a:pt x="428" y="570"/>
                  </a:lnTo>
                  <a:lnTo>
                    <a:pt x="431" y="569"/>
                  </a:lnTo>
                  <a:lnTo>
                    <a:pt x="431" y="565"/>
                  </a:lnTo>
                  <a:lnTo>
                    <a:pt x="428" y="565"/>
                  </a:lnTo>
                  <a:lnTo>
                    <a:pt x="431" y="564"/>
                  </a:lnTo>
                  <a:lnTo>
                    <a:pt x="432" y="560"/>
                  </a:lnTo>
                  <a:lnTo>
                    <a:pt x="428" y="560"/>
                  </a:lnTo>
                  <a:lnTo>
                    <a:pt x="427" y="557"/>
                  </a:lnTo>
                  <a:lnTo>
                    <a:pt x="428" y="557"/>
                  </a:lnTo>
                  <a:lnTo>
                    <a:pt x="431" y="557"/>
                  </a:lnTo>
                  <a:lnTo>
                    <a:pt x="431" y="553"/>
                  </a:lnTo>
                  <a:lnTo>
                    <a:pt x="432" y="556"/>
                  </a:lnTo>
                  <a:lnTo>
                    <a:pt x="436" y="553"/>
                  </a:lnTo>
                  <a:lnTo>
                    <a:pt x="435" y="557"/>
                  </a:lnTo>
                  <a:lnTo>
                    <a:pt x="437" y="552"/>
                  </a:lnTo>
                  <a:lnTo>
                    <a:pt x="437" y="551"/>
                  </a:lnTo>
                  <a:lnTo>
                    <a:pt x="441" y="544"/>
                  </a:lnTo>
                  <a:lnTo>
                    <a:pt x="449" y="540"/>
                  </a:lnTo>
                  <a:lnTo>
                    <a:pt x="455" y="535"/>
                  </a:lnTo>
                  <a:lnTo>
                    <a:pt x="459" y="533"/>
                  </a:lnTo>
                  <a:lnTo>
                    <a:pt x="461" y="531"/>
                  </a:lnTo>
                  <a:lnTo>
                    <a:pt x="463" y="531"/>
                  </a:lnTo>
                  <a:lnTo>
                    <a:pt x="465" y="531"/>
                  </a:lnTo>
                  <a:lnTo>
                    <a:pt x="465" y="529"/>
                  </a:lnTo>
                  <a:lnTo>
                    <a:pt x="468" y="527"/>
                  </a:lnTo>
                  <a:lnTo>
                    <a:pt x="471" y="527"/>
                  </a:lnTo>
                  <a:lnTo>
                    <a:pt x="472" y="529"/>
                  </a:lnTo>
                  <a:lnTo>
                    <a:pt x="475" y="529"/>
                  </a:lnTo>
                  <a:lnTo>
                    <a:pt x="476" y="525"/>
                  </a:lnTo>
                  <a:lnTo>
                    <a:pt x="476" y="524"/>
                  </a:lnTo>
                  <a:lnTo>
                    <a:pt x="479" y="524"/>
                  </a:lnTo>
                  <a:lnTo>
                    <a:pt x="481" y="521"/>
                  </a:lnTo>
                  <a:lnTo>
                    <a:pt x="484" y="520"/>
                  </a:lnTo>
                  <a:lnTo>
                    <a:pt x="489" y="517"/>
                  </a:lnTo>
                  <a:lnTo>
                    <a:pt x="485" y="517"/>
                  </a:lnTo>
                  <a:lnTo>
                    <a:pt x="485" y="516"/>
                  </a:lnTo>
                  <a:lnTo>
                    <a:pt x="488" y="513"/>
                  </a:lnTo>
                  <a:lnTo>
                    <a:pt x="489" y="512"/>
                  </a:lnTo>
                  <a:lnTo>
                    <a:pt x="493" y="513"/>
                  </a:lnTo>
                  <a:lnTo>
                    <a:pt x="496" y="512"/>
                  </a:lnTo>
                  <a:lnTo>
                    <a:pt x="498" y="512"/>
                  </a:lnTo>
                  <a:lnTo>
                    <a:pt x="502" y="513"/>
                  </a:lnTo>
                  <a:lnTo>
                    <a:pt x="506" y="513"/>
                  </a:lnTo>
                  <a:lnTo>
                    <a:pt x="509" y="512"/>
                  </a:lnTo>
                  <a:lnTo>
                    <a:pt x="509" y="509"/>
                  </a:lnTo>
                  <a:lnTo>
                    <a:pt x="509" y="508"/>
                  </a:lnTo>
                  <a:lnTo>
                    <a:pt x="510" y="508"/>
                  </a:lnTo>
                  <a:lnTo>
                    <a:pt x="510" y="509"/>
                  </a:lnTo>
                  <a:lnTo>
                    <a:pt x="510" y="512"/>
                  </a:lnTo>
                  <a:lnTo>
                    <a:pt x="514" y="513"/>
                  </a:lnTo>
                  <a:lnTo>
                    <a:pt x="516" y="512"/>
                  </a:lnTo>
                  <a:lnTo>
                    <a:pt x="522" y="512"/>
                  </a:lnTo>
                  <a:lnTo>
                    <a:pt x="525" y="512"/>
                  </a:lnTo>
                  <a:lnTo>
                    <a:pt x="528" y="513"/>
                  </a:lnTo>
                  <a:lnTo>
                    <a:pt x="528" y="512"/>
                  </a:lnTo>
                  <a:lnTo>
                    <a:pt x="528" y="509"/>
                  </a:lnTo>
                  <a:lnTo>
                    <a:pt x="528" y="507"/>
                  </a:lnTo>
                  <a:lnTo>
                    <a:pt x="532" y="500"/>
                  </a:lnTo>
                  <a:lnTo>
                    <a:pt x="537" y="499"/>
                  </a:lnTo>
                  <a:lnTo>
                    <a:pt x="541" y="495"/>
                  </a:lnTo>
                  <a:lnTo>
                    <a:pt x="541" y="493"/>
                  </a:lnTo>
                  <a:lnTo>
                    <a:pt x="541" y="490"/>
                  </a:lnTo>
                  <a:lnTo>
                    <a:pt x="541" y="483"/>
                  </a:lnTo>
                  <a:lnTo>
                    <a:pt x="542" y="480"/>
                  </a:lnTo>
                  <a:lnTo>
                    <a:pt x="542" y="476"/>
                  </a:lnTo>
                  <a:lnTo>
                    <a:pt x="545" y="474"/>
                  </a:lnTo>
                  <a:lnTo>
                    <a:pt x="549" y="470"/>
                  </a:lnTo>
                  <a:lnTo>
                    <a:pt x="550" y="466"/>
                  </a:lnTo>
                  <a:lnTo>
                    <a:pt x="549" y="464"/>
                  </a:lnTo>
                  <a:lnTo>
                    <a:pt x="553" y="463"/>
                  </a:lnTo>
                  <a:lnTo>
                    <a:pt x="553" y="459"/>
                  </a:lnTo>
                  <a:lnTo>
                    <a:pt x="553" y="455"/>
                  </a:lnTo>
                  <a:lnTo>
                    <a:pt x="556" y="452"/>
                  </a:lnTo>
                  <a:lnTo>
                    <a:pt x="558" y="451"/>
                  </a:lnTo>
                  <a:lnTo>
                    <a:pt x="558" y="447"/>
                  </a:lnTo>
                  <a:lnTo>
                    <a:pt x="558" y="439"/>
                  </a:lnTo>
                  <a:lnTo>
                    <a:pt x="556" y="432"/>
                  </a:lnTo>
                  <a:lnTo>
                    <a:pt x="560" y="423"/>
                  </a:lnTo>
                  <a:lnTo>
                    <a:pt x="564" y="419"/>
                  </a:lnTo>
                  <a:lnTo>
                    <a:pt x="564" y="417"/>
                  </a:lnTo>
                  <a:lnTo>
                    <a:pt x="564" y="413"/>
                  </a:lnTo>
                  <a:lnTo>
                    <a:pt x="564" y="406"/>
                  </a:lnTo>
                  <a:lnTo>
                    <a:pt x="564" y="398"/>
                  </a:lnTo>
                  <a:lnTo>
                    <a:pt x="566" y="390"/>
                  </a:lnTo>
                  <a:lnTo>
                    <a:pt x="567" y="385"/>
                  </a:lnTo>
                  <a:lnTo>
                    <a:pt x="566" y="375"/>
                  </a:lnTo>
                  <a:lnTo>
                    <a:pt x="564" y="367"/>
                  </a:lnTo>
                  <a:lnTo>
                    <a:pt x="564" y="358"/>
                  </a:lnTo>
                  <a:lnTo>
                    <a:pt x="564" y="351"/>
                  </a:lnTo>
                  <a:lnTo>
                    <a:pt x="564" y="349"/>
                  </a:lnTo>
                  <a:lnTo>
                    <a:pt x="562" y="345"/>
                  </a:lnTo>
                  <a:lnTo>
                    <a:pt x="564" y="346"/>
                  </a:lnTo>
                  <a:lnTo>
                    <a:pt x="562" y="341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4" y="337"/>
                  </a:lnTo>
                  <a:lnTo>
                    <a:pt x="564" y="336"/>
                  </a:lnTo>
                  <a:lnTo>
                    <a:pt x="566" y="332"/>
                  </a:lnTo>
                  <a:lnTo>
                    <a:pt x="566" y="329"/>
                  </a:lnTo>
                  <a:lnTo>
                    <a:pt x="565" y="329"/>
                  </a:lnTo>
                  <a:lnTo>
                    <a:pt x="566" y="328"/>
                  </a:lnTo>
                  <a:lnTo>
                    <a:pt x="567" y="324"/>
                  </a:lnTo>
                  <a:lnTo>
                    <a:pt x="569" y="328"/>
                  </a:lnTo>
                  <a:lnTo>
                    <a:pt x="569" y="329"/>
                  </a:lnTo>
                  <a:lnTo>
                    <a:pt x="569" y="332"/>
                  </a:lnTo>
                  <a:lnTo>
                    <a:pt x="573" y="332"/>
                  </a:lnTo>
                  <a:lnTo>
                    <a:pt x="575" y="329"/>
                  </a:lnTo>
                  <a:lnTo>
                    <a:pt x="581" y="320"/>
                  </a:lnTo>
                  <a:lnTo>
                    <a:pt x="586" y="305"/>
                  </a:lnTo>
                  <a:lnTo>
                    <a:pt x="585" y="305"/>
                  </a:lnTo>
                  <a:lnTo>
                    <a:pt x="586" y="301"/>
                  </a:lnTo>
                  <a:lnTo>
                    <a:pt x="586" y="302"/>
                  </a:lnTo>
                  <a:lnTo>
                    <a:pt x="589" y="301"/>
                  </a:lnTo>
                  <a:lnTo>
                    <a:pt x="590" y="298"/>
                  </a:lnTo>
                  <a:lnTo>
                    <a:pt x="590" y="297"/>
                  </a:lnTo>
                  <a:lnTo>
                    <a:pt x="593" y="294"/>
                  </a:lnTo>
                  <a:lnTo>
                    <a:pt x="590" y="292"/>
                  </a:lnTo>
                  <a:lnTo>
                    <a:pt x="593" y="292"/>
                  </a:lnTo>
                  <a:lnTo>
                    <a:pt x="593" y="293"/>
                  </a:lnTo>
                  <a:lnTo>
                    <a:pt x="595" y="289"/>
                  </a:lnTo>
                  <a:lnTo>
                    <a:pt x="602" y="285"/>
                  </a:lnTo>
                  <a:lnTo>
                    <a:pt x="607" y="280"/>
                  </a:lnTo>
                  <a:lnTo>
                    <a:pt x="611" y="272"/>
                  </a:lnTo>
                  <a:lnTo>
                    <a:pt x="615" y="267"/>
                  </a:lnTo>
                  <a:lnTo>
                    <a:pt x="619" y="263"/>
                  </a:lnTo>
                  <a:lnTo>
                    <a:pt x="623" y="252"/>
                  </a:lnTo>
                  <a:lnTo>
                    <a:pt x="623" y="248"/>
                  </a:lnTo>
                  <a:lnTo>
                    <a:pt x="625" y="241"/>
                  </a:lnTo>
                  <a:lnTo>
                    <a:pt x="625" y="237"/>
                  </a:lnTo>
                  <a:lnTo>
                    <a:pt x="625" y="235"/>
                  </a:lnTo>
                  <a:lnTo>
                    <a:pt x="623" y="232"/>
                  </a:lnTo>
                  <a:lnTo>
                    <a:pt x="625" y="231"/>
                  </a:lnTo>
                  <a:lnTo>
                    <a:pt x="625" y="228"/>
                  </a:lnTo>
                  <a:lnTo>
                    <a:pt x="625" y="223"/>
                  </a:lnTo>
                  <a:lnTo>
                    <a:pt x="625" y="219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lnTo>
                    <a:pt x="621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2123680" y="4658733"/>
              <a:ext cx="421788" cy="1210425"/>
            </a:xfrm>
            <a:custGeom>
              <a:avLst/>
              <a:gdLst>
                <a:gd name="T0" fmla="*/ 135 w 179"/>
                <a:gd name="T1" fmla="*/ 489 h 515"/>
                <a:gd name="T2" fmla="*/ 52 w 179"/>
                <a:gd name="T3" fmla="*/ 372 h 515"/>
                <a:gd name="T4" fmla="*/ 105 w 179"/>
                <a:gd name="T5" fmla="*/ 488 h 515"/>
                <a:gd name="T6" fmla="*/ 114 w 179"/>
                <a:gd name="T7" fmla="*/ 495 h 515"/>
                <a:gd name="T8" fmla="*/ 60 w 179"/>
                <a:gd name="T9" fmla="*/ 422 h 515"/>
                <a:gd name="T10" fmla="*/ 60 w 179"/>
                <a:gd name="T11" fmla="*/ 432 h 515"/>
                <a:gd name="T12" fmla="*/ 65 w 179"/>
                <a:gd name="T13" fmla="*/ 438 h 515"/>
                <a:gd name="T14" fmla="*/ 63 w 179"/>
                <a:gd name="T15" fmla="*/ 426 h 515"/>
                <a:gd name="T16" fmla="*/ 152 w 179"/>
                <a:gd name="T17" fmla="*/ 511 h 515"/>
                <a:gd name="T18" fmla="*/ 174 w 179"/>
                <a:gd name="T19" fmla="*/ 515 h 515"/>
                <a:gd name="T20" fmla="*/ 178 w 179"/>
                <a:gd name="T21" fmla="*/ 508 h 515"/>
                <a:gd name="T22" fmla="*/ 145 w 179"/>
                <a:gd name="T23" fmla="*/ 476 h 515"/>
                <a:gd name="T24" fmla="*/ 132 w 179"/>
                <a:gd name="T25" fmla="*/ 481 h 515"/>
                <a:gd name="T26" fmla="*/ 144 w 179"/>
                <a:gd name="T27" fmla="*/ 496 h 515"/>
                <a:gd name="T28" fmla="*/ 145 w 179"/>
                <a:gd name="T29" fmla="*/ 498 h 515"/>
                <a:gd name="T30" fmla="*/ 138 w 179"/>
                <a:gd name="T31" fmla="*/ 505 h 515"/>
                <a:gd name="T32" fmla="*/ 118 w 179"/>
                <a:gd name="T33" fmla="*/ 468 h 515"/>
                <a:gd name="T34" fmla="*/ 91 w 179"/>
                <a:gd name="T35" fmla="*/ 452 h 515"/>
                <a:gd name="T36" fmla="*/ 78 w 179"/>
                <a:gd name="T37" fmla="*/ 433 h 515"/>
                <a:gd name="T38" fmla="*/ 81 w 179"/>
                <a:gd name="T39" fmla="*/ 407 h 515"/>
                <a:gd name="T40" fmla="*/ 76 w 179"/>
                <a:gd name="T41" fmla="*/ 382 h 515"/>
                <a:gd name="T42" fmla="*/ 68 w 179"/>
                <a:gd name="T43" fmla="*/ 366 h 515"/>
                <a:gd name="T44" fmla="*/ 55 w 179"/>
                <a:gd name="T45" fmla="*/ 342 h 515"/>
                <a:gd name="T46" fmla="*/ 46 w 179"/>
                <a:gd name="T47" fmla="*/ 309 h 515"/>
                <a:gd name="T48" fmla="*/ 45 w 179"/>
                <a:gd name="T49" fmla="*/ 280 h 515"/>
                <a:gd name="T50" fmla="*/ 42 w 179"/>
                <a:gd name="T51" fmla="*/ 243 h 515"/>
                <a:gd name="T52" fmla="*/ 39 w 179"/>
                <a:gd name="T53" fmla="*/ 211 h 515"/>
                <a:gd name="T54" fmla="*/ 29 w 179"/>
                <a:gd name="T55" fmla="*/ 180 h 515"/>
                <a:gd name="T56" fmla="*/ 36 w 179"/>
                <a:gd name="T57" fmla="*/ 132 h 515"/>
                <a:gd name="T58" fmla="*/ 35 w 179"/>
                <a:gd name="T59" fmla="*/ 102 h 515"/>
                <a:gd name="T60" fmla="*/ 36 w 179"/>
                <a:gd name="T61" fmla="*/ 66 h 515"/>
                <a:gd name="T62" fmla="*/ 5 w 179"/>
                <a:gd name="T63" fmla="*/ 12 h 515"/>
                <a:gd name="T64" fmla="*/ 9 w 179"/>
                <a:gd name="T65" fmla="*/ 75 h 515"/>
                <a:gd name="T66" fmla="*/ 12 w 179"/>
                <a:gd name="T67" fmla="*/ 122 h 515"/>
                <a:gd name="T68" fmla="*/ 13 w 179"/>
                <a:gd name="T69" fmla="*/ 172 h 515"/>
                <a:gd name="T70" fmla="*/ 22 w 179"/>
                <a:gd name="T71" fmla="*/ 221 h 515"/>
                <a:gd name="T72" fmla="*/ 17 w 179"/>
                <a:gd name="T73" fmla="*/ 266 h 515"/>
                <a:gd name="T74" fmla="*/ 27 w 179"/>
                <a:gd name="T75" fmla="*/ 300 h 515"/>
                <a:gd name="T76" fmla="*/ 39 w 179"/>
                <a:gd name="T77" fmla="*/ 330 h 515"/>
                <a:gd name="T78" fmla="*/ 50 w 179"/>
                <a:gd name="T79" fmla="*/ 347 h 515"/>
                <a:gd name="T80" fmla="*/ 50 w 179"/>
                <a:gd name="T81" fmla="*/ 363 h 515"/>
                <a:gd name="T82" fmla="*/ 55 w 179"/>
                <a:gd name="T83" fmla="*/ 382 h 515"/>
                <a:gd name="T84" fmla="*/ 49 w 179"/>
                <a:gd name="T85" fmla="*/ 386 h 515"/>
                <a:gd name="T86" fmla="*/ 39 w 179"/>
                <a:gd name="T87" fmla="*/ 396 h 515"/>
                <a:gd name="T88" fmla="*/ 58 w 179"/>
                <a:gd name="T89" fmla="*/ 405 h 515"/>
                <a:gd name="T90" fmla="*/ 63 w 179"/>
                <a:gd name="T91" fmla="*/ 413 h 515"/>
                <a:gd name="T92" fmla="*/ 58 w 179"/>
                <a:gd name="T93" fmla="*/ 416 h 515"/>
                <a:gd name="T94" fmla="*/ 68 w 179"/>
                <a:gd name="T95" fmla="*/ 425 h 515"/>
                <a:gd name="T96" fmla="*/ 71 w 179"/>
                <a:gd name="T97" fmla="*/ 438 h 515"/>
                <a:gd name="T98" fmla="*/ 79 w 179"/>
                <a:gd name="T99" fmla="*/ 450 h 515"/>
                <a:gd name="T100" fmla="*/ 92 w 179"/>
                <a:gd name="T101" fmla="*/ 465 h 515"/>
                <a:gd name="T102" fmla="*/ 103 w 179"/>
                <a:gd name="T103" fmla="*/ 481 h 515"/>
                <a:gd name="T104" fmla="*/ 93 w 179"/>
                <a:gd name="T105" fmla="*/ 481 h 515"/>
                <a:gd name="T106" fmla="*/ 112 w 179"/>
                <a:gd name="T107" fmla="*/ 483 h 515"/>
                <a:gd name="T108" fmla="*/ 121 w 179"/>
                <a:gd name="T109" fmla="*/ 483 h 515"/>
                <a:gd name="T110" fmla="*/ 128 w 179"/>
                <a:gd name="T111" fmla="*/ 483 h 515"/>
                <a:gd name="T112" fmla="*/ 132 w 179"/>
                <a:gd name="T113" fmla="*/ 499 h 515"/>
                <a:gd name="T114" fmla="*/ 40 w 179"/>
                <a:gd name="T115" fmla="*/ 353 h 515"/>
                <a:gd name="T116" fmla="*/ 33 w 179"/>
                <a:gd name="T117" fmla="*/ 333 h 515"/>
                <a:gd name="T118" fmla="*/ 43 w 179"/>
                <a:gd name="T119" fmla="*/ 370 h 515"/>
                <a:gd name="T120" fmla="*/ 126 w 179"/>
                <a:gd name="T121" fmla="*/ 49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515">
                  <a:moveTo>
                    <a:pt x="131" y="501"/>
                  </a:moveTo>
                  <a:cubicBezTo>
                    <a:pt x="129" y="501"/>
                    <a:pt x="129" y="501"/>
                    <a:pt x="129" y="501"/>
                  </a:cubicBezTo>
                  <a:cubicBezTo>
                    <a:pt x="129" y="502"/>
                    <a:pt x="129" y="502"/>
                    <a:pt x="129" y="502"/>
                  </a:cubicBezTo>
                  <a:cubicBezTo>
                    <a:pt x="131" y="502"/>
                    <a:pt x="131" y="502"/>
                    <a:pt x="131" y="502"/>
                  </a:cubicBezTo>
                  <a:cubicBezTo>
                    <a:pt x="132" y="502"/>
                    <a:pt x="132" y="502"/>
                    <a:pt x="132" y="502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2" y="501"/>
                    <a:pt x="132" y="501"/>
                    <a:pt x="132" y="501"/>
                  </a:cubicBezTo>
                  <a:lnTo>
                    <a:pt x="131" y="501"/>
                  </a:lnTo>
                  <a:close/>
                  <a:moveTo>
                    <a:pt x="138" y="495"/>
                  </a:moveTo>
                  <a:cubicBezTo>
                    <a:pt x="139" y="493"/>
                    <a:pt x="139" y="493"/>
                    <a:pt x="139" y="493"/>
                  </a:cubicBezTo>
                  <a:cubicBezTo>
                    <a:pt x="138" y="492"/>
                    <a:pt x="138" y="492"/>
                    <a:pt x="138" y="492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5" y="489"/>
                    <a:pt x="135" y="489"/>
                    <a:pt x="135" y="489"/>
                  </a:cubicBezTo>
                  <a:cubicBezTo>
                    <a:pt x="134" y="491"/>
                    <a:pt x="134" y="491"/>
                    <a:pt x="134" y="491"/>
                  </a:cubicBezTo>
                  <a:cubicBezTo>
                    <a:pt x="135" y="492"/>
                    <a:pt x="135" y="492"/>
                    <a:pt x="135" y="492"/>
                  </a:cubicBezTo>
                  <a:cubicBezTo>
                    <a:pt x="134" y="492"/>
                    <a:pt x="134" y="492"/>
                    <a:pt x="134" y="492"/>
                  </a:cubicBezTo>
                  <a:cubicBezTo>
                    <a:pt x="135" y="496"/>
                    <a:pt x="135" y="496"/>
                    <a:pt x="135" y="496"/>
                  </a:cubicBezTo>
                  <a:cubicBezTo>
                    <a:pt x="136" y="498"/>
                    <a:pt x="136" y="498"/>
                    <a:pt x="136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6" y="493"/>
                    <a:pt x="136" y="493"/>
                    <a:pt x="136" y="493"/>
                  </a:cubicBezTo>
                  <a:lnTo>
                    <a:pt x="138" y="495"/>
                  </a:lnTo>
                  <a:close/>
                  <a:moveTo>
                    <a:pt x="56" y="367"/>
                  </a:moveTo>
                  <a:cubicBezTo>
                    <a:pt x="55" y="367"/>
                    <a:pt x="55" y="367"/>
                    <a:pt x="55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3" y="369"/>
                    <a:pt x="53" y="369"/>
                    <a:pt x="53" y="369"/>
                  </a:cubicBezTo>
                  <a:cubicBezTo>
                    <a:pt x="52" y="370"/>
                    <a:pt x="52" y="370"/>
                    <a:pt x="52" y="370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3" y="373"/>
                    <a:pt x="53" y="373"/>
                    <a:pt x="53" y="373"/>
                  </a:cubicBezTo>
                  <a:cubicBezTo>
                    <a:pt x="55" y="375"/>
                    <a:pt x="55" y="375"/>
                    <a:pt x="55" y="375"/>
                  </a:cubicBezTo>
                  <a:cubicBezTo>
                    <a:pt x="56" y="373"/>
                    <a:pt x="56" y="373"/>
                    <a:pt x="56" y="373"/>
                  </a:cubicBezTo>
                  <a:cubicBezTo>
                    <a:pt x="58" y="372"/>
                    <a:pt x="58" y="372"/>
                    <a:pt x="58" y="372"/>
                  </a:cubicBezTo>
                  <a:cubicBezTo>
                    <a:pt x="58" y="370"/>
                    <a:pt x="58" y="370"/>
                    <a:pt x="58" y="370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8" y="369"/>
                    <a:pt x="58" y="369"/>
                    <a:pt x="58" y="369"/>
                  </a:cubicBezTo>
                  <a:lnTo>
                    <a:pt x="56" y="367"/>
                  </a:lnTo>
                  <a:close/>
                  <a:moveTo>
                    <a:pt x="111" y="489"/>
                  </a:moveTo>
                  <a:cubicBezTo>
                    <a:pt x="109" y="488"/>
                    <a:pt x="109" y="488"/>
                    <a:pt x="109" y="488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8" y="488"/>
                    <a:pt x="108" y="488"/>
                    <a:pt x="108" y="488"/>
                  </a:cubicBezTo>
                  <a:cubicBezTo>
                    <a:pt x="105" y="488"/>
                    <a:pt x="105" y="488"/>
                    <a:pt x="105" y="488"/>
                  </a:cubicBezTo>
                  <a:cubicBezTo>
                    <a:pt x="109" y="491"/>
                    <a:pt x="109" y="491"/>
                    <a:pt x="109" y="491"/>
                  </a:cubicBezTo>
                  <a:cubicBezTo>
                    <a:pt x="106" y="489"/>
                    <a:pt x="106" y="489"/>
                    <a:pt x="106" y="48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03" y="491"/>
                    <a:pt x="103" y="491"/>
                    <a:pt x="103" y="491"/>
                  </a:cubicBezTo>
                  <a:cubicBezTo>
                    <a:pt x="105" y="491"/>
                    <a:pt x="105" y="491"/>
                    <a:pt x="105" y="491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09" y="493"/>
                    <a:pt x="109" y="493"/>
                    <a:pt x="109" y="493"/>
                  </a:cubicBezTo>
                  <a:cubicBezTo>
                    <a:pt x="111" y="495"/>
                    <a:pt x="111" y="495"/>
                    <a:pt x="111" y="495"/>
                  </a:cubicBezTo>
                  <a:cubicBezTo>
                    <a:pt x="111" y="493"/>
                    <a:pt x="111" y="493"/>
                    <a:pt x="111" y="493"/>
                  </a:cubicBezTo>
                  <a:cubicBezTo>
                    <a:pt x="114" y="492"/>
                    <a:pt x="114" y="492"/>
                    <a:pt x="114" y="492"/>
                  </a:cubicBezTo>
                  <a:cubicBezTo>
                    <a:pt x="115" y="492"/>
                    <a:pt x="115" y="492"/>
                    <a:pt x="115" y="492"/>
                  </a:cubicBezTo>
                  <a:cubicBezTo>
                    <a:pt x="114" y="493"/>
                    <a:pt x="114" y="493"/>
                    <a:pt x="114" y="493"/>
                  </a:cubicBezTo>
                  <a:cubicBezTo>
                    <a:pt x="115" y="495"/>
                    <a:pt x="115" y="495"/>
                    <a:pt x="115" y="495"/>
                  </a:cubicBezTo>
                  <a:cubicBezTo>
                    <a:pt x="114" y="495"/>
                    <a:pt x="114" y="495"/>
                    <a:pt x="114" y="495"/>
                  </a:cubicBezTo>
                  <a:cubicBezTo>
                    <a:pt x="115" y="496"/>
                    <a:pt x="115" y="496"/>
                    <a:pt x="115" y="496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3"/>
                    <a:pt x="118" y="493"/>
                    <a:pt x="118" y="493"/>
                  </a:cubicBezTo>
                  <a:cubicBezTo>
                    <a:pt x="119" y="492"/>
                    <a:pt x="119" y="492"/>
                    <a:pt x="119" y="492"/>
                  </a:cubicBezTo>
                  <a:cubicBezTo>
                    <a:pt x="118" y="491"/>
                    <a:pt x="118" y="491"/>
                    <a:pt x="118" y="491"/>
                  </a:cubicBezTo>
                  <a:cubicBezTo>
                    <a:pt x="116" y="491"/>
                    <a:pt x="116" y="491"/>
                    <a:pt x="116" y="491"/>
                  </a:cubicBezTo>
                  <a:cubicBezTo>
                    <a:pt x="115" y="489"/>
                    <a:pt x="115" y="489"/>
                    <a:pt x="115" y="489"/>
                  </a:cubicBezTo>
                  <a:cubicBezTo>
                    <a:pt x="114" y="489"/>
                    <a:pt x="114" y="489"/>
                    <a:pt x="114" y="489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1" y="488"/>
                    <a:pt x="111" y="488"/>
                    <a:pt x="111" y="488"/>
                  </a:cubicBezTo>
                  <a:lnTo>
                    <a:pt x="111" y="489"/>
                  </a:lnTo>
                  <a:close/>
                  <a:moveTo>
                    <a:pt x="62" y="425"/>
                  </a:moveTo>
                  <a:cubicBezTo>
                    <a:pt x="62" y="423"/>
                    <a:pt x="62" y="423"/>
                    <a:pt x="62" y="423"/>
                  </a:cubicBezTo>
                  <a:cubicBezTo>
                    <a:pt x="60" y="422"/>
                    <a:pt x="60" y="422"/>
                    <a:pt x="60" y="422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8" y="419"/>
                    <a:pt x="58" y="419"/>
                    <a:pt x="58" y="419"/>
                  </a:cubicBezTo>
                  <a:cubicBezTo>
                    <a:pt x="56" y="418"/>
                    <a:pt x="56" y="418"/>
                    <a:pt x="56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6" y="422"/>
                    <a:pt x="56" y="422"/>
                    <a:pt x="56" y="422"/>
                  </a:cubicBezTo>
                  <a:cubicBezTo>
                    <a:pt x="58" y="423"/>
                    <a:pt x="58" y="423"/>
                    <a:pt x="58" y="423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6"/>
                    <a:pt x="59" y="426"/>
                    <a:pt x="59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59" y="428"/>
                    <a:pt x="59" y="428"/>
                    <a:pt x="59" y="428"/>
                  </a:cubicBezTo>
                  <a:cubicBezTo>
                    <a:pt x="60" y="428"/>
                    <a:pt x="60" y="428"/>
                    <a:pt x="60" y="428"/>
                  </a:cubicBezTo>
                  <a:cubicBezTo>
                    <a:pt x="62" y="430"/>
                    <a:pt x="62" y="430"/>
                    <a:pt x="62" y="430"/>
                  </a:cubicBezTo>
                  <a:cubicBezTo>
                    <a:pt x="62" y="433"/>
                    <a:pt x="62" y="433"/>
                    <a:pt x="62" y="433"/>
                  </a:cubicBezTo>
                  <a:cubicBezTo>
                    <a:pt x="60" y="432"/>
                    <a:pt x="60" y="432"/>
                    <a:pt x="60" y="432"/>
                  </a:cubicBezTo>
                  <a:cubicBezTo>
                    <a:pt x="60" y="433"/>
                    <a:pt x="60" y="433"/>
                    <a:pt x="60" y="433"/>
                  </a:cubicBezTo>
                  <a:cubicBezTo>
                    <a:pt x="58" y="433"/>
                    <a:pt x="58" y="433"/>
                    <a:pt x="58" y="433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8" y="435"/>
                    <a:pt x="58" y="435"/>
                    <a:pt x="58" y="435"/>
                  </a:cubicBezTo>
                  <a:cubicBezTo>
                    <a:pt x="60" y="436"/>
                    <a:pt x="60" y="436"/>
                    <a:pt x="60" y="436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5" y="440"/>
                    <a:pt x="65" y="440"/>
                    <a:pt x="65" y="440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63" y="438"/>
                    <a:pt x="63" y="438"/>
                    <a:pt x="63" y="438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65" y="436"/>
                    <a:pt x="65" y="436"/>
                    <a:pt x="65" y="436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66" y="439"/>
                    <a:pt x="66" y="439"/>
                    <a:pt x="66" y="439"/>
                  </a:cubicBezTo>
                  <a:cubicBezTo>
                    <a:pt x="68" y="440"/>
                    <a:pt x="68" y="440"/>
                    <a:pt x="68" y="440"/>
                  </a:cubicBezTo>
                  <a:cubicBezTo>
                    <a:pt x="68" y="442"/>
                    <a:pt x="68" y="442"/>
                    <a:pt x="68" y="442"/>
                  </a:cubicBezTo>
                  <a:cubicBezTo>
                    <a:pt x="71" y="442"/>
                    <a:pt x="71" y="442"/>
                    <a:pt x="71" y="442"/>
                  </a:cubicBezTo>
                  <a:cubicBezTo>
                    <a:pt x="71" y="440"/>
                    <a:pt x="71" y="440"/>
                    <a:pt x="71" y="440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71" y="439"/>
                    <a:pt x="71" y="439"/>
                    <a:pt x="71" y="439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8" y="433"/>
                    <a:pt x="68" y="433"/>
                    <a:pt x="68" y="433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5" y="429"/>
                    <a:pt x="65" y="429"/>
                    <a:pt x="65" y="429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3" y="426"/>
                    <a:pt x="63" y="426"/>
                    <a:pt x="63" y="426"/>
                  </a:cubicBezTo>
                  <a:lnTo>
                    <a:pt x="62" y="425"/>
                  </a:lnTo>
                  <a:close/>
                  <a:moveTo>
                    <a:pt x="178" y="508"/>
                  </a:moveTo>
                  <a:cubicBezTo>
                    <a:pt x="174" y="506"/>
                    <a:pt x="174" y="506"/>
                    <a:pt x="174" y="506"/>
                  </a:cubicBezTo>
                  <a:cubicBezTo>
                    <a:pt x="171" y="506"/>
                    <a:pt x="171" y="506"/>
                    <a:pt x="171" y="506"/>
                  </a:cubicBezTo>
                  <a:cubicBezTo>
                    <a:pt x="169" y="506"/>
                    <a:pt x="169" y="506"/>
                    <a:pt x="169" y="506"/>
                  </a:cubicBezTo>
                  <a:cubicBezTo>
                    <a:pt x="167" y="508"/>
                    <a:pt x="167" y="508"/>
                    <a:pt x="167" y="508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59" y="508"/>
                    <a:pt x="159" y="508"/>
                    <a:pt x="159" y="508"/>
                  </a:cubicBezTo>
                  <a:cubicBezTo>
                    <a:pt x="157" y="508"/>
                    <a:pt x="157" y="508"/>
                    <a:pt x="157" y="508"/>
                  </a:cubicBezTo>
                  <a:cubicBezTo>
                    <a:pt x="155" y="508"/>
                    <a:pt x="155" y="508"/>
                    <a:pt x="155" y="508"/>
                  </a:cubicBezTo>
                  <a:cubicBezTo>
                    <a:pt x="155" y="509"/>
                    <a:pt x="155" y="509"/>
                    <a:pt x="155" y="509"/>
                  </a:cubicBezTo>
                  <a:cubicBezTo>
                    <a:pt x="154" y="508"/>
                    <a:pt x="154" y="508"/>
                    <a:pt x="154" y="508"/>
                  </a:cubicBezTo>
                  <a:cubicBezTo>
                    <a:pt x="151" y="509"/>
                    <a:pt x="151" y="509"/>
                    <a:pt x="151" y="509"/>
                  </a:cubicBezTo>
                  <a:cubicBezTo>
                    <a:pt x="152" y="511"/>
                    <a:pt x="152" y="511"/>
                    <a:pt x="152" y="511"/>
                  </a:cubicBezTo>
                  <a:cubicBezTo>
                    <a:pt x="155" y="511"/>
                    <a:pt x="155" y="511"/>
                    <a:pt x="155" y="511"/>
                  </a:cubicBezTo>
                  <a:cubicBezTo>
                    <a:pt x="155" y="512"/>
                    <a:pt x="155" y="512"/>
                    <a:pt x="155" y="512"/>
                  </a:cubicBezTo>
                  <a:cubicBezTo>
                    <a:pt x="157" y="512"/>
                    <a:pt x="157" y="512"/>
                    <a:pt x="157" y="512"/>
                  </a:cubicBezTo>
                  <a:cubicBezTo>
                    <a:pt x="161" y="514"/>
                    <a:pt x="161" y="514"/>
                    <a:pt x="161" y="514"/>
                  </a:cubicBezTo>
                  <a:cubicBezTo>
                    <a:pt x="158" y="511"/>
                    <a:pt x="158" y="511"/>
                    <a:pt x="158" y="511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59" y="509"/>
                    <a:pt x="159" y="509"/>
                    <a:pt x="159" y="509"/>
                  </a:cubicBezTo>
                  <a:cubicBezTo>
                    <a:pt x="162" y="511"/>
                    <a:pt x="162" y="511"/>
                    <a:pt x="162" y="511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4" y="514"/>
                    <a:pt x="164" y="514"/>
                    <a:pt x="164" y="514"/>
                  </a:cubicBezTo>
                  <a:cubicBezTo>
                    <a:pt x="167" y="514"/>
                    <a:pt x="167" y="514"/>
                    <a:pt x="167" y="514"/>
                  </a:cubicBezTo>
                  <a:cubicBezTo>
                    <a:pt x="169" y="514"/>
                    <a:pt x="169" y="514"/>
                    <a:pt x="169" y="514"/>
                  </a:cubicBezTo>
                  <a:cubicBezTo>
                    <a:pt x="172" y="515"/>
                    <a:pt x="172" y="515"/>
                    <a:pt x="172" y="515"/>
                  </a:cubicBezTo>
                  <a:cubicBezTo>
                    <a:pt x="174" y="515"/>
                    <a:pt x="174" y="515"/>
                    <a:pt x="174" y="515"/>
                  </a:cubicBezTo>
                  <a:cubicBezTo>
                    <a:pt x="172" y="514"/>
                    <a:pt x="172" y="514"/>
                    <a:pt x="172" y="514"/>
                  </a:cubicBezTo>
                  <a:cubicBezTo>
                    <a:pt x="169" y="512"/>
                    <a:pt x="169" y="512"/>
                    <a:pt x="169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5" y="511"/>
                    <a:pt x="165" y="511"/>
                    <a:pt x="165" y="511"/>
                  </a:cubicBezTo>
                  <a:cubicBezTo>
                    <a:pt x="167" y="511"/>
                    <a:pt x="167" y="511"/>
                    <a:pt x="167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172" y="511"/>
                    <a:pt x="172" y="511"/>
                    <a:pt x="172" y="511"/>
                  </a:cubicBezTo>
                  <a:cubicBezTo>
                    <a:pt x="174" y="511"/>
                    <a:pt x="174" y="511"/>
                    <a:pt x="174" y="511"/>
                  </a:cubicBezTo>
                  <a:cubicBezTo>
                    <a:pt x="175" y="511"/>
                    <a:pt x="175" y="511"/>
                    <a:pt x="175" y="511"/>
                  </a:cubicBezTo>
                  <a:cubicBezTo>
                    <a:pt x="177" y="511"/>
                    <a:pt x="177" y="511"/>
                    <a:pt x="177" y="511"/>
                  </a:cubicBezTo>
                  <a:cubicBezTo>
                    <a:pt x="178" y="512"/>
                    <a:pt x="178" y="512"/>
                    <a:pt x="178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79" y="509"/>
                    <a:pt x="179" y="509"/>
                    <a:pt x="179" y="509"/>
                  </a:cubicBezTo>
                  <a:lnTo>
                    <a:pt x="178" y="508"/>
                  </a:lnTo>
                  <a:close/>
                  <a:moveTo>
                    <a:pt x="152" y="505"/>
                  </a:moveTo>
                  <a:cubicBezTo>
                    <a:pt x="154" y="506"/>
                    <a:pt x="154" y="506"/>
                    <a:pt x="154" y="506"/>
                  </a:cubicBezTo>
                  <a:cubicBezTo>
                    <a:pt x="158" y="506"/>
                    <a:pt x="158" y="506"/>
                    <a:pt x="158" y="506"/>
                  </a:cubicBezTo>
                  <a:cubicBezTo>
                    <a:pt x="159" y="506"/>
                    <a:pt x="159" y="506"/>
                    <a:pt x="159" y="506"/>
                  </a:cubicBezTo>
                  <a:cubicBezTo>
                    <a:pt x="161" y="506"/>
                    <a:pt x="161" y="506"/>
                    <a:pt x="161" y="506"/>
                  </a:cubicBezTo>
                  <a:cubicBezTo>
                    <a:pt x="159" y="505"/>
                    <a:pt x="159" y="505"/>
                    <a:pt x="159" y="505"/>
                  </a:cubicBezTo>
                  <a:cubicBezTo>
                    <a:pt x="162" y="506"/>
                    <a:pt x="162" y="506"/>
                    <a:pt x="162" y="506"/>
                  </a:cubicBezTo>
                  <a:cubicBezTo>
                    <a:pt x="162" y="504"/>
                    <a:pt x="162" y="504"/>
                    <a:pt x="162" y="504"/>
                  </a:cubicBezTo>
                  <a:cubicBezTo>
                    <a:pt x="161" y="504"/>
                    <a:pt x="161" y="504"/>
                    <a:pt x="161" y="504"/>
                  </a:cubicBezTo>
                  <a:cubicBezTo>
                    <a:pt x="158" y="496"/>
                    <a:pt x="158" y="496"/>
                    <a:pt x="158" y="496"/>
                  </a:cubicBezTo>
                  <a:cubicBezTo>
                    <a:pt x="151" y="482"/>
                    <a:pt x="151" y="482"/>
                    <a:pt x="151" y="482"/>
                  </a:cubicBezTo>
                  <a:cubicBezTo>
                    <a:pt x="149" y="479"/>
                    <a:pt x="149" y="479"/>
                    <a:pt x="149" y="479"/>
                  </a:cubicBezTo>
                  <a:cubicBezTo>
                    <a:pt x="148" y="476"/>
                    <a:pt x="148" y="476"/>
                    <a:pt x="148" y="476"/>
                  </a:cubicBezTo>
                  <a:cubicBezTo>
                    <a:pt x="145" y="476"/>
                    <a:pt x="145" y="476"/>
                    <a:pt x="145" y="476"/>
                  </a:cubicBezTo>
                  <a:cubicBezTo>
                    <a:pt x="142" y="476"/>
                    <a:pt x="142" y="476"/>
                    <a:pt x="142" y="476"/>
                  </a:cubicBezTo>
                  <a:cubicBezTo>
                    <a:pt x="141" y="475"/>
                    <a:pt x="141" y="475"/>
                    <a:pt x="141" y="475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8"/>
                    <a:pt x="138" y="478"/>
                    <a:pt x="138" y="478"/>
                  </a:cubicBezTo>
                  <a:cubicBezTo>
                    <a:pt x="138" y="479"/>
                    <a:pt x="138" y="479"/>
                    <a:pt x="138" y="479"/>
                  </a:cubicBezTo>
                  <a:cubicBezTo>
                    <a:pt x="136" y="479"/>
                    <a:pt x="136" y="479"/>
                    <a:pt x="136" y="479"/>
                  </a:cubicBezTo>
                  <a:cubicBezTo>
                    <a:pt x="134" y="478"/>
                    <a:pt x="134" y="478"/>
                    <a:pt x="134" y="478"/>
                  </a:cubicBezTo>
                  <a:cubicBezTo>
                    <a:pt x="131" y="478"/>
                    <a:pt x="131" y="478"/>
                    <a:pt x="131" y="478"/>
                  </a:cubicBezTo>
                  <a:cubicBezTo>
                    <a:pt x="134" y="479"/>
                    <a:pt x="134" y="479"/>
                    <a:pt x="134" y="479"/>
                  </a:cubicBezTo>
                  <a:cubicBezTo>
                    <a:pt x="135" y="481"/>
                    <a:pt x="135" y="481"/>
                    <a:pt x="135" y="481"/>
                  </a:cubicBezTo>
                  <a:cubicBezTo>
                    <a:pt x="135" y="482"/>
                    <a:pt x="135" y="482"/>
                    <a:pt x="135" y="482"/>
                  </a:cubicBezTo>
                  <a:cubicBezTo>
                    <a:pt x="134" y="482"/>
                    <a:pt x="134" y="482"/>
                    <a:pt x="134" y="482"/>
                  </a:cubicBezTo>
                  <a:cubicBezTo>
                    <a:pt x="132" y="481"/>
                    <a:pt x="132" y="481"/>
                    <a:pt x="132" y="481"/>
                  </a:cubicBezTo>
                  <a:cubicBezTo>
                    <a:pt x="132" y="483"/>
                    <a:pt x="132" y="483"/>
                    <a:pt x="132" y="483"/>
                  </a:cubicBezTo>
                  <a:cubicBezTo>
                    <a:pt x="134" y="485"/>
                    <a:pt x="134" y="485"/>
                    <a:pt x="134" y="485"/>
                  </a:cubicBezTo>
                  <a:cubicBezTo>
                    <a:pt x="135" y="486"/>
                    <a:pt x="135" y="486"/>
                    <a:pt x="135" y="486"/>
                  </a:cubicBezTo>
                  <a:cubicBezTo>
                    <a:pt x="136" y="486"/>
                    <a:pt x="136" y="486"/>
                    <a:pt x="136" y="486"/>
                  </a:cubicBezTo>
                  <a:cubicBezTo>
                    <a:pt x="141" y="486"/>
                    <a:pt x="141" y="486"/>
                    <a:pt x="141" y="486"/>
                  </a:cubicBezTo>
                  <a:cubicBezTo>
                    <a:pt x="144" y="485"/>
                    <a:pt x="144" y="485"/>
                    <a:pt x="144" y="485"/>
                  </a:cubicBezTo>
                  <a:cubicBezTo>
                    <a:pt x="145" y="486"/>
                    <a:pt x="145" y="486"/>
                    <a:pt x="145" y="486"/>
                  </a:cubicBezTo>
                  <a:cubicBezTo>
                    <a:pt x="146" y="486"/>
                    <a:pt x="146" y="486"/>
                    <a:pt x="146" y="486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2" y="489"/>
                    <a:pt x="142" y="489"/>
                    <a:pt x="142" y="489"/>
                  </a:cubicBezTo>
                  <a:cubicBezTo>
                    <a:pt x="141" y="491"/>
                    <a:pt x="141" y="491"/>
                    <a:pt x="141" y="491"/>
                  </a:cubicBezTo>
                  <a:cubicBezTo>
                    <a:pt x="141" y="492"/>
                    <a:pt x="141" y="492"/>
                    <a:pt x="141" y="492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48" y="498"/>
                    <a:pt x="148" y="498"/>
                    <a:pt x="148" y="498"/>
                  </a:cubicBezTo>
                  <a:cubicBezTo>
                    <a:pt x="152" y="498"/>
                    <a:pt x="152" y="498"/>
                    <a:pt x="152" y="498"/>
                  </a:cubicBezTo>
                  <a:cubicBezTo>
                    <a:pt x="157" y="501"/>
                    <a:pt x="157" y="501"/>
                    <a:pt x="157" y="501"/>
                  </a:cubicBezTo>
                  <a:cubicBezTo>
                    <a:pt x="155" y="501"/>
                    <a:pt x="155" y="501"/>
                    <a:pt x="155" y="501"/>
                  </a:cubicBezTo>
                  <a:cubicBezTo>
                    <a:pt x="155" y="502"/>
                    <a:pt x="155" y="502"/>
                    <a:pt x="155" y="502"/>
                  </a:cubicBezTo>
                  <a:cubicBezTo>
                    <a:pt x="154" y="502"/>
                    <a:pt x="154" y="502"/>
                    <a:pt x="154" y="502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2" y="499"/>
                    <a:pt x="152" y="499"/>
                    <a:pt x="152" y="499"/>
                  </a:cubicBezTo>
                  <a:cubicBezTo>
                    <a:pt x="151" y="499"/>
                    <a:pt x="151" y="499"/>
                    <a:pt x="151" y="499"/>
                  </a:cubicBezTo>
                  <a:cubicBezTo>
                    <a:pt x="149" y="499"/>
                    <a:pt x="149" y="499"/>
                    <a:pt x="149" y="499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48" y="501"/>
                    <a:pt x="148" y="501"/>
                    <a:pt x="148" y="501"/>
                  </a:cubicBezTo>
                  <a:cubicBezTo>
                    <a:pt x="146" y="499"/>
                    <a:pt x="146" y="499"/>
                    <a:pt x="146" y="499"/>
                  </a:cubicBezTo>
                  <a:cubicBezTo>
                    <a:pt x="145" y="498"/>
                    <a:pt x="145" y="498"/>
                    <a:pt x="145" y="498"/>
                  </a:cubicBezTo>
                  <a:cubicBezTo>
                    <a:pt x="144" y="499"/>
                    <a:pt x="144" y="499"/>
                    <a:pt x="144" y="499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45" y="502"/>
                    <a:pt x="145" y="502"/>
                    <a:pt x="145" y="502"/>
                  </a:cubicBezTo>
                  <a:cubicBezTo>
                    <a:pt x="144" y="502"/>
                    <a:pt x="144" y="502"/>
                    <a:pt x="144" y="502"/>
                  </a:cubicBezTo>
                  <a:cubicBezTo>
                    <a:pt x="142" y="501"/>
                    <a:pt x="142" y="501"/>
                    <a:pt x="142" y="501"/>
                  </a:cubicBezTo>
                  <a:cubicBezTo>
                    <a:pt x="139" y="499"/>
                    <a:pt x="139" y="499"/>
                    <a:pt x="139" y="499"/>
                  </a:cubicBezTo>
                  <a:cubicBezTo>
                    <a:pt x="138" y="499"/>
                    <a:pt x="138" y="499"/>
                    <a:pt x="138" y="499"/>
                  </a:cubicBezTo>
                  <a:cubicBezTo>
                    <a:pt x="136" y="499"/>
                    <a:pt x="136" y="499"/>
                    <a:pt x="136" y="499"/>
                  </a:cubicBezTo>
                  <a:cubicBezTo>
                    <a:pt x="136" y="501"/>
                    <a:pt x="136" y="501"/>
                    <a:pt x="136" y="501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35" y="504"/>
                    <a:pt x="135" y="504"/>
                    <a:pt x="135" y="504"/>
                  </a:cubicBezTo>
                  <a:cubicBezTo>
                    <a:pt x="136" y="504"/>
                    <a:pt x="136" y="504"/>
                    <a:pt x="136" y="504"/>
                  </a:cubicBezTo>
                  <a:cubicBezTo>
                    <a:pt x="136" y="502"/>
                    <a:pt x="136" y="502"/>
                    <a:pt x="136" y="502"/>
                  </a:cubicBezTo>
                  <a:cubicBezTo>
                    <a:pt x="138" y="505"/>
                    <a:pt x="138" y="505"/>
                    <a:pt x="138" y="505"/>
                  </a:cubicBezTo>
                  <a:cubicBezTo>
                    <a:pt x="141" y="504"/>
                    <a:pt x="141" y="504"/>
                    <a:pt x="141" y="504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141" y="505"/>
                    <a:pt x="141" y="505"/>
                    <a:pt x="141" y="505"/>
                  </a:cubicBezTo>
                  <a:cubicBezTo>
                    <a:pt x="144" y="505"/>
                    <a:pt x="144" y="505"/>
                    <a:pt x="144" y="505"/>
                  </a:cubicBezTo>
                  <a:cubicBezTo>
                    <a:pt x="145" y="504"/>
                    <a:pt x="145" y="504"/>
                    <a:pt x="145" y="504"/>
                  </a:cubicBezTo>
                  <a:cubicBezTo>
                    <a:pt x="145" y="505"/>
                    <a:pt x="145" y="505"/>
                    <a:pt x="145" y="505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49" y="505"/>
                    <a:pt x="149" y="505"/>
                    <a:pt x="149" y="505"/>
                  </a:cubicBezTo>
                  <a:cubicBezTo>
                    <a:pt x="151" y="504"/>
                    <a:pt x="151" y="504"/>
                    <a:pt x="151" y="504"/>
                  </a:cubicBezTo>
                  <a:lnTo>
                    <a:pt x="152" y="505"/>
                  </a:lnTo>
                  <a:close/>
                  <a:moveTo>
                    <a:pt x="139" y="471"/>
                  </a:moveTo>
                  <a:cubicBezTo>
                    <a:pt x="132" y="469"/>
                    <a:pt x="132" y="469"/>
                    <a:pt x="132" y="469"/>
                  </a:cubicBezTo>
                  <a:cubicBezTo>
                    <a:pt x="125" y="468"/>
                    <a:pt x="125" y="468"/>
                    <a:pt x="125" y="468"/>
                  </a:cubicBezTo>
                  <a:cubicBezTo>
                    <a:pt x="118" y="468"/>
                    <a:pt x="118" y="468"/>
                    <a:pt x="118" y="468"/>
                  </a:cubicBezTo>
                  <a:cubicBezTo>
                    <a:pt x="114" y="469"/>
                    <a:pt x="114" y="469"/>
                    <a:pt x="114" y="469"/>
                  </a:cubicBezTo>
                  <a:cubicBezTo>
                    <a:pt x="111" y="468"/>
                    <a:pt x="111" y="468"/>
                    <a:pt x="111" y="468"/>
                  </a:cubicBezTo>
                  <a:cubicBezTo>
                    <a:pt x="109" y="468"/>
                    <a:pt x="109" y="468"/>
                    <a:pt x="109" y="468"/>
                  </a:cubicBezTo>
                  <a:cubicBezTo>
                    <a:pt x="106" y="465"/>
                    <a:pt x="106" y="465"/>
                    <a:pt x="106" y="465"/>
                  </a:cubicBezTo>
                  <a:cubicBezTo>
                    <a:pt x="102" y="462"/>
                    <a:pt x="102" y="462"/>
                    <a:pt x="102" y="462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1" y="458"/>
                    <a:pt x="101" y="458"/>
                    <a:pt x="101" y="458"/>
                  </a:cubicBezTo>
                  <a:cubicBezTo>
                    <a:pt x="101" y="455"/>
                    <a:pt x="101" y="455"/>
                    <a:pt x="101" y="455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9" y="453"/>
                    <a:pt x="99" y="453"/>
                    <a:pt x="99" y="453"/>
                  </a:cubicBezTo>
                  <a:cubicBezTo>
                    <a:pt x="98" y="450"/>
                    <a:pt x="98" y="450"/>
                    <a:pt x="98" y="450"/>
                  </a:cubicBezTo>
                  <a:cubicBezTo>
                    <a:pt x="96" y="450"/>
                    <a:pt x="96" y="450"/>
                    <a:pt x="96" y="450"/>
                  </a:cubicBezTo>
                  <a:cubicBezTo>
                    <a:pt x="92" y="450"/>
                    <a:pt x="92" y="450"/>
                    <a:pt x="92" y="450"/>
                  </a:cubicBezTo>
                  <a:cubicBezTo>
                    <a:pt x="91" y="452"/>
                    <a:pt x="91" y="452"/>
                    <a:pt x="91" y="452"/>
                  </a:cubicBezTo>
                  <a:cubicBezTo>
                    <a:pt x="89" y="452"/>
                    <a:pt x="89" y="452"/>
                    <a:pt x="89" y="452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3" y="445"/>
                    <a:pt x="83" y="445"/>
                    <a:pt x="83" y="445"/>
                  </a:cubicBezTo>
                  <a:cubicBezTo>
                    <a:pt x="82" y="443"/>
                    <a:pt x="82" y="443"/>
                    <a:pt x="82" y="443"/>
                  </a:cubicBezTo>
                  <a:cubicBezTo>
                    <a:pt x="81" y="440"/>
                    <a:pt x="81" y="440"/>
                    <a:pt x="81" y="440"/>
                  </a:cubicBezTo>
                  <a:cubicBezTo>
                    <a:pt x="81" y="439"/>
                    <a:pt x="81" y="439"/>
                    <a:pt x="81" y="439"/>
                  </a:cubicBezTo>
                  <a:cubicBezTo>
                    <a:pt x="78" y="436"/>
                    <a:pt x="78" y="436"/>
                    <a:pt x="78" y="436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5"/>
                    <a:pt x="78" y="435"/>
                    <a:pt x="78" y="435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8" y="433"/>
                    <a:pt x="78" y="433"/>
                    <a:pt x="78" y="433"/>
                  </a:cubicBezTo>
                  <a:cubicBezTo>
                    <a:pt x="79" y="432"/>
                    <a:pt x="79" y="432"/>
                    <a:pt x="79" y="432"/>
                  </a:cubicBezTo>
                  <a:cubicBezTo>
                    <a:pt x="81" y="430"/>
                    <a:pt x="81" y="430"/>
                    <a:pt x="81" y="430"/>
                  </a:cubicBezTo>
                  <a:cubicBezTo>
                    <a:pt x="81" y="428"/>
                    <a:pt x="81" y="428"/>
                    <a:pt x="81" y="428"/>
                  </a:cubicBezTo>
                  <a:cubicBezTo>
                    <a:pt x="83" y="428"/>
                    <a:pt x="83" y="428"/>
                    <a:pt x="83" y="428"/>
                  </a:cubicBezTo>
                  <a:cubicBezTo>
                    <a:pt x="83" y="425"/>
                    <a:pt x="83" y="425"/>
                    <a:pt x="83" y="425"/>
                  </a:cubicBezTo>
                  <a:cubicBezTo>
                    <a:pt x="82" y="422"/>
                    <a:pt x="82" y="422"/>
                    <a:pt x="82" y="422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5" y="419"/>
                    <a:pt x="85" y="419"/>
                    <a:pt x="85" y="419"/>
                  </a:cubicBezTo>
                  <a:cubicBezTo>
                    <a:pt x="83" y="418"/>
                    <a:pt x="83" y="418"/>
                    <a:pt x="83" y="418"/>
                  </a:cubicBezTo>
                  <a:cubicBezTo>
                    <a:pt x="82" y="416"/>
                    <a:pt x="82" y="416"/>
                    <a:pt x="82" y="416"/>
                  </a:cubicBezTo>
                  <a:cubicBezTo>
                    <a:pt x="79" y="415"/>
                    <a:pt x="79" y="415"/>
                    <a:pt x="79" y="415"/>
                  </a:cubicBezTo>
                  <a:cubicBezTo>
                    <a:pt x="79" y="412"/>
                    <a:pt x="79" y="412"/>
                    <a:pt x="79" y="412"/>
                  </a:cubicBezTo>
                  <a:cubicBezTo>
                    <a:pt x="81" y="407"/>
                    <a:pt x="81" y="407"/>
                    <a:pt x="81" y="407"/>
                  </a:cubicBezTo>
                  <a:cubicBezTo>
                    <a:pt x="81" y="406"/>
                    <a:pt x="81" y="406"/>
                    <a:pt x="81" y="406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2" y="403"/>
                    <a:pt x="82" y="403"/>
                    <a:pt x="82" y="403"/>
                  </a:cubicBezTo>
                  <a:cubicBezTo>
                    <a:pt x="81" y="402"/>
                    <a:pt x="81" y="402"/>
                    <a:pt x="81" y="402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2" y="399"/>
                  </a:cubicBezTo>
                  <a:cubicBezTo>
                    <a:pt x="82" y="396"/>
                    <a:pt x="82" y="396"/>
                    <a:pt x="82" y="396"/>
                  </a:cubicBezTo>
                  <a:cubicBezTo>
                    <a:pt x="81" y="395"/>
                    <a:pt x="81" y="395"/>
                    <a:pt x="81" y="39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8" y="389"/>
                    <a:pt x="78" y="389"/>
                    <a:pt x="78" y="389"/>
                  </a:cubicBezTo>
                  <a:cubicBezTo>
                    <a:pt x="78" y="387"/>
                    <a:pt x="78" y="387"/>
                    <a:pt x="78" y="387"/>
                  </a:cubicBezTo>
                  <a:cubicBezTo>
                    <a:pt x="75" y="385"/>
                    <a:pt x="75" y="385"/>
                    <a:pt x="75" y="385"/>
                  </a:cubicBezTo>
                  <a:cubicBezTo>
                    <a:pt x="75" y="383"/>
                    <a:pt x="75" y="383"/>
                    <a:pt x="75" y="383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78" y="380"/>
                    <a:pt x="78" y="380"/>
                    <a:pt x="78" y="380"/>
                  </a:cubicBezTo>
                  <a:cubicBezTo>
                    <a:pt x="78" y="379"/>
                    <a:pt x="78" y="379"/>
                    <a:pt x="78" y="379"/>
                  </a:cubicBezTo>
                  <a:cubicBezTo>
                    <a:pt x="78" y="377"/>
                    <a:pt x="78" y="377"/>
                    <a:pt x="78" y="377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71" y="375"/>
                    <a:pt x="71" y="375"/>
                    <a:pt x="71" y="375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9" y="373"/>
                    <a:pt x="69" y="373"/>
                    <a:pt x="69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6" y="372"/>
                    <a:pt x="76" y="372"/>
                    <a:pt x="76" y="372"/>
                  </a:cubicBezTo>
                  <a:cubicBezTo>
                    <a:pt x="76" y="369"/>
                    <a:pt x="76" y="369"/>
                    <a:pt x="76" y="369"/>
                  </a:cubicBezTo>
                  <a:cubicBezTo>
                    <a:pt x="75" y="367"/>
                    <a:pt x="75" y="367"/>
                    <a:pt x="75" y="367"/>
                  </a:cubicBezTo>
                  <a:cubicBezTo>
                    <a:pt x="72" y="367"/>
                    <a:pt x="72" y="367"/>
                    <a:pt x="72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5" y="360"/>
                    <a:pt x="65" y="360"/>
                    <a:pt x="65" y="360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7"/>
                    <a:pt x="65" y="357"/>
                    <a:pt x="65" y="357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60" y="350"/>
                    <a:pt x="60" y="350"/>
                    <a:pt x="60" y="350"/>
                  </a:cubicBezTo>
                  <a:cubicBezTo>
                    <a:pt x="58" y="349"/>
                    <a:pt x="58" y="349"/>
                    <a:pt x="58" y="349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3" y="339"/>
                    <a:pt x="53" y="339"/>
                    <a:pt x="53" y="339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56" y="334"/>
                    <a:pt x="56" y="334"/>
                    <a:pt x="56" y="334"/>
                  </a:cubicBezTo>
                  <a:cubicBezTo>
                    <a:pt x="53" y="332"/>
                    <a:pt x="53" y="332"/>
                    <a:pt x="53" y="332"/>
                  </a:cubicBezTo>
                  <a:cubicBezTo>
                    <a:pt x="52" y="329"/>
                    <a:pt x="52" y="329"/>
                    <a:pt x="52" y="329"/>
                  </a:cubicBezTo>
                  <a:cubicBezTo>
                    <a:pt x="52" y="326"/>
                    <a:pt x="52" y="326"/>
                    <a:pt x="52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48" y="317"/>
                    <a:pt x="48" y="317"/>
                    <a:pt x="48" y="317"/>
                  </a:cubicBezTo>
                  <a:cubicBezTo>
                    <a:pt x="49" y="313"/>
                    <a:pt x="49" y="313"/>
                    <a:pt x="49" y="313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8" y="309"/>
                    <a:pt x="48" y="309"/>
                    <a:pt x="48" y="309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6" y="293"/>
                    <a:pt x="46" y="293"/>
                    <a:pt x="46" y="293"/>
                  </a:cubicBezTo>
                  <a:cubicBezTo>
                    <a:pt x="48" y="293"/>
                    <a:pt x="48" y="293"/>
                    <a:pt x="48" y="293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0" y="288"/>
                    <a:pt x="50" y="288"/>
                    <a:pt x="50" y="288"/>
                  </a:cubicBezTo>
                  <a:cubicBezTo>
                    <a:pt x="49" y="287"/>
                    <a:pt x="49" y="287"/>
                    <a:pt x="49" y="287"/>
                  </a:cubicBezTo>
                  <a:cubicBezTo>
                    <a:pt x="48" y="284"/>
                    <a:pt x="48" y="284"/>
                    <a:pt x="48" y="284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3" y="277"/>
                    <a:pt x="43" y="277"/>
                    <a:pt x="43" y="277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0" y="267"/>
                    <a:pt x="40" y="267"/>
                    <a:pt x="40" y="267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8"/>
                    <a:pt x="43" y="258"/>
                    <a:pt x="43" y="258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5" y="228"/>
                    <a:pt x="45" y="228"/>
                    <a:pt x="45" y="228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8" y="214"/>
                    <a:pt x="38" y="214"/>
                    <a:pt x="38" y="214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7" y="194"/>
                    <a:pt x="27" y="194"/>
                    <a:pt x="27" y="194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5" y="58"/>
                    <a:pt x="17" y="54"/>
                    <a:pt x="17" y="53"/>
                  </a:cubicBezTo>
                  <a:cubicBezTo>
                    <a:pt x="16" y="51"/>
                    <a:pt x="9" y="7"/>
                    <a:pt x="9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201"/>
                    <a:pt x="17" y="201"/>
                    <a:pt x="17" y="201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20" y="234"/>
                    <a:pt x="20" y="234"/>
                    <a:pt x="20" y="23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19" y="248"/>
                    <a:pt x="19" y="248"/>
                    <a:pt x="19" y="248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4"/>
                    <a:pt x="19" y="254"/>
                    <a:pt x="19" y="254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7" y="261"/>
                    <a:pt x="17" y="261"/>
                    <a:pt x="17" y="261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7"/>
                    <a:pt x="17" y="267"/>
                    <a:pt x="17" y="267"/>
                  </a:cubicBezTo>
                  <a:cubicBezTo>
                    <a:pt x="17" y="268"/>
                    <a:pt x="17" y="268"/>
                    <a:pt x="17" y="268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6" y="270"/>
                    <a:pt x="16" y="270"/>
                    <a:pt x="16" y="270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19" y="284"/>
                    <a:pt x="19" y="284"/>
                    <a:pt x="19" y="284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5" y="293"/>
                    <a:pt x="25" y="293"/>
                    <a:pt x="25" y="293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27" y="304"/>
                    <a:pt x="27" y="304"/>
                    <a:pt x="27" y="304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6" y="311"/>
                    <a:pt x="26" y="311"/>
                    <a:pt x="26" y="311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0"/>
                    <a:pt x="39" y="330"/>
                    <a:pt x="39" y="330"/>
                  </a:cubicBezTo>
                  <a:cubicBezTo>
                    <a:pt x="40" y="329"/>
                    <a:pt x="40" y="329"/>
                    <a:pt x="40" y="329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8" y="330"/>
                    <a:pt x="48" y="330"/>
                    <a:pt x="48" y="330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45" y="333"/>
                    <a:pt x="45" y="333"/>
                    <a:pt x="45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48" y="334"/>
                    <a:pt x="48" y="334"/>
                    <a:pt x="48" y="334"/>
                  </a:cubicBezTo>
                  <a:cubicBezTo>
                    <a:pt x="50" y="337"/>
                    <a:pt x="50" y="337"/>
                    <a:pt x="50" y="337"/>
                  </a:cubicBezTo>
                  <a:cubicBezTo>
                    <a:pt x="50" y="342"/>
                    <a:pt x="50" y="342"/>
                    <a:pt x="50" y="342"/>
                  </a:cubicBezTo>
                  <a:cubicBezTo>
                    <a:pt x="48" y="342"/>
                    <a:pt x="48" y="342"/>
                    <a:pt x="48" y="342"/>
                  </a:cubicBezTo>
                  <a:cubicBezTo>
                    <a:pt x="48" y="343"/>
                    <a:pt x="48" y="343"/>
                    <a:pt x="48" y="343"/>
                  </a:cubicBezTo>
                  <a:cubicBezTo>
                    <a:pt x="49" y="346"/>
                    <a:pt x="49" y="346"/>
                    <a:pt x="49" y="346"/>
                  </a:cubicBezTo>
                  <a:cubicBezTo>
                    <a:pt x="50" y="347"/>
                    <a:pt x="50" y="347"/>
                    <a:pt x="50" y="347"/>
                  </a:cubicBezTo>
                  <a:cubicBezTo>
                    <a:pt x="50" y="349"/>
                    <a:pt x="50" y="349"/>
                    <a:pt x="50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9" y="354"/>
                    <a:pt x="49" y="354"/>
                    <a:pt x="49" y="354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7"/>
                    <a:pt x="50" y="357"/>
                    <a:pt x="50" y="357"/>
                  </a:cubicBezTo>
                  <a:cubicBezTo>
                    <a:pt x="52" y="359"/>
                    <a:pt x="52" y="359"/>
                    <a:pt x="52" y="359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2" y="360"/>
                    <a:pt x="52" y="360"/>
                    <a:pt x="52" y="360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2" y="363"/>
                    <a:pt x="52" y="363"/>
                    <a:pt x="52" y="363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8" y="367"/>
                    <a:pt x="58" y="367"/>
                    <a:pt x="58" y="367"/>
                  </a:cubicBezTo>
                  <a:cubicBezTo>
                    <a:pt x="59" y="367"/>
                    <a:pt x="59" y="367"/>
                    <a:pt x="59" y="367"/>
                  </a:cubicBezTo>
                  <a:cubicBezTo>
                    <a:pt x="59" y="369"/>
                    <a:pt x="59" y="369"/>
                    <a:pt x="59" y="369"/>
                  </a:cubicBezTo>
                  <a:cubicBezTo>
                    <a:pt x="59" y="372"/>
                    <a:pt x="59" y="372"/>
                    <a:pt x="59" y="372"/>
                  </a:cubicBezTo>
                  <a:cubicBezTo>
                    <a:pt x="58" y="373"/>
                    <a:pt x="58" y="373"/>
                    <a:pt x="58" y="373"/>
                  </a:cubicBezTo>
                  <a:cubicBezTo>
                    <a:pt x="56" y="375"/>
                    <a:pt x="56" y="375"/>
                    <a:pt x="56" y="375"/>
                  </a:cubicBezTo>
                  <a:cubicBezTo>
                    <a:pt x="55" y="376"/>
                    <a:pt x="55" y="376"/>
                    <a:pt x="55" y="376"/>
                  </a:cubicBezTo>
                  <a:cubicBezTo>
                    <a:pt x="55" y="377"/>
                    <a:pt x="55" y="377"/>
                    <a:pt x="55" y="377"/>
                  </a:cubicBezTo>
                  <a:cubicBezTo>
                    <a:pt x="55" y="379"/>
                    <a:pt x="55" y="379"/>
                    <a:pt x="55" y="379"/>
                  </a:cubicBezTo>
                  <a:cubicBezTo>
                    <a:pt x="58" y="379"/>
                    <a:pt x="58" y="379"/>
                    <a:pt x="58" y="379"/>
                  </a:cubicBezTo>
                  <a:cubicBezTo>
                    <a:pt x="56" y="380"/>
                    <a:pt x="56" y="380"/>
                    <a:pt x="56" y="380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6" y="386"/>
                    <a:pt x="56" y="386"/>
                    <a:pt x="56" y="386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58" y="387"/>
                    <a:pt x="58" y="387"/>
                    <a:pt x="58" y="387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6" y="392"/>
                    <a:pt x="56" y="392"/>
                    <a:pt x="56" y="392"/>
                  </a:cubicBezTo>
                  <a:cubicBezTo>
                    <a:pt x="55" y="390"/>
                    <a:pt x="55" y="390"/>
                    <a:pt x="55" y="390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49" y="392"/>
                    <a:pt x="49" y="392"/>
                    <a:pt x="49" y="392"/>
                  </a:cubicBezTo>
                  <a:cubicBezTo>
                    <a:pt x="50" y="392"/>
                    <a:pt x="50" y="392"/>
                    <a:pt x="50" y="392"/>
                  </a:cubicBezTo>
                  <a:cubicBezTo>
                    <a:pt x="53" y="390"/>
                    <a:pt x="53" y="390"/>
                    <a:pt x="53" y="390"/>
                  </a:cubicBezTo>
                  <a:cubicBezTo>
                    <a:pt x="52" y="389"/>
                    <a:pt x="52" y="389"/>
                    <a:pt x="52" y="389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0" y="387"/>
                    <a:pt x="50" y="387"/>
                    <a:pt x="50" y="387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8" y="387"/>
                    <a:pt x="48" y="387"/>
                    <a:pt x="48" y="387"/>
                  </a:cubicBezTo>
                  <a:cubicBezTo>
                    <a:pt x="48" y="389"/>
                    <a:pt x="48" y="389"/>
                    <a:pt x="48" y="389"/>
                  </a:cubicBezTo>
                  <a:cubicBezTo>
                    <a:pt x="46" y="387"/>
                    <a:pt x="46" y="387"/>
                    <a:pt x="46" y="387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3" y="387"/>
                    <a:pt x="43" y="387"/>
                    <a:pt x="43" y="387"/>
                  </a:cubicBezTo>
                  <a:cubicBezTo>
                    <a:pt x="40" y="387"/>
                    <a:pt x="40" y="387"/>
                    <a:pt x="40" y="387"/>
                  </a:cubicBezTo>
                  <a:cubicBezTo>
                    <a:pt x="42" y="389"/>
                    <a:pt x="42" y="389"/>
                    <a:pt x="42" y="389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45" y="390"/>
                    <a:pt x="45" y="390"/>
                    <a:pt x="45" y="390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43" y="392"/>
                    <a:pt x="43" y="392"/>
                    <a:pt x="43" y="392"/>
                  </a:cubicBezTo>
                  <a:cubicBezTo>
                    <a:pt x="43" y="393"/>
                    <a:pt x="43" y="393"/>
                    <a:pt x="43" y="393"/>
                  </a:cubicBezTo>
                  <a:cubicBezTo>
                    <a:pt x="42" y="393"/>
                    <a:pt x="42" y="393"/>
                    <a:pt x="42" y="393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39" y="397"/>
                    <a:pt x="39" y="397"/>
                    <a:pt x="39" y="397"/>
                  </a:cubicBezTo>
                  <a:cubicBezTo>
                    <a:pt x="39" y="398"/>
                    <a:pt x="39" y="398"/>
                    <a:pt x="39" y="398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45" y="395"/>
                    <a:pt x="45" y="395"/>
                    <a:pt x="45" y="395"/>
                  </a:cubicBezTo>
                  <a:cubicBezTo>
                    <a:pt x="46" y="397"/>
                    <a:pt x="46" y="397"/>
                    <a:pt x="46" y="397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51" y="400"/>
                    <a:pt x="51" y="400"/>
                    <a:pt x="51" y="400"/>
                  </a:cubicBezTo>
                  <a:cubicBezTo>
                    <a:pt x="53" y="399"/>
                    <a:pt x="53" y="399"/>
                    <a:pt x="53" y="399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9" y="403"/>
                    <a:pt x="59" y="403"/>
                    <a:pt x="59" y="403"/>
                  </a:cubicBezTo>
                  <a:cubicBezTo>
                    <a:pt x="59" y="405"/>
                    <a:pt x="59" y="405"/>
                    <a:pt x="59" y="405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8" y="405"/>
                    <a:pt x="58" y="405"/>
                    <a:pt x="58" y="405"/>
                  </a:cubicBezTo>
                  <a:cubicBezTo>
                    <a:pt x="56" y="406"/>
                    <a:pt x="56" y="406"/>
                    <a:pt x="56" y="406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8" y="409"/>
                    <a:pt x="58" y="409"/>
                    <a:pt x="58" y="409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09"/>
                    <a:pt x="60" y="409"/>
                    <a:pt x="60" y="409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60" y="410"/>
                    <a:pt x="60" y="410"/>
                    <a:pt x="60" y="410"/>
                  </a:cubicBezTo>
                  <a:cubicBezTo>
                    <a:pt x="60" y="412"/>
                    <a:pt x="60" y="412"/>
                    <a:pt x="60" y="412"/>
                  </a:cubicBezTo>
                  <a:cubicBezTo>
                    <a:pt x="58" y="410"/>
                    <a:pt x="58" y="410"/>
                    <a:pt x="58" y="410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6" y="410"/>
                    <a:pt x="56" y="410"/>
                    <a:pt x="56" y="410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3" y="413"/>
                    <a:pt x="63" y="413"/>
                    <a:pt x="63" y="413"/>
                  </a:cubicBezTo>
                  <a:cubicBezTo>
                    <a:pt x="65" y="413"/>
                    <a:pt x="65" y="413"/>
                    <a:pt x="65" y="413"/>
                  </a:cubicBezTo>
                  <a:cubicBezTo>
                    <a:pt x="65" y="412"/>
                    <a:pt x="65" y="412"/>
                    <a:pt x="65" y="412"/>
                  </a:cubicBezTo>
                  <a:cubicBezTo>
                    <a:pt x="68" y="413"/>
                    <a:pt x="68" y="413"/>
                    <a:pt x="68" y="413"/>
                  </a:cubicBezTo>
                  <a:cubicBezTo>
                    <a:pt x="69" y="415"/>
                    <a:pt x="69" y="415"/>
                    <a:pt x="69" y="41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1" y="416"/>
                    <a:pt x="71" y="416"/>
                    <a:pt x="71" y="41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2" y="419"/>
                    <a:pt x="72" y="419"/>
                    <a:pt x="72" y="419"/>
                  </a:cubicBezTo>
                  <a:cubicBezTo>
                    <a:pt x="69" y="418"/>
                    <a:pt x="69" y="418"/>
                    <a:pt x="69" y="418"/>
                  </a:cubicBezTo>
                  <a:cubicBezTo>
                    <a:pt x="66" y="416"/>
                    <a:pt x="66" y="416"/>
                    <a:pt x="66" y="416"/>
                  </a:cubicBezTo>
                  <a:cubicBezTo>
                    <a:pt x="63" y="416"/>
                    <a:pt x="63" y="416"/>
                    <a:pt x="63" y="416"/>
                  </a:cubicBezTo>
                  <a:cubicBezTo>
                    <a:pt x="60" y="416"/>
                    <a:pt x="60" y="416"/>
                    <a:pt x="60" y="416"/>
                  </a:cubicBezTo>
                  <a:cubicBezTo>
                    <a:pt x="59" y="415"/>
                    <a:pt x="59" y="415"/>
                    <a:pt x="59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9" y="416"/>
                    <a:pt x="59" y="416"/>
                    <a:pt x="59" y="416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3" y="419"/>
                    <a:pt x="63" y="419"/>
                    <a:pt x="63" y="419"/>
                  </a:cubicBezTo>
                  <a:cubicBezTo>
                    <a:pt x="65" y="419"/>
                    <a:pt x="65" y="419"/>
                    <a:pt x="65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8" y="420"/>
                    <a:pt x="68" y="420"/>
                    <a:pt x="68" y="420"/>
                  </a:cubicBezTo>
                  <a:cubicBezTo>
                    <a:pt x="68" y="422"/>
                    <a:pt x="68" y="422"/>
                    <a:pt x="68" y="422"/>
                  </a:cubicBezTo>
                  <a:cubicBezTo>
                    <a:pt x="68" y="423"/>
                    <a:pt x="68" y="423"/>
                    <a:pt x="68" y="423"/>
                  </a:cubicBezTo>
                  <a:cubicBezTo>
                    <a:pt x="66" y="422"/>
                    <a:pt x="66" y="422"/>
                    <a:pt x="66" y="422"/>
                  </a:cubicBezTo>
                  <a:cubicBezTo>
                    <a:pt x="63" y="422"/>
                    <a:pt x="63" y="422"/>
                    <a:pt x="63" y="422"/>
                  </a:cubicBezTo>
                  <a:cubicBezTo>
                    <a:pt x="63" y="423"/>
                    <a:pt x="63" y="423"/>
                    <a:pt x="63" y="423"/>
                  </a:cubicBezTo>
                  <a:cubicBezTo>
                    <a:pt x="65" y="425"/>
                    <a:pt x="65" y="425"/>
                    <a:pt x="65" y="425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5" y="426"/>
                    <a:pt x="65" y="426"/>
                    <a:pt x="65" y="426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66" y="428"/>
                    <a:pt x="66" y="428"/>
                    <a:pt x="66" y="428"/>
                  </a:cubicBezTo>
                  <a:cubicBezTo>
                    <a:pt x="68" y="432"/>
                    <a:pt x="68" y="432"/>
                    <a:pt x="68" y="432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1" y="429"/>
                    <a:pt x="71" y="429"/>
                    <a:pt x="71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2" y="430"/>
                    <a:pt x="72" y="430"/>
                    <a:pt x="72" y="43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72" y="435"/>
                    <a:pt x="72" y="435"/>
                    <a:pt x="72" y="435"/>
                  </a:cubicBezTo>
                  <a:cubicBezTo>
                    <a:pt x="73" y="436"/>
                    <a:pt x="73" y="436"/>
                    <a:pt x="73" y="436"/>
                  </a:cubicBezTo>
                  <a:cubicBezTo>
                    <a:pt x="72" y="436"/>
                    <a:pt x="72" y="436"/>
                    <a:pt x="72" y="436"/>
                  </a:cubicBezTo>
                  <a:cubicBezTo>
                    <a:pt x="71" y="438"/>
                    <a:pt x="71" y="438"/>
                    <a:pt x="71" y="438"/>
                  </a:cubicBezTo>
                  <a:cubicBezTo>
                    <a:pt x="72" y="438"/>
                    <a:pt x="72" y="438"/>
                    <a:pt x="72" y="438"/>
                  </a:cubicBezTo>
                  <a:cubicBezTo>
                    <a:pt x="73" y="438"/>
                    <a:pt x="73" y="438"/>
                    <a:pt x="73" y="438"/>
                  </a:cubicBezTo>
                  <a:cubicBezTo>
                    <a:pt x="72" y="439"/>
                    <a:pt x="72" y="439"/>
                    <a:pt x="72" y="439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5" y="442"/>
                    <a:pt x="75" y="442"/>
                    <a:pt x="75" y="442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2" y="443"/>
                    <a:pt x="72" y="443"/>
                    <a:pt x="72" y="443"/>
                  </a:cubicBezTo>
                  <a:cubicBezTo>
                    <a:pt x="71" y="445"/>
                    <a:pt x="71" y="445"/>
                    <a:pt x="71" y="445"/>
                  </a:cubicBezTo>
                  <a:cubicBezTo>
                    <a:pt x="73" y="446"/>
                    <a:pt x="73" y="446"/>
                    <a:pt x="73" y="446"/>
                  </a:cubicBezTo>
                  <a:cubicBezTo>
                    <a:pt x="75" y="446"/>
                    <a:pt x="75" y="446"/>
                    <a:pt x="75" y="446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1" y="453"/>
                    <a:pt x="81" y="453"/>
                    <a:pt x="81" y="453"/>
                  </a:cubicBezTo>
                  <a:cubicBezTo>
                    <a:pt x="81" y="455"/>
                    <a:pt x="81" y="455"/>
                    <a:pt x="81" y="455"/>
                  </a:cubicBezTo>
                  <a:cubicBezTo>
                    <a:pt x="82" y="456"/>
                    <a:pt x="82" y="456"/>
                    <a:pt x="82" y="456"/>
                  </a:cubicBezTo>
                  <a:cubicBezTo>
                    <a:pt x="83" y="458"/>
                    <a:pt x="83" y="458"/>
                    <a:pt x="83" y="458"/>
                  </a:cubicBezTo>
                  <a:cubicBezTo>
                    <a:pt x="83" y="456"/>
                    <a:pt x="83" y="456"/>
                    <a:pt x="83" y="456"/>
                  </a:cubicBezTo>
                  <a:cubicBezTo>
                    <a:pt x="85" y="458"/>
                    <a:pt x="85" y="458"/>
                    <a:pt x="85" y="458"/>
                  </a:cubicBezTo>
                  <a:cubicBezTo>
                    <a:pt x="86" y="458"/>
                    <a:pt x="86" y="458"/>
                    <a:pt x="86" y="458"/>
                  </a:cubicBezTo>
                  <a:cubicBezTo>
                    <a:pt x="91" y="463"/>
                    <a:pt x="91" y="463"/>
                    <a:pt x="91" y="463"/>
                  </a:cubicBezTo>
                  <a:cubicBezTo>
                    <a:pt x="88" y="462"/>
                    <a:pt x="88" y="462"/>
                    <a:pt x="88" y="462"/>
                  </a:cubicBezTo>
                  <a:cubicBezTo>
                    <a:pt x="86" y="461"/>
                    <a:pt x="86" y="461"/>
                    <a:pt x="86" y="461"/>
                  </a:cubicBezTo>
                  <a:cubicBezTo>
                    <a:pt x="86" y="462"/>
                    <a:pt x="86" y="462"/>
                    <a:pt x="86" y="462"/>
                  </a:cubicBezTo>
                  <a:cubicBezTo>
                    <a:pt x="88" y="463"/>
                    <a:pt x="88" y="463"/>
                    <a:pt x="88" y="463"/>
                  </a:cubicBezTo>
                  <a:cubicBezTo>
                    <a:pt x="89" y="465"/>
                    <a:pt x="89" y="465"/>
                    <a:pt x="89" y="465"/>
                  </a:cubicBezTo>
                  <a:cubicBezTo>
                    <a:pt x="92" y="465"/>
                    <a:pt x="92" y="465"/>
                    <a:pt x="92" y="465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93" y="469"/>
                    <a:pt x="93" y="469"/>
                    <a:pt x="93" y="469"/>
                  </a:cubicBezTo>
                  <a:cubicBezTo>
                    <a:pt x="96" y="471"/>
                    <a:pt x="96" y="471"/>
                    <a:pt x="96" y="471"/>
                  </a:cubicBezTo>
                  <a:cubicBezTo>
                    <a:pt x="95" y="471"/>
                    <a:pt x="95" y="471"/>
                    <a:pt x="95" y="471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95" y="472"/>
                    <a:pt x="95" y="472"/>
                    <a:pt x="95" y="472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6" y="476"/>
                    <a:pt x="96" y="476"/>
                    <a:pt x="96" y="476"/>
                  </a:cubicBezTo>
                  <a:cubicBezTo>
                    <a:pt x="98" y="476"/>
                    <a:pt x="98" y="476"/>
                    <a:pt x="98" y="476"/>
                  </a:cubicBezTo>
                  <a:cubicBezTo>
                    <a:pt x="98" y="478"/>
                    <a:pt x="98" y="478"/>
                    <a:pt x="98" y="478"/>
                  </a:cubicBezTo>
                  <a:cubicBezTo>
                    <a:pt x="99" y="476"/>
                    <a:pt x="99" y="476"/>
                    <a:pt x="99" y="476"/>
                  </a:cubicBezTo>
                  <a:cubicBezTo>
                    <a:pt x="101" y="478"/>
                    <a:pt x="101" y="478"/>
                    <a:pt x="101" y="478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3" y="481"/>
                    <a:pt x="103" y="481"/>
                    <a:pt x="103" y="481"/>
                  </a:cubicBezTo>
                  <a:cubicBezTo>
                    <a:pt x="102" y="481"/>
                    <a:pt x="102" y="481"/>
                    <a:pt x="102" y="481"/>
                  </a:cubicBezTo>
                  <a:cubicBezTo>
                    <a:pt x="102" y="482"/>
                    <a:pt x="102" y="482"/>
                    <a:pt x="102" y="482"/>
                  </a:cubicBezTo>
                  <a:cubicBezTo>
                    <a:pt x="105" y="482"/>
                    <a:pt x="105" y="482"/>
                    <a:pt x="105" y="482"/>
                  </a:cubicBezTo>
                  <a:cubicBezTo>
                    <a:pt x="106" y="482"/>
                    <a:pt x="106" y="482"/>
                    <a:pt x="106" y="482"/>
                  </a:cubicBezTo>
                  <a:cubicBezTo>
                    <a:pt x="106" y="481"/>
                    <a:pt x="106" y="481"/>
                    <a:pt x="106" y="481"/>
                  </a:cubicBezTo>
                  <a:cubicBezTo>
                    <a:pt x="108" y="482"/>
                    <a:pt x="108" y="482"/>
                    <a:pt x="108" y="482"/>
                  </a:cubicBezTo>
                  <a:cubicBezTo>
                    <a:pt x="109" y="483"/>
                    <a:pt x="109" y="483"/>
                    <a:pt x="109" y="483"/>
                  </a:cubicBezTo>
                  <a:cubicBezTo>
                    <a:pt x="106" y="483"/>
                    <a:pt x="106" y="483"/>
                    <a:pt x="106" y="483"/>
                  </a:cubicBezTo>
                  <a:cubicBezTo>
                    <a:pt x="103" y="483"/>
                    <a:pt x="103" y="483"/>
                    <a:pt x="103" y="483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2" y="483"/>
                    <a:pt x="102" y="483"/>
                    <a:pt x="102" y="483"/>
                  </a:cubicBezTo>
                  <a:cubicBezTo>
                    <a:pt x="101" y="483"/>
                    <a:pt x="101" y="483"/>
                    <a:pt x="101" y="483"/>
                  </a:cubicBezTo>
                  <a:cubicBezTo>
                    <a:pt x="96" y="482"/>
                    <a:pt x="96" y="482"/>
                    <a:pt x="96" y="482"/>
                  </a:cubicBezTo>
                  <a:cubicBezTo>
                    <a:pt x="93" y="481"/>
                    <a:pt x="93" y="481"/>
                    <a:pt x="93" y="481"/>
                  </a:cubicBezTo>
                  <a:cubicBezTo>
                    <a:pt x="89" y="479"/>
                    <a:pt x="89" y="479"/>
                    <a:pt x="89" y="479"/>
                  </a:cubicBezTo>
                  <a:cubicBezTo>
                    <a:pt x="86" y="478"/>
                    <a:pt x="86" y="478"/>
                    <a:pt x="86" y="478"/>
                  </a:cubicBezTo>
                  <a:cubicBezTo>
                    <a:pt x="91" y="481"/>
                    <a:pt x="91" y="481"/>
                    <a:pt x="91" y="481"/>
                  </a:cubicBezTo>
                  <a:cubicBezTo>
                    <a:pt x="95" y="482"/>
                    <a:pt x="95" y="482"/>
                    <a:pt x="95" y="482"/>
                  </a:cubicBezTo>
                  <a:cubicBezTo>
                    <a:pt x="99" y="483"/>
                    <a:pt x="99" y="483"/>
                    <a:pt x="99" y="483"/>
                  </a:cubicBezTo>
                  <a:cubicBezTo>
                    <a:pt x="101" y="485"/>
                    <a:pt x="101" y="485"/>
                    <a:pt x="101" y="485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6" y="485"/>
                    <a:pt x="106" y="485"/>
                    <a:pt x="106" y="485"/>
                  </a:cubicBezTo>
                  <a:cubicBezTo>
                    <a:pt x="109" y="486"/>
                    <a:pt x="109" y="486"/>
                    <a:pt x="109" y="486"/>
                  </a:cubicBezTo>
                  <a:cubicBezTo>
                    <a:pt x="112" y="488"/>
                    <a:pt x="112" y="488"/>
                    <a:pt x="112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4" y="486"/>
                    <a:pt x="114" y="486"/>
                    <a:pt x="114" y="486"/>
                  </a:cubicBezTo>
                  <a:cubicBezTo>
                    <a:pt x="112" y="486"/>
                    <a:pt x="112" y="486"/>
                    <a:pt x="112" y="486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114" y="483"/>
                    <a:pt x="114" y="483"/>
                    <a:pt x="114" y="483"/>
                  </a:cubicBezTo>
                  <a:cubicBezTo>
                    <a:pt x="111" y="482"/>
                    <a:pt x="111" y="482"/>
                    <a:pt x="111" y="482"/>
                  </a:cubicBezTo>
                  <a:cubicBezTo>
                    <a:pt x="112" y="482"/>
                    <a:pt x="112" y="482"/>
                    <a:pt x="112" y="482"/>
                  </a:cubicBezTo>
                  <a:cubicBezTo>
                    <a:pt x="114" y="482"/>
                    <a:pt x="114" y="482"/>
                    <a:pt x="114" y="482"/>
                  </a:cubicBezTo>
                  <a:cubicBezTo>
                    <a:pt x="115" y="482"/>
                    <a:pt x="115" y="482"/>
                    <a:pt x="115" y="482"/>
                  </a:cubicBezTo>
                  <a:cubicBezTo>
                    <a:pt x="116" y="482"/>
                    <a:pt x="116" y="482"/>
                    <a:pt x="116" y="482"/>
                  </a:cubicBezTo>
                  <a:cubicBezTo>
                    <a:pt x="119" y="481"/>
                    <a:pt x="119" y="481"/>
                    <a:pt x="119" y="481"/>
                  </a:cubicBezTo>
                  <a:cubicBezTo>
                    <a:pt x="121" y="478"/>
                    <a:pt x="121" y="478"/>
                    <a:pt x="121" y="478"/>
                  </a:cubicBezTo>
                  <a:cubicBezTo>
                    <a:pt x="122" y="479"/>
                    <a:pt x="122" y="479"/>
                    <a:pt x="122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24" y="481"/>
                    <a:pt x="124" y="481"/>
                    <a:pt x="124" y="481"/>
                  </a:cubicBezTo>
                  <a:cubicBezTo>
                    <a:pt x="124" y="482"/>
                    <a:pt x="124" y="482"/>
                    <a:pt x="124" y="482"/>
                  </a:cubicBezTo>
                  <a:cubicBezTo>
                    <a:pt x="124" y="483"/>
                    <a:pt x="124" y="483"/>
                    <a:pt x="124" y="483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16" y="485"/>
                    <a:pt x="116" y="485"/>
                    <a:pt x="116" y="485"/>
                  </a:cubicBezTo>
                  <a:cubicBezTo>
                    <a:pt x="115" y="485"/>
                    <a:pt x="115" y="485"/>
                    <a:pt x="115" y="485"/>
                  </a:cubicBezTo>
                  <a:cubicBezTo>
                    <a:pt x="115" y="486"/>
                    <a:pt x="115" y="486"/>
                    <a:pt x="115" y="486"/>
                  </a:cubicBezTo>
                  <a:cubicBezTo>
                    <a:pt x="116" y="489"/>
                    <a:pt x="116" y="489"/>
                    <a:pt x="116" y="489"/>
                  </a:cubicBezTo>
                  <a:cubicBezTo>
                    <a:pt x="119" y="491"/>
                    <a:pt x="119" y="491"/>
                    <a:pt x="119" y="491"/>
                  </a:cubicBezTo>
                  <a:cubicBezTo>
                    <a:pt x="125" y="492"/>
                    <a:pt x="125" y="492"/>
                    <a:pt x="125" y="492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31" y="492"/>
                    <a:pt x="131" y="492"/>
                    <a:pt x="131" y="492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29" y="486"/>
                    <a:pt x="129" y="486"/>
                    <a:pt x="129" y="486"/>
                  </a:cubicBezTo>
                  <a:cubicBezTo>
                    <a:pt x="128" y="483"/>
                    <a:pt x="128" y="483"/>
                    <a:pt x="128" y="483"/>
                  </a:cubicBezTo>
                  <a:cubicBezTo>
                    <a:pt x="128" y="481"/>
                    <a:pt x="128" y="481"/>
                    <a:pt x="128" y="481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9" y="478"/>
                    <a:pt x="129" y="478"/>
                    <a:pt x="129" y="478"/>
                  </a:cubicBezTo>
                  <a:cubicBezTo>
                    <a:pt x="132" y="476"/>
                    <a:pt x="132" y="476"/>
                    <a:pt x="132" y="476"/>
                  </a:cubicBezTo>
                  <a:cubicBezTo>
                    <a:pt x="135" y="475"/>
                    <a:pt x="135" y="475"/>
                    <a:pt x="135" y="475"/>
                  </a:cubicBezTo>
                  <a:cubicBezTo>
                    <a:pt x="138" y="475"/>
                    <a:pt x="138" y="475"/>
                    <a:pt x="138" y="475"/>
                  </a:cubicBezTo>
                  <a:cubicBezTo>
                    <a:pt x="138" y="472"/>
                    <a:pt x="138" y="472"/>
                    <a:pt x="138" y="472"/>
                  </a:cubicBezTo>
                  <a:lnTo>
                    <a:pt x="139" y="471"/>
                  </a:lnTo>
                  <a:close/>
                  <a:moveTo>
                    <a:pt x="129" y="498"/>
                  </a:moveTo>
                  <a:cubicBezTo>
                    <a:pt x="129" y="496"/>
                    <a:pt x="129" y="496"/>
                    <a:pt x="129" y="496"/>
                  </a:cubicBezTo>
                  <a:cubicBezTo>
                    <a:pt x="131" y="496"/>
                    <a:pt x="131" y="496"/>
                    <a:pt x="131" y="496"/>
                  </a:cubicBezTo>
                  <a:cubicBezTo>
                    <a:pt x="131" y="498"/>
                    <a:pt x="131" y="498"/>
                    <a:pt x="131" y="498"/>
                  </a:cubicBezTo>
                  <a:cubicBezTo>
                    <a:pt x="132" y="498"/>
                    <a:pt x="132" y="498"/>
                    <a:pt x="132" y="498"/>
                  </a:cubicBezTo>
                  <a:cubicBezTo>
                    <a:pt x="132" y="499"/>
                    <a:pt x="132" y="499"/>
                    <a:pt x="132" y="499"/>
                  </a:cubicBezTo>
                  <a:cubicBezTo>
                    <a:pt x="135" y="498"/>
                    <a:pt x="135" y="498"/>
                    <a:pt x="135" y="498"/>
                  </a:cubicBezTo>
                  <a:cubicBezTo>
                    <a:pt x="132" y="496"/>
                    <a:pt x="132" y="496"/>
                    <a:pt x="132" y="496"/>
                  </a:cubicBezTo>
                  <a:cubicBezTo>
                    <a:pt x="131" y="495"/>
                    <a:pt x="131" y="495"/>
                    <a:pt x="131" y="495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8" y="496"/>
                    <a:pt x="128" y="496"/>
                    <a:pt x="128" y="496"/>
                  </a:cubicBezTo>
                  <a:lnTo>
                    <a:pt x="129" y="498"/>
                  </a:lnTo>
                  <a:close/>
                  <a:moveTo>
                    <a:pt x="46" y="377"/>
                  </a:moveTo>
                  <a:cubicBezTo>
                    <a:pt x="48" y="379"/>
                    <a:pt x="48" y="379"/>
                    <a:pt x="48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5" y="376"/>
                    <a:pt x="45" y="376"/>
                    <a:pt x="45" y="376"/>
                  </a:cubicBezTo>
                  <a:lnTo>
                    <a:pt x="46" y="377"/>
                  </a:lnTo>
                  <a:close/>
                  <a:moveTo>
                    <a:pt x="40" y="353"/>
                  </a:moveTo>
                  <a:cubicBezTo>
                    <a:pt x="40" y="350"/>
                    <a:pt x="40" y="350"/>
                    <a:pt x="40" y="350"/>
                  </a:cubicBezTo>
                  <a:cubicBezTo>
                    <a:pt x="42" y="350"/>
                    <a:pt x="42" y="350"/>
                    <a:pt x="42" y="35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39" y="344"/>
                    <a:pt x="39" y="344"/>
                    <a:pt x="39" y="344"/>
                  </a:cubicBezTo>
                  <a:cubicBezTo>
                    <a:pt x="38" y="343"/>
                    <a:pt x="38" y="343"/>
                    <a:pt x="38" y="343"/>
                  </a:cubicBezTo>
                  <a:cubicBezTo>
                    <a:pt x="39" y="342"/>
                    <a:pt x="39" y="342"/>
                    <a:pt x="39" y="342"/>
                  </a:cubicBezTo>
                  <a:cubicBezTo>
                    <a:pt x="38" y="340"/>
                    <a:pt x="38" y="340"/>
                    <a:pt x="38" y="340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5" y="333"/>
                    <a:pt x="35" y="333"/>
                    <a:pt x="35" y="333"/>
                  </a:cubicBezTo>
                  <a:cubicBezTo>
                    <a:pt x="33" y="333"/>
                    <a:pt x="33" y="333"/>
                    <a:pt x="33" y="333"/>
                  </a:cubicBezTo>
                  <a:cubicBezTo>
                    <a:pt x="32" y="333"/>
                    <a:pt x="32" y="333"/>
                    <a:pt x="32" y="333"/>
                  </a:cubicBezTo>
                  <a:cubicBezTo>
                    <a:pt x="30" y="332"/>
                    <a:pt x="30" y="332"/>
                    <a:pt x="30" y="332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30" y="336"/>
                    <a:pt x="30" y="336"/>
                    <a:pt x="30" y="336"/>
                  </a:cubicBezTo>
                  <a:cubicBezTo>
                    <a:pt x="32" y="339"/>
                    <a:pt x="32" y="339"/>
                    <a:pt x="32" y="339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3" y="347"/>
                    <a:pt x="33" y="347"/>
                    <a:pt x="33" y="347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3" y="352"/>
                    <a:pt x="33" y="352"/>
                    <a:pt x="33" y="352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40" y="354"/>
                    <a:pt x="40" y="354"/>
                    <a:pt x="40" y="354"/>
                  </a:cubicBezTo>
                  <a:lnTo>
                    <a:pt x="40" y="353"/>
                  </a:lnTo>
                  <a:close/>
                  <a:moveTo>
                    <a:pt x="43" y="370"/>
                  </a:moveTo>
                  <a:cubicBezTo>
                    <a:pt x="42" y="370"/>
                    <a:pt x="42" y="370"/>
                    <a:pt x="42" y="370"/>
                  </a:cubicBezTo>
                  <a:cubicBezTo>
                    <a:pt x="42" y="372"/>
                    <a:pt x="42" y="372"/>
                    <a:pt x="42" y="372"/>
                  </a:cubicBezTo>
                  <a:cubicBezTo>
                    <a:pt x="43" y="373"/>
                    <a:pt x="43" y="373"/>
                    <a:pt x="43" y="373"/>
                  </a:cubicBezTo>
                  <a:cubicBezTo>
                    <a:pt x="45" y="372"/>
                    <a:pt x="45" y="372"/>
                    <a:pt x="45" y="372"/>
                  </a:cubicBezTo>
                  <a:cubicBezTo>
                    <a:pt x="48" y="372"/>
                    <a:pt x="48" y="372"/>
                    <a:pt x="48" y="372"/>
                  </a:cubicBezTo>
                  <a:cubicBezTo>
                    <a:pt x="45" y="370"/>
                    <a:pt x="45" y="370"/>
                    <a:pt x="45" y="370"/>
                  </a:cubicBezTo>
                  <a:lnTo>
                    <a:pt x="43" y="370"/>
                  </a:lnTo>
                  <a:close/>
                  <a:moveTo>
                    <a:pt x="128" y="502"/>
                  </a:moveTo>
                  <a:cubicBezTo>
                    <a:pt x="129" y="502"/>
                    <a:pt x="129" y="502"/>
                    <a:pt x="129" y="502"/>
                  </a:cubicBezTo>
                  <a:cubicBezTo>
                    <a:pt x="126" y="501"/>
                    <a:pt x="126" y="501"/>
                    <a:pt x="126" y="501"/>
                  </a:cubicBezTo>
                  <a:lnTo>
                    <a:pt x="128" y="502"/>
                  </a:lnTo>
                  <a:close/>
                  <a:moveTo>
                    <a:pt x="126" y="498"/>
                  </a:moveTo>
                  <a:cubicBezTo>
                    <a:pt x="125" y="495"/>
                    <a:pt x="125" y="495"/>
                    <a:pt x="125" y="495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6" y="493"/>
                    <a:pt x="126" y="493"/>
                    <a:pt x="126" y="493"/>
                  </a:cubicBezTo>
                  <a:cubicBezTo>
                    <a:pt x="125" y="493"/>
                    <a:pt x="125" y="493"/>
                    <a:pt x="125" y="493"/>
                  </a:cubicBezTo>
                  <a:cubicBezTo>
                    <a:pt x="124" y="493"/>
                    <a:pt x="124" y="493"/>
                    <a:pt x="124" y="493"/>
                  </a:cubicBezTo>
                  <a:cubicBezTo>
                    <a:pt x="122" y="493"/>
                    <a:pt x="122" y="493"/>
                    <a:pt x="122" y="493"/>
                  </a:cubicBezTo>
                  <a:cubicBezTo>
                    <a:pt x="121" y="493"/>
                    <a:pt x="121" y="493"/>
                    <a:pt x="121" y="493"/>
                  </a:cubicBezTo>
                  <a:cubicBezTo>
                    <a:pt x="122" y="495"/>
                    <a:pt x="122" y="495"/>
                    <a:pt x="122" y="495"/>
                  </a:cubicBezTo>
                  <a:cubicBezTo>
                    <a:pt x="124" y="496"/>
                    <a:pt x="124" y="496"/>
                    <a:pt x="124" y="496"/>
                  </a:cubicBezTo>
                  <a:cubicBezTo>
                    <a:pt x="125" y="498"/>
                    <a:pt x="125" y="498"/>
                    <a:pt x="125" y="498"/>
                  </a:cubicBezTo>
                  <a:cubicBezTo>
                    <a:pt x="125" y="499"/>
                    <a:pt x="125" y="499"/>
                    <a:pt x="125" y="499"/>
                  </a:cubicBezTo>
                  <a:lnTo>
                    <a:pt x="126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361157" y="3549324"/>
              <a:ext cx="24811" cy="93928"/>
            </a:xfrm>
            <a:custGeom>
              <a:avLst/>
              <a:gdLst>
                <a:gd name="T0" fmla="*/ 0 w 14"/>
                <a:gd name="T1" fmla="*/ 0 h 53"/>
                <a:gd name="T2" fmla="*/ 0 w 14"/>
                <a:gd name="T3" fmla="*/ 3 h 53"/>
                <a:gd name="T4" fmla="*/ 2 w 14"/>
                <a:gd name="T5" fmla="*/ 0 h 53"/>
                <a:gd name="T6" fmla="*/ 2 w 14"/>
                <a:gd name="T7" fmla="*/ 0 h 53"/>
                <a:gd name="T8" fmla="*/ 2 w 14"/>
                <a:gd name="T9" fmla="*/ 0 h 53"/>
                <a:gd name="T10" fmla="*/ 2 w 14"/>
                <a:gd name="T11" fmla="*/ 0 h 53"/>
                <a:gd name="T12" fmla="*/ 12 w 14"/>
                <a:gd name="T13" fmla="*/ 36 h 53"/>
                <a:gd name="T14" fmla="*/ 10 w 14"/>
                <a:gd name="T15" fmla="*/ 35 h 53"/>
                <a:gd name="T16" fmla="*/ 14 w 14"/>
                <a:gd name="T17" fmla="*/ 40 h 53"/>
                <a:gd name="T18" fmla="*/ 14 w 14"/>
                <a:gd name="T19" fmla="*/ 40 h 53"/>
                <a:gd name="T20" fmla="*/ 14 w 14"/>
                <a:gd name="T21" fmla="*/ 40 h 53"/>
                <a:gd name="T22" fmla="*/ 14 w 14"/>
                <a:gd name="T23" fmla="*/ 40 h 53"/>
                <a:gd name="T24" fmla="*/ 10 w 14"/>
                <a:gd name="T25" fmla="*/ 24 h 53"/>
                <a:gd name="T26" fmla="*/ 8 w 14"/>
                <a:gd name="T27" fmla="*/ 27 h 53"/>
                <a:gd name="T28" fmla="*/ 10 w 14"/>
                <a:gd name="T29" fmla="*/ 28 h 53"/>
                <a:gd name="T30" fmla="*/ 10 w 14"/>
                <a:gd name="T31" fmla="*/ 27 h 53"/>
                <a:gd name="T32" fmla="*/ 10 w 14"/>
                <a:gd name="T33" fmla="*/ 27 h 53"/>
                <a:gd name="T34" fmla="*/ 10 w 14"/>
                <a:gd name="T35" fmla="*/ 27 h 53"/>
                <a:gd name="T36" fmla="*/ 8 w 14"/>
                <a:gd name="T37" fmla="*/ 11 h 53"/>
                <a:gd name="T38" fmla="*/ 6 w 14"/>
                <a:gd name="T39" fmla="*/ 8 h 53"/>
                <a:gd name="T40" fmla="*/ 2 w 14"/>
                <a:gd name="T41" fmla="*/ 11 h 53"/>
                <a:gd name="T42" fmla="*/ 0 w 14"/>
                <a:gd name="T43" fmla="*/ 16 h 53"/>
                <a:gd name="T44" fmla="*/ 3 w 14"/>
                <a:gd name="T45" fmla="*/ 14 h 53"/>
                <a:gd name="T46" fmla="*/ 8 w 14"/>
                <a:gd name="T47" fmla="*/ 12 h 53"/>
                <a:gd name="T48" fmla="*/ 8 w 14"/>
                <a:gd name="T49" fmla="*/ 11 h 53"/>
                <a:gd name="T50" fmla="*/ 8 w 14"/>
                <a:gd name="T51" fmla="*/ 11 h 53"/>
                <a:gd name="T52" fmla="*/ 8 w 14"/>
                <a:gd name="T53" fmla="*/ 11 h 53"/>
                <a:gd name="T54" fmla="*/ 14 w 14"/>
                <a:gd name="T55" fmla="*/ 53 h 53"/>
                <a:gd name="T56" fmla="*/ 14 w 14"/>
                <a:gd name="T57" fmla="*/ 49 h 53"/>
                <a:gd name="T58" fmla="*/ 12 w 14"/>
                <a:gd name="T59" fmla="*/ 52 h 53"/>
                <a:gd name="T60" fmla="*/ 14 w 14"/>
                <a:gd name="T61" fmla="*/ 53 h 53"/>
                <a:gd name="T62" fmla="*/ 14 w 14"/>
                <a:gd name="T63" fmla="*/ 53 h 53"/>
                <a:gd name="T64" fmla="*/ 14 w 14"/>
                <a:gd name="T6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5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4" y="40"/>
                  </a:moveTo>
                  <a:lnTo>
                    <a:pt x="12" y="36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0" y="27"/>
                  </a:moveTo>
                  <a:lnTo>
                    <a:pt x="10" y="24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close/>
                  <a:moveTo>
                    <a:pt x="8" y="11"/>
                  </a:moveTo>
                  <a:lnTo>
                    <a:pt x="7" y="11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close/>
                  <a:moveTo>
                    <a:pt x="14" y="53"/>
                  </a:moveTo>
                  <a:lnTo>
                    <a:pt x="14" y="52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361157" y="3724775"/>
              <a:ext cx="33673" cy="33673"/>
            </a:xfrm>
            <a:custGeom>
              <a:avLst/>
              <a:gdLst>
                <a:gd name="T0" fmla="*/ 18 w 19"/>
                <a:gd name="T1" fmla="*/ 0 h 19"/>
                <a:gd name="T2" fmla="*/ 15 w 19"/>
                <a:gd name="T3" fmla="*/ 4 h 19"/>
                <a:gd name="T4" fmla="*/ 15 w 19"/>
                <a:gd name="T5" fmla="*/ 5 h 19"/>
                <a:gd name="T6" fmla="*/ 19 w 19"/>
                <a:gd name="T7" fmla="*/ 2 h 19"/>
                <a:gd name="T8" fmla="*/ 19 w 19"/>
                <a:gd name="T9" fmla="*/ 0 h 19"/>
                <a:gd name="T10" fmla="*/ 18 w 19"/>
                <a:gd name="T11" fmla="*/ 0 h 19"/>
                <a:gd name="T12" fmla="*/ 18 w 19"/>
                <a:gd name="T13" fmla="*/ 0 h 19"/>
                <a:gd name="T14" fmla="*/ 18 w 19"/>
                <a:gd name="T15" fmla="*/ 0 h 19"/>
                <a:gd name="T16" fmla="*/ 18 w 19"/>
                <a:gd name="T17" fmla="*/ 0 h 19"/>
                <a:gd name="T18" fmla="*/ 18 w 19"/>
                <a:gd name="T19" fmla="*/ 0 h 19"/>
                <a:gd name="T20" fmla="*/ 18 w 19"/>
                <a:gd name="T21" fmla="*/ 0 h 19"/>
                <a:gd name="T22" fmla="*/ 18 w 19"/>
                <a:gd name="T23" fmla="*/ 0 h 19"/>
                <a:gd name="T24" fmla="*/ 18 w 19"/>
                <a:gd name="T25" fmla="*/ 0 h 19"/>
                <a:gd name="T26" fmla="*/ 3 w 19"/>
                <a:gd name="T27" fmla="*/ 10 h 19"/>
                <a:gd name="T28" fmla="*/ 3 w 19"/>
                <a:gd name="T29" fmla="*/ 10 h 19"/>
                <a:gd name="T30" fmla="*/ 3 w 19"/>
                <a:gd name="T31" fmla="*/ 12 h 19"/>
                <a:gd name="T32" fmla="*/ 6 w 19"/>
                <a:gd name="T33" fmla="*/ 12 h 19"/>
                <a:gd name="T34" fmla="*/ 6 w 19"/>
                <a:gd name="T35" fmla="*/ 12 h 19"/>
                <a:gd name="T36" fmla="*/ 6 w 19"/>
                <a:gd name="T37" fmla="*/ 12 h 19"/>
                <a:gd name="T38" fmla="*/ 6 w 19"/>
                <a:gd name="T39" fmla="*/ 16 h 19"/>
                <a:gd name="T40" fmla="*/ 3 w 19"/>
                <a:gd name="T41" fmla="*/ 17 h 19"/>
                <a:gd name="T42" fmla="*/ 0 w 19"/>
                <a:gd name="T43" fmla="*/ 18 h 19"/>
                <a:gd name="T44" fmla="*/ 0 w 19"/>
                <a:gd name="T45" fmla="*/ 19 h 19"/>
                <a:gd name="T46" fmla="*/ 10 w 19"/>
                <a:gd name="T47" fmla="*/ 18 h 19"/>
                <a:gd name="T48" fmla="*/ 11 w 19"/>
                <a:gd name="T49" fmla="*/ 17 h 19"/>
                <a:gd name="T50" fmla="*/ 12 w 19"/>
                <a:gd name="T51" fmla="*/ 16 h 19"/>
                <a:gd name="T52" fmla="*/ 11 w 19"/>
                <a:gd name="T53" fmla="*/ 16 h 19"/>
                <a:gd name="T54" fmla="*/ 11 w 19"/>
                <a:gd name="T55" fmla="*/ 14 h 19"/>
                <a:gd name="T56" fmla="*/ 11 w 19"/>
                <a:gd name="T57" fmla="*/ 10 h 19"/>
                <a:gd name="T58" fmla="*/ 12 w 19"/>
                <a:gd name="T59" fmla="*/ 10 h 19"/>
                <a:gd name="T60" fmla="*/ 12 w 19"/>
                <a:gd name="T61" fmla="*/ 9 h 19"/>
                <a:gd name="T62" fmla="*/ 6 w 19"/>
                <a:gd name="T63" fmla="*/ 10 h 19"/>
                <a:gd name="T64" fmla="*/ 3 w 19"/>
                <a:gd name="T65" fmla="*/ 10 h 19"/>
                <a:gd name="T66" fmla="*/ 3 w 19"/>
                <a:gd name="T67" fmla="*/ 10 h 19"/>
                <a:gd name="T68" fmla="*/ 3 w 19"/>
                <a:gd name="T69" fmla="*/ 10 h 19"/>
                <a:gd name="T70" fmla="*/ 3 w 19"/>
                <a:gd name="T71" fmla="*/ 10 h 19"/>
                <a:gd name="T72" fmla="*/ 3 w 19"/>
                <a:gd name="T73" fmla="*/ 10 h 19"/>
                <a:gd name="T74" fmla="*/ 3 w 19"/>
                <a:gd name="T75" fmla="*/ 10 h 19"/>
                <a:gd name="T76" fmla="*/ 3 w 19"/>
                <a:gd name="T77" fmla="*/ 10 h 19"/>
                <a:gd name="T78" fmla="*/ 3 w 19"/>
                <a:gd name="T7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lnTo>
                    <a:pt x="15" y="4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76091" y="3513880"/>
              <a:ext cx="5317" cy="354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  <a:gd name="T14" fmla="*/ 3 w 3"/>
                <a:gd name="T15" fmla="*/ 0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0 h 2"/>
                <a:gd name="T22" fmla="*/ 3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2167986" y="3676924"/>
              <a:ext cx="26584" cy="7089"/>
            </a:xfrm>
            <a:custGeom>
              <a:avLst/>
              <a:gdLst>
                <a:gd name="T0" fmla="*/ 2 w 15"/>
                <a:gd name="T1" fmla="*/ 1 h 4"/>
                <a:gd name="T2" fmla="*/ 0 w 15"/>
                <a:gd name="T3" fmla="*/ 0 h 4"/>
                <a:gd name="T4" fmla="*/ 0 w 15"/>
                <a:gd name="T5" fmla="*/ 1 h 4"/>
                <a:gd name="T6" fmla="*/ 2 w 15"/>
                <a:gd name="T7" fmla="*/ 3 h 4"/>
                <a:gd name="T8" fmla="*/ 6 w 15"/>
                <a:gd name="T9" fmla="*/ 4 h 4"/>
                <a:gd name="T10" fmla="*/ 3 w 15"/>
                <a:gd name="T11" fmla="*/ 3 h 4"/>
                <a:gd name="T12" fmla="*/ 2 w 15"/>
                <a:gd name="T13" fmla="*/ 1 h 4"/>
                <a:gd name="T14" fmla="*/ 2 w 15"/>
                <a:gd name="T15" fmla="*/ 1 h 4"/>
                <a:gd name="T16" fmla="*/ 2 w 15"/>
                <a:gd name="T17" fmla="*/ 1 h 4"/>
                <a:gd name="T18" fmla="*/ 2 w 15"/>
                <a:gd name="T19" fmla="*/ 1 h 4"/>
                <a:gd name="T20" fmla="*/ 2 w 15"/>
                <a:gd name="T21" fmla="*/ 1 h 4"/>
                <a:gd name="T22" fmla="*/ 2 w 15"/>
                <a:gd name="T23" fmla="*/ 1 h 4"/>
                <a:gd name="T24" fmla="*/ 2 w 15"/>
                <a:gd name="T25" fmla="*/ 1 h 4"/>
                <a:gd name="T26" fmla="*/ 14 w 15"/>
                <a:gd name="T27" fmla="*/ 1 h 4"/>
                <a:gd name="T28" fmla="*/ 12 w 15"/>
                <a:gd name="T29" fmla="*/ 1 h 4"/>
                <a:gd name="T30" fmla="*/ 10 w 15"/>
                <a:gd name="T31" fmla="*/ 0 h 4"/>
                <a:gd name="T32" fmla="*/ 10 w 15"/>
                <a:gd name="T33" fmla="*/ 3 h 4"/>
                <a:gd name="T34" fmla="*/ 12 w 15"/>
                <a:gd name="T35" fmla="*/ 3 h 4"/>
                <a:gd name="T36" fmla="*/ 14 w 15"/>
                <a:gd name="T37" fmla="*/ 4 h 4"/>
                <a:gd name="T38" fmla="*/ 15 w 15"/>
                <a:gd name="T39" fmla="*/ 3 h 4"/>
                <a:gd name="T40" fmla="*/ 14 w 15"/>
                <a:gd name="T41" fmla="*/ 1 h 4"/>
                <a:gd name="T42" fmla="*/ 14 w 15"/>
                <a:gd name="T43" fmla="*/ 1 h 4"/>
                <a:gd name="T44" fmla="*/ 14 w 15"/>
                <a:gd name="T45" fmla="*/ 1 h 4"/>
                <a:gd name="T46" fmla="*/ 14 w 15"/>
                <a:gd name="T47" fmla="*/ 1 h 4"/>
                <a:gd name="T48" fmla="*/ 14 w 15"/>
                <a:gd name="T49" fmla="*/ 1 h 4"/>
                <a:gd name="T50" fmla="*/ 14 w 15"/>
                <a:gd name="T51" fmla="*/ 1 h 4"/>
                <a:gd name="T52" fmla="*/ 14 w 15"/>
                <a:gd name="T5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4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14" y="1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586698" y="4114662"/>
              <a:ext cx="28355" cy="12406"/>
            </a:xfrm>
            <a:custGeom>
              <a:avLst/>
              <a:gdLst>
                <a:gd name="T0" fmla="*/ 2 w 16"/>
                <a:gd name="T1" fmla="*/ 0 h 7"/>
                <a:gd name="T2" fmla="*/ 2 w 16"/>
                <a:gd name="T3" fmla="*/ 0 h 7"/>
                <a:gd name="T4" fmla="*/ 0 w 16"/>
                <a:gd name="T5" fmla="*/ 1 h 7"/>
                <a:gd name="T6" fmla="*/ 0 w 16"/>
                <a:gd name="T7" fmla="*/ 3 h 7"/>
                <a:gd name="T8" fmla="*/ 2 w 16"/>
                <a:gd name="T9" fmla="*/ 3 h 7"/>
                <a:gd name="T10" fmla="*/ 3 w 16"/>
                <a:gd name="T11" fmla="*/ 3 h 7"/>
                <a:gd name="T12" fmla="*/ 4 w 16"/>
                <a:gd name="T13" fmla="*/ 3 h 7"/>
                <a:gd name="T14" fmla="*/ 4 w 16"/>
                <a:gd name="T15" fmla="*/ 0 h 7"/>
                <a:gd name="T16" fmla="*/ 3 w 16"/>
                <a:gd name="T17" fmla="*/ 0 h 7"/>
                <a:gd name="T18" fmla="*/ 2 w 16"/>
                <a:gd name="T19" fmla="*/ 0 h 7"/>
                <a:gd name="T20" fmla="*/ 2 w 16"/>
                <a:gd name="T21" fmla="*/ 0 h 7"/>
                <a:gd name="T22" fmla="*/ 2 w 16"/>
                <a:gd name="T23" fmla="*/ 0 h 7"/>
                <a:gd name="T24" fmla="*/ 2 w 16"/>
                <a:gd name="T25" fmla="*/ 0 h 7"/>
                <a:gd name="T26" fmla="*/ 2 w 16"/>
                <a:gd name="T27" fmla="*/ 0 h 7"/>
                <a:gd name="T28" fmla="*/ 2 w 16"/>
                <a:gd name="T29" fmla="*/ 0 h 7"/>
                <a:gd name="T30" fmla="*/ 2 w 16"/>
                <a:gd name="T31" fmla="*/ 0 h 7"/>
                <a:gd name="T32" fmla="*/ 2 w 16"/>
                <a:gd name="T33" fmla="*/ 0 h 7"/>
                <a:gd name="T34" fmla="*/ 15 w 16"/>
                <a:gd name="T35" fmla="*/ 3 h 7"/>
                <a:gd name="T36" fmla="*/ 14 w 16"/>
                <a:gd name="T37" fmla="*/ 3 h 7"/>
                <a:gd name="T38" fmla="*/ 12 w 16"/>
                <a:gd name="T39" fmla="*/ 5 h 7"/>
                <a:gd name="T40" fmla="*/ 12 w 16"/>
                <a:gd name="T41" fmla="*/ 7 h 7"/>
                <a:gd name="T42" fmla="*/ 12 w 16"/>
                <a:gd name="T43" fmla="*/ 7 h 7"/>
                <a:gd name="T44" fmla="*/ 14 w 16"/>
                <a:gd name="T45" fmla="*/ 7 h 7"/>
                <a:gd name="T46" fmla="*/ 15 w 16"/>
                <a:gd name="T47" fmla="*/ 5 h 7"/>
                <a:gd name="T48" fmla="*/ 16 w 16"/>
                <a:gd name="T49" fmla="*/ 4 h 7"/>
                <a:gd name="T50" fmla="*/ 16 w 16"/>
                <a:gd name="T51" fmla="*/ 3 h 7"/>
                <a:gd name="T52" fmla="*/ 15 w 16"/>
                <a:gd name="T53" fmla="*/ 3 h 7"/>
                <a:gd name="T54" fmla="*/ 15 w 16"/>
                <a:gd name="T55" fmla="*/ 3 h 7"/>
                <a:gd name="T56" fmla="*/ 15 w 16"/>
                <a:gd name="T57" fmla="*/ 3 h 7"/>
                <a:gd name="T58" fmla="*/ 15 w 16"/>
                <a:gd name="T59" fmla="*/ 3 h 7"/>
                <a:gd name="T60" fmla="*/ 15 w 16"/>
                <a:gd name="T61" fmla="*/ 3 h 7"/>
                <a:gd name="T62" fmla="*/ 15 w 16"/>
                <a:gd name="T63" fmla="*/ 3 h 7"/>
                <a:gd name="T64" fmla="*/ 15 w 16"/>
                <a:gd name="T65" fmla="*/ 3 h 7"/>
                <a:gd name="T66" fmla="*/ 15 w 16"/>
                <a:gd name="T6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15" y="3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938066" y="3046015"/>
              <a:ext cx="740787" cy="583060"/>
            </a:xfrm>
            <a:custGeom>
              <a:avLst/>
              <a:gdLst>
                <a:gd name="T0" fmla="*/ 378 w 418"/>
                <a:gd name="T1" fmla="*/ 206 h 329"/>
                <a:gd name="T2" fmla="*/ 357 w 418"/>
                <a:gd name="T3" fmla="*/ 233 h 329"/>
                <a:gd name="T4" fmla="*/ 336 w 418"/>
                <a:gd name="T5" fmla="*/ 259 h 329"/>
                <a:gd name="T6" fmla="*/ 317 w 418"/>
                <a:gd name="T7" fmla="*/ 259 h 329"/>
                <a:gd name="T8" fmla="*/ 281 w 418"/>
                <a:gd name="T9" fmla="*/ 255 h 329"/>
                <a:gd name="T10" fmla="*/ 264 w 418"/>
                <a:gd name="T11" fmla="*/ 241 h 329"/>
                <a:gd name="T12" fmla="*/ 248 w 418"/>
                <a:gd name="T13" fmla="*/ 193 h 329"/>
                <a:gd name="T14" fmla="*/ 256 w 418"/>
                <a:gd name="T15" fmla="*/ 153 h 329"/>
                <a:gd name="T16" fmla="*/ 264 w 418"/>
                <a:gd name="T17" fmla="*/ 132 h 329"/>
                <a:gd name="T18" fmla="*/ 261 w 418"/>
                <a:gd name="T19" fmla="*/ 120 h 329"/>
                <a:gd name="T20" fmla="*/ 241 w 418"/>
                <a:gd name="T21" fmla="*/ 104 h 329"/>
                <a:gd name="T22" fmla="*/ 228 w 418"/>
                <a:gd name="T23" fmla="*/ 60 h 329"/>
                <a:gd name="T24" fmla="*/ 194 w 418"/>
                <a:gd name="T25" fmla="*/ 67 h 329"/>
                <a:gd name="T26" fmla="*/ 172 w 418"/>
                <a:gd name="T27" fmla="*/ 36 h 329"/>
                <a:gd name="T28" fmla="*/ 127 w 418"/>
                <a:gd name="T29" fmla="*/ 18 h 329"/>
                <a:gd name="T30" fmla="*/ 1 w 418"/>
                <a:gd name="T31" fmla="*/ 14 h 329"/>
                <a:gd name="T32" fmla="*/ 4 w 418"/>
                <a:gd name="T33" fmla="*/ 33 h 329"/>
                <a:gd name="T34" fmla="*/ 6 w 418"/>
                <a:gd name="T35" fmla="*/ 56 h 329"/>
                <a:gd name="T36" fmla="*/ 17 w 418"/>
                <a:gd name="T37" fmla="*/ 91 h 329"/>
                <a:gd name="T38" fmla="*/ 14 w 418"/>
                <a:gd name="T39" fmla="*/ 91 h 329"/>
                <a:gd name="T40" fmla="*/ 9 w 418"/>
                <a:gd name="T41" fmla="*/ 97 h 329"/>
                <a:gd name="T42" fmla="*/ 20 w 418"/>
                <a:gd name="T43" fmla="*/ 109 h 329"/>
                <a:gd name="T44" fmla="*/ 37 w 418"/>
                <a:gd name="T45" fmla="*/ 132 h 329"/>
                <a:gd name="T46" fmla="*/ 54 w 418"/>
                <a:gd name="T47" fmla="*/ 164 h 329"/>
                <a:gd name="T48" fmla="*/ 70 w 418"/>
                <a:gd name="T49" fmla="*/ 168 h 329"/>
                <a:gd name="T50" fmla="*/ 54 w 418"/>
                <a:gd name="T51" fmla="*/ 148 h 329"/>
                <a:gd name="T52" fmla="*/ 50 w 418"/>
                <a:gd name="T53" fmla="*/ 110 h 329"/>
                <a:gd name="T54" fmla="*/ 45 w 418"/>
                <a:gd name="T55" fmla="*/ 100 h 329"/>
                <a:gd name="T56" fmla="*/ 36 w 418"/>
                <a:gd name="T57" fmla="*/ 73 h 329"/>
                <a:gd name="T58" fmla="*/ 24 w 418"/>
                <a:gd name="T59" fmla="*/ 43 h 329"/>
                <a:gd name="T60" fmla="*/ 37 w 418"/>
                <a:gd name="T61" fmla="*/ 22 h 329"/>
                <a:gd name="T62" fmla="*/ 53 w 418"/>
                <a:gd name="T63" fmla="*/ 30 h 329"/>
                <a:gd name="T64" fmla="*/ 53 w 418"/>
                <a:gd name="T65" fmla="*/ 61 h 329"/>
                <a:gd name="T66" fmla="*/ 62 w 418"/>
                <a:gd name="T67" fmla="*/ 84 h 329"/>
                <a:gd name="T68" fmla="*/ 70 w 418"/>
                <a:gd name="T69" fmla="*/ 97 h 329"/>
                <a:gd name="T70" fmla="*/ 83 w 418"/>
                <a:gd name="T71" fmla="*/ 109 h 329"/>
                <a:gd name="T72" fmla="*/ 81 w 418"/>
                <a:gd name="T73" fmla="*/ 120 h 329"/>
                <a:gd name="T74" fmla="*/ 87 w 418"/>
                <a:gd name="T75" fmla="*/ 130 h 329"/>
                <a:gd name="T76" fmla="*/ 98 w 418"/>
                <a:gd name="T77" fmla="*/ 148 h 329"/>
                <a:gd name="T78" fmla="*/ 125 w 418"/>
                <a:gd name="T79" fmla="*/ 197 h 329"/>
                <a:gd name="T80" fmla="*/ 123 w 418"/>
                <a:gd name="T81" fmla="*/ 221 h 329"/>
                <a:gd name="T82" fmla="*/ 134 w 418"/>
                <a:gd name="T83" fmla="*/ 246 h 329"/>
                <a:gd name="T84" fmla="*/ 167 w 418"/>
                <a:gd name="T85" fmla="*/ 267 h 329"/>
                <a:gd name="T86" fmla="*/ 208 w 418"/>
                <a:gd name="T87" fmla="*/ 291 h 329"/>
                <a:gd name="T88" fmla="*/ 234 w 418"/>
                <a:gd name="T89" fmla="*/ 306 h 329"/>
                <a:gd name="T90" fmla="*/ 276 w 418"/>
                <a:gd name="T91" fmla="*/ 299 h 329"/>
                <a:gd name="T92" fmla="*/ 285 w 418"/>
                <a:gd name="T93" fmla="*/ 298 h 329"/>
                <a:gd name="T94" fmla="*/ 316 w 418"/>
                <a:gd name="T95" fmla="*/ 328 h 329"/>
                <a:gd name="T96" fmla="*/ 326 w 418"/>
                <a:gd name="T97" fmla="*/ 302 h 329"/>
                <a:gd name="T98" fmla="*/ 342 w 418"/>
                <a:gd name="T99" fmla="*/ 288 h 329"/>
                <a:gd name="T100" fmla="*/ 346 w 418"/>
                <a:gd name="T101" fmla="*/ 268 h 329"/>
                <a:gd name="T102" fmla="*/ 376 w 418"/>
                <a:gd name="T103" fmla="*/ 268 h 329"/>
                <a:gd name="T104" fmla="*/ 393 w 418"/>
                <a:gd name="T105" fmla="*/ 263 h 329"/>
                <a:gd name="T106" fmla="*/ 400 w 418"/>
                <a:gd name="T107" fmla="*/ 238 h 329"/>
                <a:gd name="T108" fmla="*/ 418 w 418"/>
                <a:gd name="T109" fmla="*/ 207 h 329"/>
                <a:gd name="T110" fmla="*/ 417 w 418"/>
                <a:gd name="T111" fmla="*/ 202 h 329"/>
                <a:gd name="T112" fmla="*/ 252 w 418"/>
                <a:gd name="T113" fmla="*/ 19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8" h="329">
                  <a:moveTo>
                    <a:pt x="417" y="202"/>
                  </a:moveTo>
                  <a:lnTo>
                    <a:pt x="410" y="202"/>
                  </a:lnTo>
                  <a:lnTo>
                    <a:pt x="409" y="205"/>
                  </a:lnTo>
                  <a:lnTo>
                    <a:pt x="406" y="205"/>
                  </a:lnTo>
                  <a:lnTo>
                    <a:pt x="400" y="202"/>
                  </a:lnTo>
                  <a:lnTo>
                    <a:pt x="396" y="202"/>
                  </a:lnTo>
                  <a:lnTo>
                    <a:pt x="392" y="202"/>
                  </a:lnTo>
                  <a:lnTo>
                    <a:pt x="378" y="206"/>
                  </a:lnTo>
                  <a:lnTo>
                    <a:pt x="369" y="207"/>
                  </a:lnTo>
                  <a:lnTo>
                    <a:pt x="362" y="210"/>
                  </a:lnTo>
                  <a:lnTo>
                    <a:pt x="361" y="215"/>
                  </a:lnTo>
                  <a:lnTo>
                    <a:pt x="361" y="214"/>
                  </a:lnTo>
                  <a:lnTo>
                    <a:pt x="360" y="219"/>
                  </a:lnTo>
                  <a:lnTo>
                    <a:pt x="357" y="225"/>
                  </a:lnTo>
                  <a:lnTo>
                    <a:pt x="357" y="229"/>
                  </a:lnTo>
                  <a:lnTo>
                    <a:pt x="357" y="233"/>
                  </a:lnTo>
                  <a:lnTo>
                    <a:pt x="352" y="237"/>
                  </a:lnTo>
                  <a:lnTo>
                    <a:pt x="349" y="242"/>
                  </a:lnTo>
                  <a:lnTo>
                    <a:pt x="346" y="246"/>
                  </a:lnTo>
                  <a:lnTo>
                    <a:pt x="342" y="247"/>
                  </a:lnTo>
                  <a:lnTo>
                    <a:pt x="338" y="251"/>
                  </a:lnTo>
                  <a:lnTo>
                    <a:pt x="340" y="254"/>
                  </a:lnTo>
                  <a:lnTo>
                    <a:pt x="338" y="258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0" y="259"/>
                  </a:lnTo>
                  <a:lnTo>
                    <a:pt x="330" y="258"/>
                  </a:lnTo>
                  <a:lnTo>
                    <a:pt x="330" y="255"/>
                  </a:lnTo>
                  <a:lnTo>
                    <a:pt x="329" y="254"/>
                  </a:lnTo>
                  <a:lnTo>
                    <a:pt x="323" y="254"/>
                  </a:lnTo>
                  <a:lnTo>
                    <a:pt x="319" y="255"/>
                  </a:lnTo>
                  <a:lnTo>
                    <a:pt x="317" y="259"/>
                  </a:lnTo>
                  <a:lnTo>
                    <a:pt x="316" y="258"/>
                  </a:lnTo>
                  <a:lnTo>
                    <a:pt x="309" y="259"/>
                  </a:lnTo>
                  <a:lnTo>
                    <a:pt x="301" y="260"/>
                  </a:lnTo>
                  <a:lnTo>
                    <a:pt x="300" y="262"/>
                  </a:lnTo>
                  <a:lnTo>
                    <a:pt x="295" y="263"/>
                  </a:lnTo>
                  <a:lnTo>
                    <a:pt x="291" y="263"/>
                  </a:lnTo>
                  <a:lnTo>
                    <a:pt x="287" y="262"/>
                  </a:lnTo>
                  <a:lnTo>
                    <a:pt x="281" y="255"/>
                  </a:lnTo>
                  <a:lnTo>
                    <a:pt x="276" y="254"/>
                  </a:lnTo>
                  <a:lnTo>
                    <a:pt x="269" y="254"/>
                  </a:lnTo>
                  <a:lnTo>
                    <a:pt x="268" y="254"/>
                  </a:lnTo>
                  <a:lnTo>
                    <a:pt x="268" y="251"/>
                  </a:lnTo>
                  <a:lnTo>
                    <a:pt x="269" y="251"/>
                  </a:lnTo>
                  <a:lnTo>
                    <a:pt x="268" y="250"/>
                  </a:lnTo>
                  <a:lnTo>
                    <a:pt x="265" y="247"/>
                  </a:lnTo>
                  <a:lnTo>
                    <a:pt x="264" y="241"/>
                  </a:lnTo>
                  <a:lnTo>
                    <a:pt x="260" y="231"/>
                  </a:lnTo>
                  <a:lnTo>
                    <a:pt x="256" y="223"/>
                  </a:lnTo>
                  <a:lnTo>
                    <a:pt x="252" y="215"/>
                  </a:lnTo>
                  <a:lnTo>
                    <a:pt x="251" y="206"/>
                  </a:lnTo>
                  <a:lnTo>
                    <a:pt x="251" y="205"/>
                  </a:lnTo>
                  <a:lnTo>
                    <a:pt x="248" y="202"/>
                  </a:lnTo>
                  <a:lnTo>
                    <a:pt x="248" y="197"/>
                  </a:lnTo>
                  <a:lnTo>
                    <a:pt x="248" y="193"/>
                  </a:lnTo>
                  <a:lnTo>
                    <a:pt x="248" y="187"/>
                  </a:lnTo>
                  <a:lnTo>
                    <a:pt x="251" y="180"/>
                  </a:lnTo>
                  <a:lnTo>
                    <a:pt x="252" y="174"/>
                  </a:lnTo>
                  <a:lnTo>
                    <a:pt x="255" y="168"/>
                  </a:lnTo>
                  <a:lnTo>
                    <a:pt x="255" y="164"/>
                  </a:lnTo>
                  <a:lnTo>
                    <a:pt x="252" y="162"/>
                  </a:lnTo>
                  <a:lnTo>
                    <a:pt x="255" y="161"/>
                  </a:lnTo>
                  <a:lnTo>
                    <a:pt x="256" y="153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9" y="144"/>
                  </a:lnTo>
                  <a:lnTo>
                    <a:pt x="260" y="141"/>
                  </a:lnTo>
                  <a:lnTo>
                    <a:pt x="259" y="136"/>
                  </a:lnTo>
                  <a:lnTo>
                    <a:pt x="260" y="133"/>
                  </a:lnTo>
                  <a:lnTo>
                    <a:pt x="261" y="133"/>
                  </a:lnTo>
                  <a:lnTo>
                    <a:pt x="264" y="132"/>
                  </a:lnTo>
                  <a:lnTo>
                    <a:pt x="264" y="133"/>
                  </a:lnTo>
                  <a:lnTo>
                    <a:pt x="264" y="137"/>
                  </a:lnTo>
                  <a:lnTo>
                    <a:pt x="272" y="122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4" y="122"/>
                  </a:lnTo>
                  <a:lnTo>
                    <a:pt x="261" y="120"/>
                  </a:lnTo>
                  <a:lnTo>
                    <a:pt x="259" y="120"/>
                  </a:lnTo>
                  <a:lnTo>
                    <a:pt x="255" y="120"/>
                  </a:lnTo>
                  <a:lnTo>
                    <a:pt x="251" y="117"/>
                  </a:lnTo>
                  <a:lnTo>
                    <a:pt x="247" y="114"/>
                  </a:lnTo>
                  <a:lnTo>
                    <a:pt x="245" y="114"/>
                  </a:lnTo>
                  <a:lnTo>
                    <a:pt x="243" y="113"/>
                  </a:lnTo>
                  <a:lnTo>
                    <a:pt x="241" y="106"/>
                  </a:lnTo>
                  <a:lnTo>
                    <a:pt x="241" y="104"/>
                  </a:lnTo>
                  <a:lnTo>
                    <a:pt x="241" y="97"/>
                  </a:lnTo>
                  <a:lnTo>
                    <a:pt x="241" y="93"/>
                  </a:lnTo>
                  <a:lnTo>
                    <a:pt x="239" y="91"/>
                  </a:lnTo>
                  <a:lnTo>
                    <a:pt x="235" y="83"/>
                  </a:lnTo>
                  <a:lnTo>
                    <a:pt x="232" y="75"/>
                  </a:lnTo>
                  <a:lnTo>
                    <a:pt x="232" y="67"/>
                  </a:lnTo>
                  <a:lnTo>
                    <a:pt x="230" y="63"/>
                  </a:lnTo>
                  <a:lnTo>
                    <a:pt x="228" y="60"/>
                  </a:lnTo>
                  <a:lnTo>
                    <a:pt x="222" y="53"/>
                  </a:lnTo>
                  <a:lnTo>
                    <a:pt x="219" y="53"/>
                  </a:lnTo>
                  <a:lnTo>
                    <a:pt x="211" y="52"/>
                  </a:lnTo>
                  <a:lnTo>
                    <a:pt x="203" y="53"/>
                  </a:lnTo>
                  <a:lnTo>
                    <a:pt x="202" y="57"/>
                  </a:lnTo>
                  <a:lnTo>
                    <a:pt x="199" y="61"/>
                  </a:lnTo>
                  <a:lnTo>
                    <a:pt x="195" y="65"/>
                  </a:lnTo>
                  <a:lnTo>
                    <a:pt x="194" y="67"/>
                  </a:lnTo>
                  <a:lnTo>
                    <a:pt x="190" y="67"/>
                  </a:lnTo>
                  <a:lnTo>
                    <a:pt x="186" y="65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5" y="47"/>
                  </a:lnTo>
                  <a:lnTo>
                    <a:pt x="175" y="40"/>
                  </a:lnTo>
                  <a:lnTo>
                    <a:pt x="172" y="36"/>
                  </a:lnTo>
                  <a:lnTo>
                    <a:pt x="168" y="35"/>
                  </a:lnTo>
                  <a:lnTo>
                    <a:pt x="167" y="31"/>
                  </a:lnTo>
                  <a:lnTo>
                    <a:pt x="163" y="26"/>
                  </a:lnTo>
                  <a:lnTo>
                    <a:pt x="159" y="23"/>
                  </a:lnTo>
                  <a:lnTo>
                    <a:pt x="158" y="19"/>
                  </a:lnTo>
                  <a:lnTo>
                    <a:pt x="158" y="18"/>
                  </a:lnTo>
                  <a:lnTo>
                    <a:pt x="155" y="18"/>
                  </a:lnTo>
                  <a:lnTo>
                    <a:pt x="127" y="18"/>
                  </a:lnTo>
                  <a:lnTo>
                    <a:pt x="127" y="26"/>
                  </a:lnTo>
                  <a:lnTo>
                    <a:pt x="85" y="26"/>
                  </a:lnTo>
                  <a:lnTo>
                    <a:pt x="36" y="4"/>
                  </a:lnTo>
                  <a:lnTo>
                    <a:pt x="37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4" y="27"/>
                  </a:lnTo>
                  <a:lnTo>
                    <a:pt x="1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5" y="43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7" y="67"/>
                  </a:lnTo>
                  <a:lnTo>
                    <a:pt x="20" y="75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17" y="87"/>
                  </a:lnTo>
                  <a:lnTo>
                    <a:pt x="17" y="88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87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4" y="91"/>
                  </a:lnTo>
                  <a:lnTo>
                    <a:pt x="13" y="88"/>
                  </a:lnTo>
                  <a:lnTo>
                    <a:pt x="10" y="91"/>
                  </a:lnTo>
                  <a:lnTo>
                    <a:pt x="9" y="91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6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10" y="101"/>
                  </a:lnTo>
                  <a:lnTo>
                    <a:pt x="13" y="101"/>
                  </a:lnTo>
                  <a:lnTo>
                    <a:pt x="14" y="104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30" y="113"/>
                  </a:lnTo>
                  <a:lnTo>
                    <a:pt x="33" y="117"/>
                  </a:lnTo>
                  <a:lnTo>
                    <a:pt x="37" y="120"/>
                  </a:lnTo>
                  <a:lnTo>
                    <a:pt x="37" y="126"/>
                  </a:lnTo>
                  <a:lnTo>
                    <a:pt x="37" y="132"/>
                  </a:lnTo>
                  <a:lnTo>
                    <a:pt x="33" y="137"/>
                  </a:lnTo>
                  <a:lnTo>
                    <a:pt x="33" y="140"/>
                  </a:lnTo>
                  <a:lnTo>
                    <a:pt x="33" y="144"/>
                  </a:lnTo>
                  <a:lnTo>
                    <a:pt x="36" y="145"/>
                  </a:lnTo>
                  <a:lnTo>
                    <a:pt x="40" y="149"/>
                  </a:lnTo>
                  <a:lnTo>
                    <a:pt x="45" y="153"/>
                  </a:lnTo>
                  <a:lnTo>
                    <a:pt x="49" y="157"/>
                  </a:lnTo>
                  <a:lnTo>
                    <a:pt x="54" y="164"/>
                  </a:lnTo>
                  <a:lnTo>
                    <a:pt x="58" y="168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4" y="176"/>
                  </a:lnTo>
                  <a:lnTo>
                    <a:pt x="70" y="172"/>
                  </a:lnTo>
                  <a:lnTo>
                    <a:pt x="70" y="170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58"/>
                  </a:lnTo>
                  <a:lnTo>
                    <a:pt x="61" y="150"/>
                  </a:lnTo>
                  <a:lnTo>
                    <a:pt x="61" y="154"/>
                  </a:lnTo>
                  <a:lnTo>
                    <a:pt x="58" y="154"/>
                  </a:lnTo>
                  <a:lnTo>
                    <a:pt x="57" y="153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4" y="145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0"/>
                  </a:lnTo>
                  <a:lnTo>
                    <a:pt x="53" y="130"/>
                  </a:lnTo>
                  <a:lnTo>
                    <a:pt x="53" y="126"/>
                  </a:lnTo>
                  <a:lnTo>
                    <a:pt x="50" y="118"/>
                  </a:lnTo>
                  <a:lnTo>
                    <a:pt x="50" y="110"/>
                  </a:lnTo>
                  <a:lnTo>
                    <a:pt x="49" y="106"/>
                  </a:lnTo>
                  <a:lnTo>
                    <a:pt x="48" y="105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8" y="101"/>
                  </a:lnTo>
                  <a:lnTo>
                    <a:pt x="45" y="100"/>
                  </a:lnTo>
                  <a:lnTo>
                    <a:pt x="44" y="97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37" y="84"/>
                  </a:lnTo>
                  <a:lnTo>
                    <a:pt x="40" y="79"/>
                  </a:lnTo>
                  <a:lnTo>
                    <a:pt x="40" y="76"/>
                  </a:lnTo>
                  <a:lnTo>
                    <a:pt x="37" y="76"/>
                  </a:lnTo>
                  <a:lnTo>
                    <a:pt x="36" y="73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28" y="56"/>
                  </a:lnTo>
                  <a:lnTo>
                    <a:pt x="24" y="49"/>
                  </a:lnTo>
                  <a:lnTo>
                    <a:pt x="22" y="47"/>
                  </a:lnTo>
                  <a:lnTo>
                    <a:pt x="24" y="43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40" y="22"/>
                  </a:lnTo>
                  <a:lnTo>
                    <a:pt x="44" y="19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49" y="27"/>
                  </a:lnTo>
                  <a:lnTo>
                    <a:pt x="53" y="30"/>
                  </a:lnTo>
                  <a:lnTo>
                    <a:pt x="50" y="31"/>
                  </a:lnTo>
                  <a:lnTo>
                    <a:pt x="49" y="35"/>
                  </a:lnTo>
                  <a:lnTo>
                    <a:pt x="50" y="40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3" y="61"/>
                  </a:lnTo>
                  <a:lnTo>
                    <a:pt x="54" y="61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7" y="73"/>
                  </a:lnTo>
                  <a:lnTo>
                    <a:pt x="58" y="76"/>
                  </a:lnTo>
                  <a:lnTo>
                    <a:pt x="61" y="80"/>
                  </a:lnTo>
                  <a:lnTo>
                    <a:pt x="62" y="84"/>
                  </a:lnTo>
                  <a:lnTo>
                    <a:pt x="66" y="87"/>
                  </a:lnTo>
                  <a:lnTo>
                    <a:pt x="68" y="88"/>
                  </a:lnTo>
                  <a:lnTo>
                    <a:pt x="68" y="87"/>
                  </a:lnTo>
                  <a:lnTo>
                    <a:pt x="70" y="88"/>
                  </a:lnTo>
                  <a:lnTo>
                    <a:pt x="74" y="88"/>
                  </a:lnTo>
                  <a:lnTo>
                    <a:pt x="72" y="91"/>
                  </a:lnTo>
                  <a:lnTo>
                    <a:pt x="70" y="92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4" y="101"/>
                  </a:lnTo>
                  <a:lnTo>
                    <a:pt x="77" y="101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5" y="113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7" y="117"/>
                  </a:lnTo>
                  <a:lnTo>
                    <a:pt x="85" y="117"/>
                  </a:lnTo>
                  <a:lnTo>
                    <a:pt x="85" y="118"/>
                  </a:lnTo>
                  <a:lnTo>
                    <a:pt x="83" y="118"/>
                  </a:lnTo>
                  <a:lnTo>
                    <a:pt x="81" y="120"/>
                  </a:lnTo>
                  <a:lnTo>
                    <a:pt x="79" y="128"/>
                  </a:lnTo>
                  <a:lnTo>
                    <a:pt x="81" y="126"/>
                  </a:lnTo>
                  <a:lnTo>
                    <a:pt x="81" y="128"/>
                  </a:lnTo>
                  <a:lnTo>
                    <a:pt x="83" y="128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0"/>
                  </a:lnTo>
                  <a:lnTo>
                    <a:pt x="89" y="133"/>
                  </a:lnTo>
                  <a:lnTo>
                    <a:pt x="93" y="136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97" y="137"/>
                  </a:lnTo>
                  <a:lnTo>
                    <a:pt x="98" y="140"/>
                  </a:lnTo>
                  <a:lnTo>
                    <a:pt x="98" y="144"/>
                  </a:lnTo>
                  <a:lnTo>
                    <a:pt x="98" y="148"/>
                  </a:lnTo>
                  <a:lnTo>
                    <a:pt x="101" y="149"/>
                  </a:lnTo>
                  <a:lnTo>
                    <a:pt x="107" y="158"/>
                  </a:lnTo>
                  <a:lnTo>
                    <a:pt x="115" y="168"/>
                  </a:lnTo>
                  <a:lnTo>
                    <a:pt x="121" y="177"/>
                  </a:lnTo>
                  <a:lnTo>
                    <a:pt x="125" y="181"/>
                  </a:lnTo>
                  <a:lnTo>
                    <a:pt x="125" y="187"/>
                  </a:lnTo>
                  <a:lnTo>
                    <a:pt x="125" y="193"/>
                  </a:lnTo>
                  <a:lnTo>
                    <a:pt x="125" y="197"/>
                  </a:lnTo>
                  <a:lnTo>
                    <a:pt x="131" y="205"/>
                  </a:lnTo>
                  <a:lnTo>
                    <a:pt x="131" y="206"/>
                  </a:lnTo>
                  <a:lnTo>
                    <a:pt x="127" y="210"/>
                  </a:lnTo>
                  <a:lnTo>
                    <a:pt x="123" y="218"/>
                  </a:lnTo>
                  <a:lnTo>
                    <a:pt x="125" y="218"/>
                  </a:lnTo>
                  <a:lnTo>
                    <a:pt x="127" y="218"/>
                  </a:lnTo>
                  <a:lnTo>
                    <a:pt x="127" y="219"/>
                  </a:lnTo>
                  <a:lnTo>
                    <a:pt x="123" y="221"/>
                  </a:lnTo>
                  <a:lnTo>
                    <a:pt x="121" y="221"/>
                  </a:lnTo>
                  <a:lnTo>
                    <a:pt x="119" y="223"/>
                  </a:lnTo>
                  <a:lnTo>
                    <a:pt x="119" y="227"/>
                  </a:lnTo>
                  <a:lnTo>
                    <a:pt x="121" y="231"/>
                  </a:lnTo>
                  <a:lnTo>
                    <a:pt x="125" y="238"/>
                  </a:lnTo>
                  <a:lnTo>
                    <a:pt x="127" y="242"/>
                  </a:lnTo>
                  <a:lnTo>
                    <a:pt x="133" y="246"/>
                  </a:lnTo>
                  <a:lnTo>
                    <a:pt x="134" y="246"/>
                  </a:lnTo>
                  <a:lnTo>
                    <a:pt x="137" y="247"/>
                  </a:lnTo>
                  <a:lnTo>
                    <a:pt x="141" y="251"/>
                  </a:lnTo>
                  <a:lnTo>
                    <a:pt x="145" y="254"/>
                  </a:lnTo>
                  <a:lnTo>
                    <a:pt x="146" y="259"/>
                  </a:lnTo>
                  <a:lnTo>
                    <a:pt x="151" y="263"/>
                  </a:lnTo>
                  <a:lnTo>
                    <a:pt x="158" y="264"/>
                  </a:lnTo>
                  <a:lnTo>
                    <a:pt x="163" y="267"/>
                  </a:lnTo>
                  <a:lnTo>
                    <a:pt x="167" y="267"/>
                  </a:lnTo>
                  <a:lnTo>
                    <a:pt x="168" y="267"/>
                  </a:lnTo>
                  <a:lnTo>
                    <a:pt x="171" y="268"/>
                  </a:lnTo>
                  <a:lnTo>
                    <a:pt x="176" y="272"/>
                  </a:lnTo>
                  <a:lnTo>
                    <a:pt x="180" y="278"/>
                  </a:lnTo>
                  <a:lnTo>
                    <a:pt x="188" y="282"/>
                  </a:lnTo>
                  <a:lnTo>
                    <a:pt x="198" y="286"/>
                  </a:lnTo>
                  <a:lnTo>
                    <a:pt x="203" y="290"/>
                  </a:lnTo>
                  <a:lnTo>
                    <a:pt x="208" y="291"/>
                  </a:lnTo>
                  <a:lnTo>
                    <a:pt x="215" y="291"/>
                  </a:lnTo>
                  <a:lnTo>
                    <a:pt x="216" y="294"/>
                  </a:lnTo>
                  <a:lnTo>
                    <a:pt x="219" y="295"/>
                  </a:lnTo>
                  <a:lnTo>
                    <a:pt x="222" y="298"/>
                  </a:lnTo>
                  <a:lnTo>
                    <a:pt x="224" y="299"/>
                  </a:lnTo>
                  <a:lnTo>
                    <a:pt x="228" y="302"/>
                  </a:lnTo>
                  <a:lnTo>
                    <a:pt x="230" y="303"/>
                  </a:lnTo>
                  <a:lnTo>
                    <a:pt x="234" y="306"/>
                  </a:lnTo>
                  <a:lnTo>
                    <a:pt x="239" y="306"/>
                  </a:lnTo>
                  <a:lnTo>
                    <a:pt x="243" y="307"/>
                  </a:lnTo>
                  <a:lnTo>
                    <a:pt x="248" y="308"/>
                  </a:lnTo>
                  <a:lnTo>
                    <a:pt x="252" y="308"/>
                  </a:lnTo>
                  <a:lnTo>
                    <a:pt x="265" y="306"/>
                  </a:lnTo>
                  <a:lnTo>
                    <a:pt x="272" y="302"/>
                  </a:lnTo>
                  <a:lnTo>
                    <a:pt x="279" y="299"/>
                  </a:lnTo>
                  <a:lnTo>
                    <a:pt x="276" y="299"/>
                  </a:lnTo>
                  <a:lnTo>
                    <a:pt x="277" y="295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83" y="298"/>
                  </a:lnTo>
                  <a:lnTo>
                    <a:pt x="279" y="299"/>
                  </a:lnTo>
                  <a:lnTo>
                    <a:pt x="287" y="302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92" y="303"/>
                  </a:lnTo>
                  <a:lnTo>
                    <a:pt x="299" y="308"/>
                  </a:lnTo>
                  <a:lnTo>
                    <a:pt x="304" y="315"/>
                  </a:lnTo>
                  <a:lnTo>
                    <a:pt x="308" y="316"/>
                  </a:lnTo>
                  <a:lnTo>
                    <a:pt x="309" y="320"/>
                  </a:lnTo>
                  <a:lnTo>
                    <a:pt x="312" y="324"/>
                  </a:lnTo>
                  <a:lnTo>
                    <a:pt x="316" y="329"/>
                  </a:lnTo>
                  <a:lnTo>
                    <a:pt x="316" y="328"/>
                  </a:lnTo>
                  <a:lnTo>
                    <a:pt x="316" y="328"/>
                  </a:lnTo>
                  <a:lnTo>
                    <a:pt x="317" y="326"/>
                  </a:lnTo>
                  <a:lnTo>
                    <a:pt x="317" y="322"/>
                  </a:lnTo>
                  <a:lnTo>
                    <a:pt x="319" y="320"/>
                  </a:lnTo>
                  <a:lnTo>
                    <a:pt x="319" y="316"/>
                  </a:lnTo>
                  <a:lnTo>
                    <a:pt x="319" y="315"/>
                  </a:lnTo>
                  <a:lnTo>
                    <a:pt x="325" y="303"/>
                  </a:lnTo>
                  <a:lnTo>
                    <a:pt x="326" y="302"/>
                  </a:lnTo>
                  <a:lnTo>
                    <a:pt x="330" y="302"/>
                  </a:lnTo>
                  <a:lnTo>
                    <a:pt x="336" y="302"/>
                  </a:lnTo>
                  <a:lnTo>
                    <a:pt x="342" y="302"/>
                  </a:lnTo>
                  <a:lnTo>
                    <a:pt x="348" y="302"/>
                  </a:lnTo>
                  <a:lnTo>
                    <a:pt x="348" y="295"/>
                  </a:lnTo>
                  <a:lnTo>
                    <a:pt x="346" y="294"/>
                  </a:lnTo>
                  <a:lnTo>
                    <a:pt x="344" y="290"/>
                  </a:lnTo>
                  <a:lnTo>
                    <a:pt x="342" y="288"/>
                  </a:lnTo>
                  <a:lnTo>
                    <a:pt x="338" y="284"/>
                  </a:lnTo>
                  <a:lnTo>
                    <a:pt x="334" y="280"/>
                  </a:lnTo>
                  <a:lnTo>
                    <a:pt x="338" y="280"/>
                  </a:lnTo>
                  <a:lnTo>
                    <a:pt x="340" y="280"/>
                  </a:lnTo>
                  <a:lnTo>
                    <a:pt x="342" y="278"/>
                  </a:lnTo>
                  <a:lnTo>
                    <a:pt x="342" y="275"/>
                  </a:lnTo>
                  <a:lnTo>
                    <a:pt x="344" y="271"/>
                  </a:lnTo>
                  <a:lnTo>
                    <a:pt x="346" y="268"/>
                  </a:lnTo>
                  <a:lnTo>
                    <a:pt x="349" y="268"/>
                  </a:lnTo>
                  <a:lnTo>
                    <a:pt x="357" y="271"/>
                  </a:lnTo>
                  <a:lnTo>
                    <a:pt x="373" y="271"/>
                  </a:lnTo>
                  <a:lnTo>
                    <a:pt x="372" y="275"/>
                  </a:lnTo>
                  <a:lnTo>
                    <a:pt x="373" y="272"/>
                  </a:lnTo>
                  <a:lnTo>
                    <a:pt x="374" y="268"/>
                  </a:lnTo>
                  <a:lnTo>
                    <a:pt x="374" y="267"/>
                  </a:lnTo>
                  <a:lnTo>
                    <a:pt x="376" y="268"/>
                  </a:lnTo>
                  <a:lnTo>
                    <a:pt x="380" y="262"/>
                  </a:lnTo>
                  <a:lnTo>
                    <a:pt x="384" y="259"/>
                  </a:lnTo>
                  <a:lnTo>
                    <a:pt x="388" y="258"/>
                  </a:lnTo>
                  <a:lnTo>
                    <a:pt x="388" y="255"/>
                  </a:lnTo>
                  <a:lnTo>
                    <a:pt x="392" y="251"/>
                  </a:lnTo>
                  <a:lnTo>
                    <a:pt x="392" y="258"/>
                  </a:lnTo>
                  <a:lnTo>
                    <a:pt x="392" y="262"/>
                  </a:lnTo>
                  <a:lnTo>
                    <a:pt x="393" y="263"/>
                  </a:lnTo>
                  <a:lnTo>
                    <a:pt x="396" y="258"/>
                  </a:lnTo>
                  <a:lnTo>
                    <a:pt x="397" y="251"/>
                  </a:lnTo>
                  <a:lnTo>
                    <a:pt x="404" y="242"/>
                  </a:lnTo>
                  <a:lnTo>
                    <a:pt x="400" y="245"/>
                  </a:lnTo>
                  <a:lnTo>
                    <a:pt x="400" y="242"/>
                  </a:lnTo>
                  <a:lnTo>
                    <a:pt x="401" y="241"/>
                  </a:lnTo>
                  <a:lnTo>
                    <a:pt x="404" y="238"/>
                  </a:lnTo>
                  <a:lnTo>
                    <a:pt x="400" y="238"/>
                  </a:lnTo>
                  <a:lnTo>
                    <a:pt x="404" y="234"/>
                  </a:lnTo>
                  <a:lnTo>
                    <a:pt x="404" y="233"/>
                  </a:lnTo>
                  <a:lnTo>
                    <a:pt x="405" y="231"/>
                  </a:lnTo>
                  <a:lnTo>
                    <a:pt x="405" y="229"/>
                  </a:lnTo>
                  <a:lnTo>
                    <a:pt x="409" y="223"/>
                  </a:lnTo>
                  <a:lnTo>
                    <a:pt x="414" y="218"/>
                  </a:lnTo>
                  <a:lnTo>
                    <a:pt x="418" y="211"/>
                  </a:lnTo>
                  <a:lnTo>
                    <a:pt x="418" y="207"/>
                  </a:lnTo>
                  <a:lnTo>
                    <a:pt x="418" y="205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lnTo>
                    <a:pt x="417" y="202"/>
                  </a:lnTo>
                  <a:close/>
                  <a:moveTo>
                    <a:pt x="252" y="198"/>
                  </a:moveTo>
                  <a:lnTo>
                    <a:pt x="248" y="193"/>
                  </a:lnTo>
                  <a:lnTo>
                    <a:pt x="252" y="202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2" y="1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185708" y="4796966"/>
              <a:ext cx="451916" cy="1056242"/>
            </a:xfrm>
            <a:custGeom>
              <a:avLst/>
              <a:gdLst>
                <a:gd name="T0" fmla="*/ 220 w 255"/>
                <a:gd name="T1" fmla="*/ 525 h 596"/>
                <a:gd name="T2" fmla="*/ 216 w 255"/>
                <a:gd name="T3" fmla="*/ 536 h 596"/>
                <a:gd name="T4" fmla="*/ 223 w 255"/>
                <a:gd name="T5" fmla="*/ 537 h 596"/>
                <a:gd name="T6" fmla="*/ 235 w 255"/>
                <a:gd name="T7" fmla="*/ 528 h 596"/>
                <a:gd name="T8" fmla="*/ 239 w 255"/>
                <a:gd name="T9" fmla="*/ 524 h 596"/>
                <a:gd name="T10" fmla="*/ 233 w 255"/>
                <a:gd name="T11" fmla="*/ 544 h 596"/>
                <a:gd name="T12" fmla="*/ 240 w 255"/>
                <a:gd name="T13" fmla="*/ 533 h 596"/>
                <a:gd name="T14" fmla="*/ 253 w 255"/>
                <a:gd name="T15" fmla="*/ 527 h 596"/>
                <a:gd name="T16" fmla="*/ 217 w 255"/>
                <a:gd name="T17" fmla="*/ 524 h 596"/>
                <a:gd name="T18" fmla="*/ 174 w 255"/>
                <a:gd name="T19" fmla="*/ 565 h 596"/>
                <a:gd name="T20" fmla="*/ 180 w 255"/>
                <a:gd name="T21" fmla="*/ 590 h 596"/>
                <a:gd name="T22" fmla="*/ 227 w 255"/>
                <a:gd name="T23" fmla="*/ 593 h 596"/>
                <a:gd name="T24" fmla="*/ 208 w 255"/>
                <a:gd name="T25" fmla="*/ 529 h 596"/>
                <a:gd name="T26" fmla="*/ 209 w 255"/>
                <a:gd name="T27" fmla="*/ 529 h 596"/>
                <a:gd name="T28" fmla="*/ 146 w 255"/>
                <a:gd name="T29" fmla="*/ 536 h 596"/>
                <a:gd name="T30" fmla="*/ 144 w 255"/>
                <a:gd name="T31" fmla="*/ 512 h 596"/>
                <a:gd name="T32" fmla="*/ 148 w 255"/>
                <a:gd name="T33" fmla="*/ 495 h 596"/>
                <a:gd name="T34" fmla="*/ 162 w 255"/>
                <a:gd name="T35" fmla="*/ 470 h 596"/>
                <a:gd name="T36" fmla="*/ 130 w 255"/>
                <a:gd name="T37" fmla="*/ 426 h 596"/>
                <a:gd name="T38" fmla="*/ 148 w 255"/>
                <a:gd name="T39" fmla="*/ 411 h 596"/>
                <a:gd name="T40" fmla="*/ 154 w 255"/>
                <a:gd name="T41" fmla="*/ 382 h 596"/>
                <a:gd name="T42" fmla="*/ 163 w 255"/>
                <a:gd name="T43" fmla="*/ 377 h 596"/>
                <a:gd name="T44" fmla="*/ 144 w 255"/>
                <a:gd name="T45" fmla="*/ 371 h 596"/>
                <a:gd name="T46" fmla="*/ 132 w 255"/>
                <a:gd name="T47" fmla="*/ 345 h 596"/>
                <a:gd name="T48" fmla="*/ 167 w 255"/>
                <a:gd name="T49" fmla="*/ 333 h 596"/>
                <a:gd name="T50" fmla="*/ 170 w 255"/>
                <a:gd name="T51" fmla="*/ 312 h 596"/>
                <a:gd name="T52" fmla="*/ 236 w 255"/>
                <a:gd name="T53" fmla="*/ 275 h 596"/>
                <a:gd name="T54" fmla="*/ 211 w 255"/>
                <a:gd name="T55" fmla="*/ 237 h 596"/>
                <a:gd name="T56" fmla="*/ 196 w 255"/>
                <a:gd name="T57" fmla="*/ 206 h 596"/>
                <a:gd name="T58" fmla="*/ 194 w 255"/>
                <a:gd name="T59" fmla="*/ 171 h 596"/>
                <a:gd name="T60" fmla="*/ 203 w 255"/>
                <a:gd name="T61" fmla="*/ 143 h 596"/>
                <a:gd name="T62" fmla="*/ 231 w 255"/>
                <a:gd name="T63" fmla="*/ 106 h 596"/>
                <a:gd name="T64" fmla="*/ 233 w 255"/>
                <a:gd name="T65" fmla="*/ 69 h 596"/>
                <a:gd name="T66" fmla="*/ 223 w 255"/>
                <a:gd name="T67" fmla="*/ 93 h 596"/>
                <a:gd name="T68" fmla="*/ 200 w 255"/>
                <a:gd name="T69" fmla="*/ 103 h 596"/>
                <a:gd name="T70" fmla="*/ 175 w 255"/>
                <a:gd name="T71" fmla="*/ 86 h 596"/>
                <a:gd name="T72" fmla="*/ 167 w 255"/>
                <a:gd name="T73" fmla="*/ 56 h 596"/>
                <a:gd name="T74" fmla="*/ 113 w 255"/>
                <a:gd name="T75" fmla="*/ 26 h 596"/>
                <a:gd name="T76" fmla="*/ 79 w 255"/>
                <a:gd name="T77" fmla="*/ 4 h 596"/>
                <a:gd name="T78" fmla="*/ 38 w 255"/>
                <a:gd name="T79" fmla="*/ 0 h 596"/>
                <a:gd name="T80" fmla="*/ 25 w 255"/>
                <a:gd name="T81" fmla="*/ 42 h 596"/>
                <a:gd name="T82" fmla="*/ 16 w 255"/>
                <a:gd name="T83" fmla="*/ 79 h 596"/>
                <a:gd name="T84" fmla="*/ 5 w 255"/>
                <a:gd name="T85" fmla="*/ 118 h 596"/>
                <a:gd name="T86" fmla="*/ 4 w 255"/>
                <a:gd name="T87" fmla="*/ 160 h 596"/>
                <a:gd name="T88" fmla="*/ 13 w 255"/>
                <a:gd name="T89" fmla="*/ 198 h 596"/>
                <a:gd name="T90" fmla="*/ 25 w 255"/>
                <a:gd name="T91" fmla="*/ 224 h 596"/>
                <a:gd name="T92" fmla="*/ 22 w 255"/>
                <a:gd name="T93" fmla="*/ 261 h 596"/>
                <a:gd name="T94" fmla="*/ 30 w 255"/>
                <a:gd name="T95" fmla="*/ 302 h 596"/>
                <a:gd name="T96" fmla="*/ 29 w 255"/>
                <a:gd name="T97" fmla="*/ 332 h 596"/>
                <a:gd name="T98" fmla="*/ 40 w 255"/>
                <a:gd name="T99" fmla="*/ 368 h 596"/>
                <a:gd name="T100" fmla="*/ 49 w 255"/>
                <a:gd name="T101" fmla="*/ 394 h 596"/>
                <a:gd name="T102" fmla="*/ 66 w 255"/>
                <a:gd name="T103" fmla="*/ 411 h 596"/>
                <a:gd name="T104" fmla="*/ 65 w 255"/>
                <a:gd name="T105" fmla="*/ 430 h 596"/>
                <a:gd name="T106" fmla="*/ 74 w 255"/>
                <a:gd name="T107" fmla="*/ 459 h 596"/>
                <a:gd name="T108" fmla="*/ 75 w 255"/>
                <a:gd name="T109" fmla="*/ 490 h 596"/>
                <a:gd name="T110" fmla="*/ 74 w 255"/>
                <a:gd name="T111" fmla="*/ 510 h 596"/>
                <a:gd name="T112" fmla="*/ 95 w 255"/>
                <a:gd name="T113" fmla="*/ 519 h 596"/>
                <a:gd name="T114" fmla="*/ 122 w 255"/>
                <a:gd name="T115" fmla="*/ 543 h 596"/>
                <a:gd name="T116" fmla="*/ 163 w 255"/>
                <a:gd name="T117" fmla="*/ 54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596">
                  <a:moveTo>
                    <a:pt x="235" y="528"/>
                  </a:moveTo>
                  <a:lnTo>
                    <a:pt x="236" y="525"/>
                  </a:lnTo>
                  <a:lnTo>
                    <a:pt x="236" y="524"/>
                  </a:lnTo>
                  <a:lnTo>
                    <a:pt x="235" y="524"/>
                  </a:lnTo>
                  <a:lnTo>
                    <a:pt x="235" y="523"/>
                  </a:lnTo>
                  <a:lnTo>
                    <a:pt x="233" y="524"/>
                  </a:lnTo>
                  <a:lnTo>
                    <a:pt x="233" y="525"/>
                  </a:lnTo>
                  <a:lnTo>
                    <a:pt x="225" y="524"/>
                  </a:lnTo>
                  <a:lnTo>
                    <a:pt x="224" y="525"/>
                  </a:lnTo>
                  <a:lnTo>
                    <a:pt x="220" y="524"/>
                  </a:lnTo>
                  <a:lnTo>
                    <a:pt x="220" y="525"/>
                  </a:lnTo>
                  <a:lnTo>
                    <a:pt x="219" y="527"/>
                  </a:lnTo>
                  <a:lnTo>
                    <a:pt x="220" y="527"/>
                  </a:lnTo>
                  <a:lnTo>
                    <a:pt x="221" y="527"/>
                  </a:lnTo>
                  <a:lnTo>
                    <a:pt x="225" y="531"/>
                  </a:lnTo>
                  <a:lnTo>
                    <a:pt x="223" y="531"/>
                  </a:lnTo>
                  <a:lnTo>
                    <a:pt x="221" y="533"/>
                  </a:lnTo>
                  <a:lnTo>
                    <a:pt x="220" y="533"/>
                  </a:lnTo>
                  <a:lnTo>
                    <a:pt x="217" y="535"/>
                  </a:lnTo>
                  <a:lnTo>
                    <a:pt x="220" y="536"/>
                  </a:lnTo>
                  <a:lnTo>
                    <a:pt x="219" y="536"/>
                  </a:lnTo>
                  <a:lnTo>
                    <a:pt x="216" y="536"/>
                  </a:lnTo>
                  <a:lnTo>
                    <a:pt x="215" y="536"/>
                  </a:lnTo>
                  <a:lnTo>
                    <a:pt x="215" y="537"/>
                  </a:lnTo>
                  <a:lnTo>
                    <a:pt x="212" y="537"/>
                  </a:lnTo>
                  <a:lnTo>
                    <a:pt x="212" y="539"/>
                  </a:lnTo>
                  <a:lnTo>
                    <a:pt x="215" y="541"/>
                  </a:lnTo>
                  <a:lnTo>
                    <a:pt x="215" y="540"/>
                  </a:lnTo>
                  <a:lnTo>
                    <a:pt x="216" y="540"/>
                  </a:lnTo>
                  <a:lnTo>
                    <a:pt x="217" y="543"/>
                  </a:lnTo>
                  <a:lnTo>
                    <a:pt x="220" y="540"/>
                  </a:lnTo>
                  <a:lnTo>
                    <a:pt x="223" y="539"/>
                  </a:lnTo>
                  <a:lnTo>
                    <a:pt x="223" y="537"/>
                  </a:lnTo>
                  <a:lnTo>
                    <a:pt x="225" y="536"/>
                  </a:lnTo>
                  <a:lnTo>
                    <a:pt x="227" y="537"/>
                  </a:lnTo>
                  <a:lnTo>
                    <a:pt x="228" y="536"/>
                  </a:lnTo>
                  <a:lnTo>
                    <a:pt x="229" y="533"/>
                  </a:lnTo>
                  <a:lnTo>
                    <a:pt x="231" y="533"/>
                  </a:lnTo>
                  <a:lnTo>
                    <a:pt x="233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lnTo>
                    <a:pt x="235" y="528"/>
                  </a:lnTo>
                  <a:close/>
                  <a:moveTo>
                    <a:pt x="253" y="527"/>
                  </a:moveTo>
                  <a:lnTo>
                    <a:pt x="255" y="527"/>
                  </a:lnTo>
                  <a:lnTo>
                    <a:pt x="252" y="524"/>
                  </a:lnTo>
                  <a:lnTo>
                    <a:pt x="251" y="524"/>
                  </a:lnTo>
                  <a:lnTo>
                    <a:pt x="248" y="524"/>
                  </a:lnTo>
                  <a:lnTo>
                    <a:pt x="245" y="521"/>
                  </a:lnTo>
                  <a:lnTo>
                    <a:pt x="243" y="521"/>
                  </a:lnTo>
                  <a:lnTo>
                    <a:pt x="240" y="521"/>
                  </a:lnTo>
                  <a:lnTo>
                    <a:pt x="239" y="524"/>
                  </a:lnTo>
                  <a:lnTo>
                    <a:pt x="237" y="524"/>
                  </a:lnTo>
                  <a:lnTo>
                    <a:pt x="239" y="532"/>
                  </a:lnTo>
                  <a:lnTo>
                    <a:pt x="237" y="531"/>
                  </a:lnTo>
                  <a:lnTo>
                    <a:pt x="235" y="531"/>
                  </a:lnTo>
                  <a:lnTo>
                    <a:pt x="233" y="532"/>
                  </a:lnTo>
                  <a:lnTo>
                    <a:pt x="232" y="533"/>
                  </a:lnTo>
                  <a:lnTo>
                    <a:pt x="231" y="533"/>
                  </a:lnTo>
                  <a:lnTo>
                    <a:pt x="231" y="539"/>
                  </a:lnTo>
                  <a:lnTo>
                    <a:pt x="231" y="540"/>
                  </a:lnTo>
                  <a:lnTo>
                    <a:pt x="232" y="543"/>
                  </a:lnTo>
                  <a:lnTo>
                    <a:pt x="233" y="544"/>
                  </a:lnTo>
                  <a:lnTo>
                    <a:pt x="235" y="540"/>
                  </a:lnTo>
                  <a:lnTo>
                    <a:pt x="236" y="541"/>
                  </a:lnTo>
                  <a:lnTo>
                    <a:pt x="239" y="541"/>
                  </a:lnTo>
                  <a:lnTo>
                    <a:pt x="237" y="540"/>
                  </a:lnTo>
                  <a:lnTo>
                    <a:pt x="237" y="537"/>
                  </a:lnTo>
                  <a:lnTo>
                    <a:pt x="239" y="537"/>
                  </a:lnTo>
                  <a:lnTo>
                    <a:pt x="241" y="537"/>
                  </a:lnTo>
                  <a:lnTo>
                    <a:pt x="243" y="539"/>
                  </a:lnTo>
                  <a:lnTo>
                    <a:pt x="243" y="537"/>
                  </a:lnTo>
                  <a:lnTo>
                    <a:pt x="240" y="535"/>
                  </a:lnTo>
                  <a:lnTo>
                    <a:pt x="240" y="533"/>
                  </a:lnTo>
                  <a:lnTo>
                    <a:pt x="241" y="533"/>
                  </a:lnTo>
                  <a:lnTo>
                    <a:pt x="248" y="533"/>
                  </a:lnTo>
                  <a:lnTo>
                    <a:pt x="249" y="533"/>
                  </a:lnTo>
                  <a:lnTo>
                    <a:pt x="252" y="531"/>
                  </a:lnTo>
                  <a:lnTo>
                    <a:pt x="253" y="531"/>
                  </a:lnTo>
                  <a:lnTo>
                    <a:pt x="255" y="531"/>
                  </a:lnTo>
                  <a:lnTo>
                    <a:pt x="255" y="529"/>
                  </a:lnTo>
                  <a:lnTo>
                    <a:pt x="253" y="528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lnTo>
                    <a:pt x="253" y="527"/>
                  </a:lnTo>
                  <a:close/>
                  <a:moveTo>
                    <a:pt x="217" y="524"/>
                  </a:moveTo>
                  <a:lnTo>
                    <a:pt x="220" y="524"/>
                  </a:lnTo>
                  <a:lnTo>
                    <a:pt x="217" y="523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lnTo>
                    <a:pt x="217" y="524"/>
                  </a:lnTo>
                  <a:close/>
                  <a:moveTo>
                    <a:pt x="219" y="590"/>
                  </a:moveTo>
                  <a:lnTo>
                    <a:pt x="213" y="588"/>
                  </a:lnTo>
                  <a:lnTo>
                    <a:pt x="207" y="587"/>
                  </a:lnTo>
                  <a:lnTo>
                    <a:pt x="196" y="580"/>
                  </a:lnTo>
                  <a:lnTo>
                    <a:pt x="187" y="575"/>
                  </a:lnTo>
                  <a:lnTo>
                    <a:pt x="179" y="571"/>
                  </a:lnTo>
                  <a:lnTo>
                    <a:pt x="176" y="567"/>
                  </a:lnTo>
                  <a:lnTo>
                    <a:pt x="174" y="565"/>
                  </a:lnTo>
                  <a:lnTo>
                    <a:pt x="170" y="565"/>
                  </a:lnTo>
                  <a:lnTo>
                    <a:pt x="170" y="563"/>
                  </a:lnTo>
                  <a:lnTo>
                    <a:pt x="170" y="561"/>
                  </a:lnTo>
                  <a:lnTo>
                    <a:pt x="171" y="563"/>
                  </a:lnTo>
                  <a:lnTo>
                    <a:pt x="167" y="557"/>
                  </a:lnTo>
                  <a:lnTo>
                    <a:pt x="162" y="553"/>
                  </a:lnTo>
                  <a:lnTo>
                    <a:pt x="163" y="557"/>
                  </a:lnTo>
                  <a:lnTo>
                    <a:pt x="166" y="561"/>
                  </a:lnTo>
                  <a:lnTo>
                    <a:pt x="175" y="580"/>
                  </a:lnTo>
                  <a:lnTo>
                    <a:pt x="179" y="590"/>
                  </a:lnTo>
                  <a:lnTo>
                    <a:pt x="180" y="590"/>
                  </a:lnTo>
                  <a:lnTo>
                    <a:pt x="180" y="592"/>
                  </a:lnTo>
                  <a:lnTo>
                    <a:pt x="183" y="592"/>
                  </a:lnTo>
                  <a:lnTo>
                    <a:pt x="187" y="592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200" y="593"/>
                  </a:lnTo>
                  <a:lnTo>
                    <a:pt x="209" y="596"/>
                  </a:lnTo>
                  <a:lnTo>
                    <a:pt x="215" y="593"/>
                  </a:lnTo>
                  <a:lnTo>
                    <a:pt x="219" y="593"/>
                  </a:lnTo>
                  <a:lnTo>
                    <a:pt x="223" y="593"/>
                  </a:lnTo>
                  <a:lnTo>
                    <a:pt x="227" y="593"/>
                  </a:lnTo>
                  <a:lnTo>
                    <a:pt x="227" y="590"/>
                  </a:lnTo>
                  <a:lnTo>
                    <a:pt x="224" y="588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lnTo>
                    <a:pt x="219" y="590"/>
                  </a:lnTo>
                  <a:close/>
                  <a:moveTo>
                    <a:pt x="209" y="529"/>
                  </a:moveTo>
                  <a:lnTo>
                    <a:pt x="208" y="529"/>
                  </a:lnTo>
                  <a:lnTo>
                    <a:pt x="208" y="532"/>
                  </a:lnTo>
                  <a:lnTo>
                    <a:pt x="211" y="535"/>
                  </a:lnTo>
                  <a:lnTo>
                    <a:pt x="212" y="536"/>
                  </a:lnTo>
                  <a:lnTo>
                    <a:pt x="213" y="535"/>
                  </a:lnTo>
                  <a:lnTo>
                    <a:pt x="213" y="532"/>
                  </a:lnTo>
                  <a:lnTo>
                    <a:pt x="212" y="532"/>
                  </a:lnTo>
                  <a:lnTo>
                    <a:pt x="211" y="532"/>
                  </a:lnTo>
                  <a:lnTo>
                    <a:pt x="209" y="532"/>
                  </a:lnTo>
                  <a:lnTo>
                    <a:pt x="209" y="531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lnTo>
                    <a:pt x="209" y="529"/>
                  </a:lnTo>
                  <a:close/>
                  <a:moveTo>
                    <a:pt x="163" y="549"/>
                  </a:moveTo>
                  <a:lnTo>
                    <a:pt x="159" y="544"/>
                  </a:lnTo>
                  <a:lnTo>
                    <a:pt x="154" y="540"/>
                  </a:lnTo>
                  <a:lnTo>
                    <a:pt x="150" y="539"/>
                  </a:lnTo>
                  <a:lnTo>
                    <a:pt x="148" y="536"/>
                  </a:lnTo>
                  <a:lnTo>
                    <a:pt x="146" y="536"/>
                  </a:lnTo>
                  <a:lnTo>
                    <a:pt x="144" y="536"/>
                  </a:lnTo>
                  <a:lnTo>
                    <a:pt x="146" y="535"/>
                  </a:lnTo>
                  <a:lnTo>
                    <a:pt x="144" y="529"/>
                  </a:lnTo>
                  <a:lnTo>
                    <a:pt x="140" y="527"/>
                  </a:lnTo>
                  <a:lnTo>
                    <a:pt x="139" y="527"/>
                  </a:lnTo>
                  <a:lnTo>
                    <a:pt x="139" y="523"/>
                  </a:lnTo>
                  <a:lnTo>
                    <a:pt x="139" y="521"/>
                  </a:lnTo>
                  <a:lnTo>
                    <a:pt x="139" y="516"/>
                  </a:lnTo>
                  <a:lnTo>
                    <a:pt x="140" y="514"/>
                  </a:lnTo>
                  <a:lnTo>
                    <a:pt x="143" y="514"/>
                  </a:lnTo>
                  <a:lnTo>
                    <a:pt x="144" y="512"/>
                  </a:lnTo>
                  <a:lnTo>
                    <a:pt x="144" y="510"/>
                  </a:lnTo>
                  <a:lnTo>
                    <a:pt x="140" y="508"/>
                  </a:lnTo>
                  <a:lnTo>
                    <a:pt x="140" y="504"/>
                  </a:lnTo>
                  <a:lnTo>
                    <a:pt x="143" y="508"/>
                  </a:lnTo>
                  <a:lnTo>
                    <a:pt x="144" y="510"/>
                  </a:lnTo>
                  <a:lnTo>
                    <a:pt x="148" y="510"/>
                  </a:lnTo>
                  <a:lnTo>
                    <a:pt x="152" y="508"/>
                  </a:lnTo>
                  <a:lnTo>
                    <a:pt x="152" y="504"/>
                  </a:lnTo>
                  <a:lnTo>
                    <a:pt x="150" y="495"/>
                  </a:lnTo>
                  <a:lnTo>
                    <a:pt x="148" y="496"/>
                  </a:lnTo>
                  <a:lnTo>
                    <a:pt x="148" y="495"/>
                  </a:lnTo>
                  <a:lnTo>
                    <a:pt x="148" y="492"/>
                  </a:lnTo>
                  <a:lnTo>
                    <a:pt x="148" y="491"/>
                  </a:lnTo>
                  <a:lnTo>
                    <a:pt x="150" y="490"/>
                  </a:lnTo>
                  <a:lnTo>
                    <a:pt x="156" y="482"/>
                  </a:lnTo>
                  <a:lnTo>
                    <a:pt x="159" y="478"/>
                  </a:lnTo>
                  <a:lnTo>
                    <a:pt x="162" y="476"/>
                  </a:lnTo>
                  <a:lnTo>
                    <a:pt x="166" y="474"/>
                  </a:lnTo>
                  <a:lnTo>
                    <a:pt x="163" y="474"/>
                  </a:lnTo>
                  <a:lnTo>
                    <a:pt x="166" y="472"/>
                  </a:lnTo>
                  <a:lnTo>
                    <a:pt x="163" y="470"/>
                  </a:lnTo>
                  <a:lnTo>
                    <a:pt x="162" y="470"/>
                  </a:lnTo>
                  <a:lnTo>
                    <a:pt x="163" y="466"/>
                  </a:lnTo>
                  <a:lnTo>
                    <a:pt x="162" y="460"/>
                  </a:lnTo>
                  <a:lnTo>
                    <a:pt x="159" y="456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5"/>
                  </a:lnTo>
                  <a:lnTo>
                    <a:pt x="136" y="448"/>
                  </a:lnTo>
                  <a:lnTo>
                    <a:pt x="130" y="443"/>
                  </a:lnTo>
                  <a:lnTo>
                    <a:pt x="127" y="439"/>
                  </a:lnTo>
                  <a:lnTo>
                    <a:pt x="127" y="434"/>
                  </a:lnTo>
                  <a:lnTo>
                    <a:pt x="130" y="426"/>
                  </a:lnTo>
                  <a:lnTo>
                    <a:pt x="132" y="425"/>
                  </a:lnTo>
                  <a:lnTo>
                    <a:pt x="136" y="425"/>
                  </a:lnTo>
                  <a:lnTo>
                    <a:pt x="136" y="422"/>
                  </a:lnTo>
                  <a:lnTo>
                    <a:pt x="136" y="421"/>
                  </a:lnTo>
                  <a:lnTo>
                    <a:pt x="140" y="421"/>
                  </a:lnTo>
                  <a:lnTo>
                    <a:pt x="146" y="421"/>
                  </a:lnTo>
                  <a:lnTo>
                    <a:pt x="148" y="419"/>
                  </a:lnTo>
                  <a:lnTo>
                    <a:pt x="148" y="417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8" y="411"/>
                  </a:lnTo>
                  <a:lnTo>
                    <a:pt x="150" y="411"/>
                  </a:lnTo>
                  <a:lnTo>
                    <a:pt x="150" y="409"/>
                  </a:lnTo>
                  <a:lnTo>
                    <a:pt x="148" y="405"/>
                  </a:lnTo>
                  <a:lnTo>
                    <a:pt x="148" y="403"/>
                  </a:lnTo>
                  <a:lnTo>
                    <a:pt x="146" y="399"/>
                  </a:lnTo>
                  <a:lnTo>
                    <a:pt x="144" y="395"/>
                  </a:lnTo>
                  <a:lnTo>
                    <a:pt x="146" y="391"/>
                  </a:lnTo>
                  <a:lnTo>
                    <a:pt x="146" y="389"/>
                  </a:lnTo>
                  <a:lnTo>
                    <a:pt x="150" y="386"/>
                  </a:lnTo>
                  <a:lnTo>
                    <a:pt x="152" y="386"/>
                  </a:lnTo>
                  <a:lnTo>
                    <a:pt x="154" y="382"/>
                  </a:lnTo>
                  <a:lnTo>
                    <a:pt x="150" y="382"/>
                  </a:lnTo>
                  <a:lnTo>
                    <a:pt x="146" y="382"/>
                  </a:lnTo>
                  <a:lnTo>
                    <a:pt x="144" y="378"/>
                  </a:lnTo>
                  <a:lnTo>
                    <a:pt x="146" y="377"/>
                  </a:lnTo>
                  <a:lnTo>
                    <a:pt x="150" y="375"/>
                  </a:lnTo>
                  <a:lnTo>
                    <a:pt x="154" y="377"/>
                  </a:lnTo>
                  <a:lnTo>
                    <a:pt x="154" y="381"/>
                  </a:lnTo>
                  <a:lnTo>
                    <a:pt x="158" y="382"/>
                  </a:lnTo>
                  <a:lnTo>
                    <a:pt x="159" y="382"/>
                  </a:lnTo>
                  <a:lnTo>
                    <a:pt x="163" y="381"/>
                  </a:lnTo>
                  <a:lnTo>
                    <a:pt x="163" y="377"/>
                  </a:lnTo>
                  <a:lnTo>
                    <a:pt x="162" y="373"/>
                  </a:lnTo>
                  <a:lnTo>
                    <a:pt x="159" y="369"/>
                  </a:lnTo>
                  <a:lnTo>
                    <a:pt x="156" y="368"/>
                  </a:lnTo>
                  <a:lnTo>
                    <a:pt x="152" y="369"/>
                  </a:lnTo>
                  <a:lnTo>
                    <a:pt x="150" y="371"/>
                  </a:lnTo>
                  <a:lnTo>
                    <a:pt x="152" y="371"/>
                  </a:lnTo>
                  <a:lnTo>
                    <a:pt x="154" y="373"/>
                  </a:lnTo>
                  <a:lnTo>
                    <a:pt x="152" y="373"/>
                  </a:lnTo>
                  <a:lnTo>
                    <a:pt x="146" y="373"/>
                  </a:lnTo>
                  <a:lnTo>
                    <a:pt x="146" y="371"/>
                  </a:lnTo>
                  <a:lnTo>
                    <a:pt x="144" y="371"/>
                  </a:lnTo>
                  <a:lnTo>
                    <a:pt x="140" y="369"/>
                  </a:lnTo>
                  <a:lnTo>
                    <a:pt x="139" y="368"/>
                  </a:lnTo>
                  <a:lnTo>
                    <a:pt x="136" y="365"/>
                  </a:lnTo>
                  <a:lnTo>
                    <a:pt x="136" y="360"/>
                  </a:lnTo>
                  <a:lnTo>
                    <a:pt x="132" y="354"/>
                  </a:lnTo>
                  <a:lnTo>
                    <a:pt x="131" y="350"/>
                  </a:lnTo>
                  <a:lnTo>
                    <a:pt x="130" y="348"/>
                  </a:lnTo>
                  <a:lnTo>
                    <a:pt x="131" y="345"/>
                  </a:lnTo>
                  <a:lnTo>
                    <a:pt x="132" y="342"/>
                  </a:lnTo>
                  <a:lnTo>
                    <a:pt x="135" y="345"/>
                  </a:lnTo>
                  <a:lnTo>
                    <a:pt x="132" y="345"/>
                  </a:lnTo>
                  <a:lnTo>
                    <a:pt x="144" y="348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66" y="348"/>
                  </a:lnTo>
                  <a:lnTo>
                    <a:pt x="170" y="346"/>
                  </a:lnTo>
                  <a:lnTo>
                    <a:pt x="171" y="342"/>
                  </a:lnTo>
                  <a:lnTo>
                    <a:pt x="171" y="341"/>
                  </a:lnTo>
                  <a:lnTo>
                    <a:pt x="170" y="338"/>
                  </a:lnTo>
                  <a:lnTo>
                    <a:pt x="166" y="337"/>
                  </a:lnTo>
                  <a:lnTo>
                    <a:pt x="166" y="334"/>
                  </a:lnTo>
                  <a:lnTo>
                    <a:pt x="167" y="333"/>
                  </a:lnTo>
                  <a:lnTo>
                    <a:pt x="166" y="328"/>
                  </a:lnTo>
                  <a:lnTo>
                    <a:pt x="167" y="328"/>
                  </a:lnTo>
                  <a:lnTo>
                    <a:pt x="167" y="324"/>
                  </a:lnTo>
                  <a:lnTo>
                    <a:pt x="167" y="321"/>
                  </a:lnTo>
                  <a:lnTo>
                    <a:pt x="166" y="318"/>
                  </a:lnTo>
                  <a:lnTo>
                    <a:pt x="162" y="314"/>
                  </a:lnTo>
                  <a:lnTo>
                    <a:pt x="162" y="312"/>
                  </a:lnTo>
                  <a:lnTo>
                    <a:pt x="162" y="310"/>
                  </a:lnTo>
                  <a:lnTo>
                    <a:pt x="159" y="308"/>
                  </a:lnTo>
                  <a:lnTo>
                    <a:pt x="163" y="310"/>
                  </a:lnTo>
                  <a:lnTo>
                    <a:pt x="170" y="312"/>
                  </a:lnTo>
                  <a:lnTo>
                    <a:pt x="179" y="312"/>
                  </a:lnTo>
                  <a:lnTo>
                    <a:pt x="192" y="310"/>
                  </a:lnTo>
                  <a:lnTo>
                    <a:pt x="203" y="306"/>
                  </a:lnTo>
                  <a:lnTo>
                    <a:pt x="215" y="304"/>
                  </a:lnTo>
                  <a:lnTo>
                    <a:pt x="224" y="298"/>
                  </a:lnTo>
                  <a:lnTo>
                    <a:pt x="227" y="297"/>
                  </a:lnTo>
                  <a:lnTo>
                    <a:pt x="227" y="293"/>
                  </a:lnTo>
                  <a:lnTo>
                    <a:pt x="228" y="288"/>
                  </a:lnTo>
                  <a:lnTo>
                    <a:pt x="232" y="281"/>
                  </a:lnTo>
                  <a:lnTo>
                    <a:pt x="233" y="276"/>
                  </a:lnTo>
                  <a:lnTo>
                    <a:pt x="236" y="275"/>
                  </a:lnTo>
                  <a:lnTo>
                    <a:pt x="233" y="271"/>
                  </a:lnTo>
                  <a:lnTo>
                    <a:pt x="233" y="267"/>
                  </a:lnTo>
                  <a:lnTo>
                    <a:pt x="232" y="264"/>
                  </a:lnTo>
                  <a:lnTo>
                    <a:pt x="231" y="264"/>
                  </a:lnTo>
                  <a:lnTo>
                    <a:pt x="227" y="263"/>
                  </a:lnTo>
                  <a:lnTo>
                    <a:pt x="223" y="261"/>
                  </a:lnTo>
                  <a:lnTo>
                    <a:pt x="220" y="255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19" y="244"/>
                  </a:lnTo>
                  <a:lnTo>
                    <a:pt x="211" y="237"/>
                  </a:lnTo>
                  <a:lnTo>
                    <a:pt x="202" y="232"/>
                  </a:lnTo>
                  <a:lnTo>
                    <a:pt x="198" y="231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4"/>
                  </a:lnTo>
                  <a:lnTo>
                    <a:pt x="198" y="223"/>
                  </a:lnTo>
                  <a:lnTo>
                    <a:pt x="194" y="215"/>
                  </a:lnTo>
                  <a:lnTo>
                    <a:pt x="194" y="211"/>
                  </a:lnTo>
                  <a:lnTo>
                    <a:pt x="194" y="207"/>
                  </a:lnTo>
                  <a:lnTo>
                    <a:pt x="194" y="206"/>
                  </a:lnTo>
                  <a:lnTo>
                    <a:pt x="196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2" y="187"/>
                  </a:lnTo>
                  <a:lnTo>
                    <a:pt x="194" y="183"/>
                  </a:lnTo>
                  <a:lnTo>
                    <a:pt x="194" y="179"/>
                  </a:lnTo>
                  <a:lnTo>
                    <a:pt x="194" y="176"/>
                  </a:lnTo>
                  <a:lnTo>
                    <a:pt x="194" y="175"/>
                  </a:lnTo>
                  <a:lnTo>
                    <a:pt x="194" y="171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4" y="163"/>
                  </a:lnTo>
                  <a:lnTo>
                    <a:pt x="192" y="160"/>
                  </a:lnTo>
                  <a:lnTo>
                    <a:pt x="194" y="158"/>
                  </a:lnTo>
                  <a:lnTo>
                    <a:pt x="194" y="154"/>
                  </a:lnTo>
                  <a:lnTo>
                    <a:pt x="194" y="152"/>
                  </a:lnTo>
                  <a:lnTo>
                    <a:pt x="198" y="150"/>
                  </a:lnTo>
                  <a:lnTo>
                    <a:pt x="198" y="147"/>
                  </a:lnTo>
                  <a:lnTo>
                    <a:pt x="202" y="145"/>
                  </a:lnTo>
                  <a:lnTo>
                    <a:pt x="203" y="143"/>
                  </a:lnTo>
                  <a:lnTo>
                    <a:pt x="206" y="139"/>
                  </a:lnTo>
                  <a:lnTo>
                    <a:pt x="209" y="131"/>
                  </a:lnTo>
                  <a:lnTo>
                    <a:pt x="213" y="123"/>
                  </a:lnTo>
                  <a:lnTo>
                    <a:pt x="216" y="119"/>
                  </a:lnTo>
                  <a:lnTo>
                    <a:pt x="219" y="119"/>
                  </a:lnTo>
                  <a:lnTo>
                    <a:pt x="219" y="118"/>
                  </a:lnTo>
                  <a:lnTo>
                    <a:pt x="216" y="118"/>
                  </a:lnTo>
                  <a:lnTo>
                    <a:pt x="223" y="114"/>
                  </a:lnTo>
                  <a:lnTo>
                    <a:pt x="224" y="110"/>
                  </a:lnTo>
                  <a:lnTo>
                    <a:pt x="228" y="109"/>
                  </a:lnTo>
                  <a:lnTo>
                    <a:pt x="231" y="106"/>
                  </a:lnTo>
                  <a:lnTo>
                    <a:pt x="232" y="105"/>
                  </a:lnTo>
                  <a:lnTo>
                    <a:pt x="236" y="103"/>
                  </a:lnTo>
                  <a:lnTo>
                    <a:pt x="241" y="99"/>
                  </a:lnTo>
                  <a:lnTo>
                    <a:pt x="245" y="97"/>
                  </a:lnTo>
                  <a:lnTo>
                    <a:pt x="245" y="97"/>
                  </a:lnTo>
                  <a:lnTo>
                    <a:pt x="245" y="95"/>
                  </a:lnTo>
                  <a:lnTo>
                    <a:pt x="245" y="87"/>
                  </a:lnTo>
                  <a:lnTo>
                    <a:pt x="244" y="75"/>
                  </a:lnTo>
                  <a:lnTo>
                    <a:pt x="241" y="73"/>
                  </a:lnTo>
                  <a:lnTo>
                    <a:pt x="237" y="69"/>
                  </a:lnTo>
                  <a:lnTo>
                    <a:pt x="233" y="69"/>
                  </a:lnTo>
                  <a:lnTo>
                    <a:pt x="232" y="69"/>
                  </a:lnTo>
                  <a:lnTo>
                    <a:pt x="232" y="70"/>
                  </a:lnTo>
                  <a:lnTo>
                    <a:pt x="228" y="69"/>
                  </a:lnTo>
                  <a:lnTo>
                    <a:pt x="228" y="70"/>
                  </a:lnTo>
                  <a:lnTo>
                    <a:pt x="228" y="73"/>
                  </a:lnTo>
                  <a:lnTo>
                    <a:pt x="228" y="82"/>
                  </a:lnTo>
                  <a:lnTo>
                    <a:pt x="228" y="86"/>
                  </a:lnTo>
                  <a:lnTo>
                    <a:pt x="228" y="87"/>
                  </a:lnTo>
                  <a:lnTo>
                    <a:pt x="227" y="87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19" y="95"/>
                  </a:lnTo>
                  <a:lnTo>
                    <a:pt x="219" y="99"/>
                  </a:lnTo>
                  <a:lnTo>
                    <a:pt x="216" y="101"/>
                  </a:lnTo>
                  <a:lnTo>
                    <a:pt x="215" y="103"/>
                  </a:lnTo>
                  <a:lnTo>
                    <a:pt x="213" y="101"/>
                  </a:lnTo>
                  <a:lnTo>
                    <a:pt x="211" y="101"/>
                  </a:lnTo>
                  <a:lnTo>
                    <a:pt x="207" y="103"/>
                  </a:lnTo>
                  <a:lnTo>
                    <a:pt x="207" y="105"/>
                  </a:lnTo>
                  <a:lnTo>
                    <a:pt x="203" y="103"/>
                  </a:lnTo>
                  <a:lnTo>
                    <a:pt x="202" y="103"/>
                  </a:lnTo>
                  <a:lnTo>
                    <a:pt x="200" y="103"/>
                  </a:lnTo>
                  <a:lnTo>
                    <a:pt x="198" y="103"/>
                  </a:lnTo>
                  <a:lnTo>
                    <a:pt x="192" y="103"/>
                  </a:lnTo>
                  <a:lnTo>
                    <a:pt x="188" y="103"/>
                  </a:lnTo>
                  <a:lnTo>
                    <a:pt x="180" y="99"/>
                  </a:lnTo>
                  <a:lnTo>
                    <a:pt x="175" y="99"/>
                  </a:lnTo>
                  <a:lnTo>
                    <a:pt x="171" y="101"/>
                  </a:lnTo>
                  <a:lnTo>
                    <a:pt x="171" y="99"/>
                  </a:lnTo>
                  <a:lnTo>
                    <a:pt x="171" y="97"/>
                  </a:lnTo>
                  <a:lnTo>
                    <a:pt x="174" y="91"/>
                  </a:lnTo>
                  <a:lnTo>
                    <a:pt x="175" y="90"/>
                  </a:lnTo>
                  <a:lnTo>
                    <a:pt x="175" y="86"/>
                  </a:lnTo>
                  <a:lnTo>
                    <a:pt x="175" y="82"/>
                  </a:lnTo>
                  <a:lnTo>
                    <a:pt x="176" y="79"/>
                  </a:lnTo>
                  <a:lnTo>
                    <a:pt x="179" y="74"/>
                  </a:lnTo>
                  <a:lnTo>
                    <a:pt x="180" y="70"/>
                  </a:lnTo>
                  <a:lnTo>
                    <a:pt x="183" y="66"/>
                  </a:lnTo>
                  <a:lnTo>
                    <a:pt x="180" y="65"/>
                  </a:lnTo>
                  <a:lnTo>
                    <a:pt x="179" y="61"/>
                  </a:lnTo>
                  <a:lnTo>
                    <a:pt x="175" y="60"/>
                  </a:lnTo>
                  <a:lnTo>
                    <a:pt x="171" y="60"/>
                  </a:lnTo>
                  <a:lnTo>
                    <a:pt x="170" y="57"/>
                  </a:lnTo>
                  <a:lnTo>
                    <a:pt x="167" y="56"/>
                  </a:lnTo>
                  <a:lnTo>
                    <a:pt x="162" y="53"/>
                  </a:lnTo>
                  <a:lnTo>
                    <a:pt x="154" y="49"/>
                  </a:lnTo>
                  <a:lnTo>
                    <a:pt x="146" y="44"/>
                  </a:lnTo>
                  <a:lnTo>
                    <a:pt x="143" y="42"/>
                  </a:lnTo>
                  <a:lnTo>
                    <a:pt x="139" y="40"/>
                  </a:lnTo>
                  <a:lnTo>
                    <a:pt x="135" y="40"/>
                  </a:lnTo>
                  <a:lnTo>
                    <a:pt x="131" y="38"/>
                  </a:lnTo>
                  <a:lnTo>
                    <a:pt x="127" y="38"/>
                  </a:lnTo>
                  <a:lnTo>
                    <a:pt x="123" y="36"/>
                  </a:lnTo>
                  <a:lnTo>
                    <a:pt x="119" y="3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06" y="21"/>
                  </a:lnTo>
                  <a:lnTo>
                    <a:pt x="105" y="16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99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4" y="8"/>
                  </a:lnTo>
                  <a:lnTo>
                    <a:pt x="73" y="12"/>
                  </a:lnTo>
                  <a:lnTo>
                    <a:pt x="70" y="18"/>
                  </a:lnTo>
                  <a:lnTo>
                    <a:pt x="66" y="12"/>
                  </a:lnTo>
                  <a:lnTo>
                    <a:pt x="62" y="8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7" y="5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30" y="9"/>
                  </a:lnTo>
                  <a:lnTo>
                    <a:pt x="29" y="13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21"/>
                  </a:lnTo>
                  <a:lnTo>
                    <a:pt x="29" y="26"/>
                  </a:lnTo>
                  <a:lnTo>
                    <a:pt x="29" y="34"/>
                  </a:lnTo>
                  <a:lnTo>
                    <a:pt x="26" y="40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7" y="46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12" y="57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2"/>
                  </a:lnTo>
                  <a:lnTo>
                    <a:pt x="13" y="83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8" y="95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3" y="97"/>
                  </a:lnTo>
                  <a:lnTo>
                    <a:pt x="12" y="103"/>
                  </a:lnTo>
                  <a:lnTo>
                    <a:pt x="9" y="113"/>
                  </a:lnTo>
                  <a:lnTo>
                    <a:pt x="5" y="118"/>
                  </a:lnTo>
                  <a:lnTo>
                    <a:pt x="4" y="126"/>
                  </a:lnTo>
                  <a:lnTo>
                    <a:pt x="4" y="133"/>
                  </a:lnTo>
                  <a:lnTo>
                    <a:pt x="1" y="135"/>
                  </a:lnTo>
                  <a:lnTo>
                    <a:pt x="1" y="139"/>
                  </a:lnTo>
                  <a:lnTo>
                    <a:pt x="1" y="143"/>
                  </a:lnTo>
                  <a:lnTo>
                    <a:pt x="5" y="148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1" y="166"/>
                  </a:lnTo>
                  <a:lnTo>
                    <a:pt x="1" y="167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1" y="179"/>
                  </a:lnTo>
                  <a:lnTo>
                    <a:pt x="5" y="183"/>
                  </a:lnTo>
                  <a:lnTo>
                    <a:pt x="8" y="184"/>
                  </a:lnTo>
                  <a:lnTo>
                    <a:pt x="8" y="187"/>
                  </a:lnTo>
                  <a:lnTo>
                    <a:pt x="9" y="190"/>
                  </a:lnTo>
                  <a:lnTo>
                    <a:pt x="13" y="196"/>
                  </a:lnTo>
                  <a:lnTo>
                    <a:pt x="13" y="198"/>
                  </a:lnTo>
                  <a:lnTo>
                    <a:pt x="13" y="200"/>
                  </a:lnTo>
                  <a:lnTo>
                    <a:pt x="16" y="200"/>
                  </a:lnTo>
                  <a:lnTo>
                    <a:pt x="17" y="202"/>
                  </a:lnTo>
                  <a:lnTo>
                    <a:pt x="16" y="206"/>
                  </a:lnTo>
                  <a:lnTo>
                    <a:pt x="17" y="207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10"/>
                  </a:lnTo>
                  <a:lnTo>
                    <a:pt x="22" y="214"/>
                  </a:lnTo>
                  <a:lnTo>
                    <a:pt x="22" y="220"/>
                  </a:lnTo>
                  <a:lnTo>
                    <a:pt x="25" y="224"/>
                  </a:lnTo>
                  <a:lnTo>
                    <a:pt x="25" y="227"/>
                  </a:lnTo>
                  <a:lnTo>
                    <a:pt x="22" y="228"/>
                  </a:lnTo>
                  <a:lnTo>
                    <a:pt x="21" y="231"/>
                  </a:lnTo>
                  <a:lnTo>
                    <a:pt x="21" y="236"/>
                  </a:lnTo>
                  <a:lnTo>
                    <a:pt x="21" y="241"/>
                  </a:lnTo>
                  <a:lnTo>
                    <a:pt x="21" y="244"/>
                  </a:lnTo>
                  <a:lnTo>
                    <a:pt x="18" y="245"/>
                  </a:lnTo>
                  <a:lnTo>
                    <a:pt x="21" y="247"/>
                  </a:lnTo>
                  <a:lnTo>
                    <a:pt x="22" y="251"/>
                  </a:lnTo>
                  <a:lnTo>
                    <a:pt x="25" y="259"/>
                  </a:lnTo>
                  <a:lnTo>
                    <a:pt x="22" y="261"/>
                  </a:lnTo>
                  <a:lnTo>
                    <a:pt x="22" y="264"/>
                  </a:lnTo>
                  <a:lnTo>
                    <a:pt x="21" y="267"/>
                  </a:lnTo>
                  <a:lnTo>
                    <a:pt x="18" y="267"/>
                  </a:lnTo>
                  <a:lnTo>
                    <a:pt x="17" y="271"/>
                  </a:lnTo>
                  <a:lnTo>
                    <a:pt x="18" y="276"/>
                  </a:lnTo>
                  <a:lnTo>
                    <a:pt x="21" y="281"/>
                  </a:lnTo>
                  <a:lnTo>
                    <a:pt x="22" y="288"/>
                  </a:lnTo>
                  <a:lnTo>
                    <a:pt x="22" y="289"/>
                  </a:lnTo>
                  <a:lnTo>
                    <a:pt x="25" y="293"/>
                  </a:lnTo>
                  <a:lnTo>
                    <a:pt x="29" y="298"/>
                  </a:lnTo>
                  <a:lnTo>
                    <a:pt x="30" y="302"/>
                  </a:lnTo>
                  <a:lnTo>
                    <a:pt x="32" y="304"/>
                  </a:lnTo>
                  <a:lnTo>
                    <a:pt x="32" y="306"/>
                  </a:lnTo>
                  <a:lnTo>
                    <a:pt x="29" y="310"/>
                  </a:lnTo>
                  <a:lnTo>
                    <a:pt x="26" y="310"/>
                  </a:lnTo>
                  <a:lnTo>
                    <a:pt x="26" y="314"/>
                  </a:lnTo>
                  <a:lnTo>
                    <a:pt x="26" y="318"/>
                  </a:lnTo>
                  <a:lnTo>
                    <a:pt x="29" y="324"/>
                  </a:lnTo>
                  <a:lnTo>
                    <a:pt x="26" y="324"/>
                  </a:lnTo>
                  <a:lnTo>
                    <a:pt x="26" y="328"/>
                  </a:lnTo>
                  <a:lnTo>
                    <a:pt x="29" y="329"/>
                  </a:lnTo>
                  <a:lnTo>
                    <a:pt x="29" y="332"/>
                  </a:lnTo>
                  <a:lnTo>
                    <a:pt x="26" y="332"/>
                  </a:lnTo>
                  <a:lnTo>
                    <a:pt x="29" y="334"/>
                  </a:lnTo>
                  <a:lnTo>
                    <a:pt x="30" y="334"/>
                  </a:lnTo>
                  <a:lnTo>
                    <a:pt x="30" y="337"/>
                  </a:lnTo>
                  <a:lnTo>
                    <a:pt x="29" y="342"/>
                  </a:lnTo>
                  <a:lnTo>
                    <a:pt x="32" y="350"/>
                  </a:lnTo>
                  <a:lnTo>
                    <a:pt x="34" y="354"/>
                  </a:lnTo>
                  <a:lnTo>
                    <a:pt x="34" y="358"/>
                  </a:lnTo>
                  <a:lnTo>
                    <a:pt x="36" y="362"/>
                  </a:lnTo>
                  <a:lnTo>
                    <a:pt x="40" y="365"/>
                  </a:lnTo>
                  <a:lnTo>
                    <a:pt x="40" y="368"/>
                  </a:lnTo>
                  <a:lnTo>
                    <a:pt x="40" y="369"/>
                  </a:lnTo>
                  <a:lnTo>
                    <a:pt x="38" y="369"/>
                  </a:lnTo>
                  <a:lnTo>
                    <a:pt x="36" y="371"/>
                  </a:lnTo>
                  <a:lnTo>
                    <a:pt x="38" y="375"/>
                  </a:lnTo>
                  <a:lnTo>
                    <a:pt x="40" y="381"/>
                  </a:lnTo>
                  <a:lnTo>
                    <a:pt x="42" y="385"/>
                  </a:lnTo>
                  <a:lnTo>
                    <a:pt x="45" y="386"/>
                  </a:lnTo>
                  <a:lnTo>
                    <a:pt x="47" y="389"/>
                  </a:lnTo>
                  <a:lnTo>
                    <a:pt x="47" y="390"/>
                  </a:lnTo>
                  <a:lnTo>
                    <a:pt x="47" y="391"/>
                  </a:lnTo>
                  <a:lnTo>
                    <a:pt x="49" y="394"/>
                  </a:lnTo>
                  <a:lnTo>
                    <a:pt x="51" y="395"/>
                  </a:lnTo>
                  <a:lnTo>
                    <a:pt x="51" y="398"/>
                  </a:lnTo>
                  <a:lnTo>
                    <a:pt x="51" y="399"/>
                  </a:lnTo>
                  <a:lnTo>
                    <a:pt x="55" y="402"/>
                  </a:lnTo>
                  <a:lnTo>
                    <a:pt x="53" y="403"/>
                  </a:lnTo>
                  <a:lnTo>
                    <a:pt x="53" y="405"/>
                  </a:lnTo>
                  <a:lnTo>
                    <a:pt x="55" y="407"/>
                  </a:lnTo>
                  <a:lnTo>
                    <a:pt x="57" y="409"/>
                  </a:lnTo>
                  <a:lnTo>
                    <a:pt x="61" y="409"/>
                  </a:lnTo>
                  <a:lnTo>
                    <a:pt x="65" y="409"/>
                  </a:lnTo>
                  <a:lnTo>
                    <a:pt x="66" y="411"/>
                  </a:lnTo>
                  <a:lnTo>
                    <a:pt x="66" y="415"/>
                  </a:lnTo>
                  <a:lnTo>
                    <a:pt x="59" y="417"/>
                  </a:lnTo>
                  <a:lnTo>
                    <a:pt x="57" y="417"/>
                  </a:lnTo>
                  <a:lnTo>
                    <a:pt x="55" y="417"/>
                  </a:lnTo>
                  <a:lnTo>
                    <a:pt x="59" y="419"/>
                  </a:lnTo>
                  <a:lnTo>
                    <a:pt x="62" y="419"/>
                  </a:lnTo>
                  <a:lnTo>
                    <a:pt x="69" y="422"/>
                  </a:lnTo>
                  <a:lnTo>
                    <a:pt x="69" y="425"/>
                  </a:lnTo>
                  <a:lnTo>
                    <a:pt x="69" y="426"/>
                  </a:lnTo>
                  <a:lnTo>
                    <a:pt x="66" y="429"/>
                  </a:lnTo>
                  <a:lnTo>
                    <a:pt x="65" y="430"/>
                  </a:lnTo>
                  <a:lnTo>
                    <a:pt x="65" y="433"/>
                  </a:lnTo>
                  <a:lnTo>
                    <a:pt x="69" y="435"/>
                  </a:lnTo>
                  <a:lnTo>
                    <a:pt x="69" y="438"/>
                  </a:lnTo>
                  <a:lnTo>
                    <a:pt x="66" y="439"/>
                  </a:lnTo>
                  <a:lnTo>
                    <a:pt x="73" y="446"/>
                  </a:lnTo>
                  <a:lnTo>
                    <a:pt x="74" y="447"/>
                  </a:lnTo>
                  <a:lnTo>
                    <a:pt x="74" y="451"/>
                  </a:lnTo>
                  <a:lnTo>
                    <a:pt x="73" y="452"/>
                  </a:lnTo>
                  <a:lnTo>
                    <a:pt x="73" y="455"/>
                  </a:lnTo>
                  <a:lnTo>
                    <a:pt x="74" y="456"/>
                  </a:lnTo>
                  <a:lnTo>
                    <a:pt x="74" y="459"/>
                  </a:lnTo>
                  <a:lnTo>
                    <a:pt x="73" y="460"/>
                  </a:lnTo>
                  <a:lnTo>
                    <a:pt x="73" y="462"/>
                  </a:lnTo>
                  <a:lnTo>
                    <a:pt x="70" y="468"/>
                  </a:lnTo>
                  <a:lnTo>
                    <a:pt x="70" y="472"/>
                  </a:lnTo>
                  <a:lnTo>
                    <a:pt x="74" y="474"/>
                  </a:lnTo>
                  <a:lnTo>
                    <a:pt x="75" y="476"/>
                  </a:lnTo>
                  <a:lnTo>
                    <a:pt x="78" y="478"/>
                  </a:lnTo>
                  <a:lnTo>
                    <a:pt x="75" y="479"/>
                  </a:lnTo>
                  <a:lnTo>
                    <a:pt x="74" y="482"/>
                  </a:lnTo>
                  <a:lnTo>
                    <a:pt x="75" y="486"/>
                  </a:lnTo>
                  <a:lnTo>
                    <a:pt x="75" y="490"/>
                  </a:lnTo>
                  <a:lnTo>
                    <a:pt x="73" y="490"/>
                  </a:lnTo>
                  <a:lnTo>
                    <a:pt x="73" y="492"/>
                  </a:lnTo>
                  <a:lnTo>
                    <a:pt x="70" y="495"/>
                  </a:lnTo>
                  <a:lnTo>
                    <a:pt x="69" y="496"/>
                  </a:lnTo>
                  <a:lnTo>
                    <a:pt x="69" y="496"/>
                  </a:lnTo>
                  <a:lnTo>
                    <a:pt x="69" y="499"/>
                  </a:lnTo>
                  <a:lnTo>
                    <a:pt x="69" y="499"/>
                  </a:lnTo>
                  <a:lnTo>
                    <a:pt x="69" y="500"/>
                  </a:lnTo>
                  <a:lnTo>
                    <a:pt x="73" y="504"/>
                  </a:lnTo>
                  <a:lnTo>
                    <a:pt x="73" y="506"/>
                  </a:lnTo>
                  <a:lnTo>
                    <a:pt x="74" y="510"/>
                  </a:lnTo>
                  <a:lnTo>
                    <a:pt x="75" y="512"/>
                  </a:lnTo>
                  <a:lnTo>
                    <a:pt x="75" y="512"/>
                  </a:lnTo>
                  <a:lnTo>
                    <a:pt x="78" y="514"/>
                  </a:lnTo>
                  <a:lnTo>
                    <a:pt x="78" y="514"/>
                  </a:lnTo>
                  <a:lnTo>
                    <a:pt x="79" y="516"/>
                  </a:lnTo>
                  <a:lnTo>
                    <a:pt x="82" y="519"/>
                  </a:lnTo>
                  <a:lnTo>
                    <a:pt x="83" y="521"/>
                  </a:lnTo>
                  <a:lnTo>
                    <a:pt x="86" y="521"/>
                  </a:lnTo>
                  <a:lnTo>
                    <a:pt x="87" y="519"/>
                  </a:lnTo>
                  <a:lnTo>
                    <a:pt x="93" y="519"/>
                  </a:lnTo>
                  <a:lnTo>
                    <a:pt x="95" y="519"/>
                  </a:lnTo>
                  <a:lnTo>
                    <a:pt x="97" y="523"/>
                  </a:lnTo>
                  <a:lnTo>
                    <a:pt x="97" y="523"/>
                  </a:lnTo>
                  <a:lnTo>
                    <a:pt x="99" y="525"/>
                  </a:lnTo>
                  <a:lnTo>
                    <a:pt x="99" y="529"/>
                  </a:lnTo>
                  <a:lnTo>
                    <a:pt x="101" y="531"/>
                  </a:lnTo>
                  <a:lnTo>
                    <a:pt x="101" y="535"/>
                  </a:lnTo>
                  <a:lnTo>
                    <a:pt x="106" y="539"/>
                  </a:lnTo>
                  <a:lnTo>
                    <a:pt x="110" y="543"/>
                  </a:lnTo>
                  <a:lnTo>
                    <a:pt x="113" y="543"/>
                  </a:lnTo>
                  <a:lnTo>
                    <a:pt x="117" y="544"/>
                  </a:lnTo>
                  <a:lnTo>
                    <a:pt x="122" y="543"/>
                  </a:lnTo>
                  <a:lnTo>
                    <a:pt x="131" y="543"/>
                  </a:lnTo>
                  <a:lnTo>
                    <a:pt x="140" y="544"/>
                  </a:lnTo>
                  <a:lnTo>
                    <a:pt x="150" y="547"/>
                  </a:lnTo>
                  <a:lnTo>
                    <a:pt x="158" y="548"/>
                  </a:lnTo>
                  <a:lnTo>
                    <a:pt x="162" y="548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lnTo>
                    <a:pt x="163" y="5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7050446" y="2883526"/>
            <a:ext cx="1781080" cy="3005682"/>
            <a:chOff x="7050446" y="2585238"/>
            <a:chExt cx="1781080" cy="3005681"/>
          </a:xfrm>
          <a:solidFill>
            <a:srgbClr val="00B0F0">
              <a:alpha val="30000"/>
            </a:srgbClr>
          </a:solidFill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050446" y="4057951"/>
              <a:ext cx="8862" cy="8862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4 h 5"/>
                <a:gd name="T4" fmla="*/ 4 w 5"/>
                <a:gd name="T5" fmla="*/ 0 h 5"/>
                <a:gd name="T6" fmla="*/ 2 w 5"/>
                <a:gd name="T7" fmla="*/ 3 h 5"/>
                <a:gd name="T8" fmla="*/ 0 w 5"/>
                <a:gd name="T9" fmla="*/ 3 h 5"/>
                <a:gd name="T10" fmla="*/ 0 w 5"/>
                <a:gd name="T11" fmla="*/ 4 h 5"/>
                <a:gd name="T12" fmla="*/ 0 w 5"/>
                <a:gd name="T13" fmla="*/ 4 h 5"/>
                <a:gd name="T14" fmla="*/ 2 w 5"/>
                <a:gd name="T15" fmla="*/ 4 h 5"/>
                <a:gd name="T16" fmla="*/ 4 w 5"/>
                <a:gd name="T17" fmla="*/ 5 h 5"/>
                <a:gd name="T18" fmla="*/ 4 w 5"/>
                <a:gd name="T19" fmla="*/ 5 h 5"/>
                <a:gd name="T20" fmla="*/ 4 w 5"/>
                <a:gd name="T21" fmla="*/ 5 h 5"/>
                <a:gd name="T22" fmla="*/ 5 w 5"/>
                <a:gd name="T23" fmla="*/ 5 h 5"/>
                <a:gd name="T24" fmla="*/ 5 w 5"/>
                <a:gd name="T25" fmla="*/ 4 h 5"/>
                <a:gd name="T26" fmla="*/ 5 w 5"/>
                <a:gd name="T27" fmla="*/ 4 h 5"/>
                <a:gd name="T28" fmla="*/ 5 w 5"/>
                <a:gd name="T29" fmla="*/ 4 h 5"/>
                <a:gd name="T30" fmla="*/ 5 w 5"/>
                <a:gd name="T31" fmla="*/ 4 h 5"/>
                <a:gd name="T32" fmla="*/ 5 w 5"/>
                <a:gd name="T33" fmla="*/ 4 h 5"/>
                <a:gd name="T34" fmla="*/ 5 w 5"/>
                <a:gd name="T35" fmla="*/ 4 h 5"/>
                <a:gd name="T36" fmla="*/ 5 w 5"/>
                <a:gd name="T37" fmla="*/ 4 h 5"/>
                <a:gd name="T38" fmla="*/ 5 w 5"/>
                <a:gd name="T3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lnTo>
                    <a:pt x="5" y="4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4" name="Group 205"/>
            <p:cNvGrpSpPr/>
            <p:nvPr/>
          </p:nvGrpSpPr>
          <p:grpSpPr>
            <a:xfrm>
              <a:off x="7190452" y="2585238"/>
              <a:ext cx="1641074" cy="3005681"/>
              <a:chOff x="7190452" y="2585238"/>
              <a:chExt cx="1641074" cy="3005681"/>
            </a:xfrm>
            <a:grpFill/>
          </p:grpSpPr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8333532" y="5201031"/>
                <a:ext cx="497994" cy="389888"/>
              </a:xfrm>
              <a:custGeom>
                <a:avLst/>
                <a:gdLst>
                  <a:gd name="T0" fmla="*/ 179 w 281"/>
                  <a:gd name="T1" fmla="*/ 122 h 220"/>
                  <a:gd name="T2" fmla="*/ 175 w 281"/>
                  <a:gd name="T3" fmla="*/ 122 h 220"/>
                  <a:gd name="T4" fmla="*/ 170 w 281"/>
                  <a:gd name="T5" fmla="*/ 124 h 220"/>
                  <a:gd name="T6" fmla="*/ 163 w 281"/>
                  <a:gd name="T7" fmla="*/ 124 h 220"/>
                  <a:gd name="T8" fmla="*/ 163 w 281"/>
                  <a:gd name="T9" fmla="*/ 117 h 220"/>
                  <a:gd name="T10" fmla="*/ 167 w 281"/>
                  <a:gd name="T11" fmla="*/ 110 h 220"/>
                  <a:gd name="T12" fmla="*/ 139 w 281"/>
                  <a:gd name="T13" fmla="*/ 130 h 220"/>
                  <a:gd name="T14" fmla="*/ 115 w 281"/>
                  <a:gd name="T15" fmla="*/ 147 h 220"/>
                  <a:gd name="T16" fmla="*/ 58 w 281"/>
                  <a:gd name="T17" fmla="*/ 174 h 220"/>
                  <a:gd name="T18" fmla="*/ 38 w 281"/>
                  <a:gd name="T19" fmla="*/ 185 h 220"/>
                  <a:gd name="T20" fmla="*/ 25 w 281"/>
                  <a:gd name="T21" fmla="*/ 193 h 220"/>
                  <a:gd name="T22" fmla="*/ 18 w 281"/>
                  <a:gd name="T23" fmla="*/ 197 h 220"/>
                  <a:gd name="T24" fmla="*/ 9 w 281"/>
                  <a:gd name="T25" fmla="*/ 202 h 220"/>
                  <a:gd name="T26" fmla="*/ 0 w 281"/>
                  <a:gd name="T27" fmla="*/ 210 h 220"/>
                  <a:gd name="T28" fmla="*/ 4 w 281"/>
                  <a:gd name="T29" fmla="*/ 214 h 220"/>
                  <a:gd name="T30" fmla="*/ 18 w 281"/>
                  <a:gd name="T31" fmla="*/ 218 h 220"/>
                  <a:gd name="T32" fmla="*/ 39 w 281"/>
                  <a:gd name="T33" fmla="*/ 218 h 220"/>
                  <a:gd name="T34" fmla="*/ 58 w 281"/>
                  <a:gd name="T35" fmla="*/ 207 h 220"/>
                  <a:gd name="T36" fmla="*/ 95 w 281"/>
                  <a:gd name="T37" fmla="*/ 177 h 220"/>
                  <a:gd name="T38" fmla="*/ 119 w 281"/>
                  <a:gd name="T39" fmla="*/ 170 h 220"/>
                  <a:gd name="T40" fmla="*/ 122 w 281"/>
                  <a:gd name="T41" fmla="*/ 166 h 220"/>
                  <a:gd name="T42" fmla="*/ 148 w 281"/>
                  <a:gd name="T43" fmla="*/ 149 h 220"/>
                  <a:gd name="T44" fmla="*/ 170 w 281"/>
                  <a:gd name="T45" fmla="*/ 132 h 220"/>
                  <a:gd name="T46" fmla="*/ 171 w 281"/>
                  <a:gd name="T47" fmla="*/ 124 h 220"/>
                  <a:gd name="T48" fmla="*/ 170 w 281"/>
                  <a:gd name="T49" fmla="*/ 124 h 220"/>
                  <a:gd name="T50" fmla="*/ 240 w 281"/>
                  <a:gd name="T51" fmla="*/ 39 h 220"/>
                  <a:gd name="T52" fmla="*/ 240 w 281"/>
                  <a:gd name="T53" fmla="*/ 27 h 220"/>
                  <a:gd name="T54" fmla="*/ 243 w 281"/>
                  <a:gd name="T55" fmla="*/ 17 h 220"/>
                  <a:gd name="T56" fmla="*/ 240 w 281"/>
                  <a:gd name="T57" fmla="*/ 12 h 220"/>
                  <a:gd name="T58" fmla="*/ 232 w 281"/>
                  <a:gd name="T59" fmla="*/ 12 h 220"/>
                  <a:gd name="T60" fmla="*/ 232 w 281"/>
                  <a:gd name="T61" fmla="*/ 0 h 220"/>
                  <a:gd name="T62" fmla="*/ 228 w 281"/>
                  <a:gd name="T63" fmla="*/ 16 h 220"/>
                  <a:gd name="T64" fmla="*/ 232 w 281"/>
                  <a:gd name="T65" fmla="*/ 19 h 220"/>
                  <a:gd name="T66" fmla="*/ 229 w 281"/>
                  <a:gd name="T67" fmla="*/ 36 h 220"/>
                  <a:gd name="T68" fmla="*/ 233 w 281"/>
                  <a:gd name="T69" fmla="*/ 33 h 220"/>
                  <a:gd name="T70" fmla="*/ 236 w 281"/>
                  <a:gd name="T71" fmla="*/ 36 h 220"/>
                  <a:gd name="T72" fmla="*/ 229 w 281"/>
                  <a:gd name="T73" fmla="*/ 48 h 220"/>
                  <a:gd name="T74" fmla="*/ 233 w 281"/>
                  <a:gd name="T75" fmla="*/ 47 h 220"/>
                  <a:gd name="T76" fmla="*/ 276 w 281"/>
                  <a:gd name="T77" fmla="*/ 57 h 220"/>
                  <a:gd name="T78" fmla="*/ 251 w 281"/>
                  <a:gd name="T79" fmla="*/ 61 h 220"/>
                  <a:gd name="T80" fmla="*/ 249 w 281"/>
                  <a:gd name="T81" fmla="*/ 40 h 220"/>
                  <a:gd name="T82" fmla="*/ 245 w 281"/>
                  <a:gd name="T83" fmla="*/ 44 h 220"/>
                  <a:gd name="T84" fmla="*/ 241 w 281"/>
                  <a:gd name="T85" fmla="*/ 49 h 220"/>
                  <a:gd name="T86" fmla="*/ 233 w 281"/>
                  <a:gd name="T87" fmla="*/ 48 h 220"/>
                  <a:gd name="T88" fmla="*/ 228 w 281"/>
                  <a:gd name="T89" fmla="*/ 53 h 220"/>
                  <a:gd name="T90" fmla="*/ 224 w 281"/>
                  <a:gd name="T91" fmla="*/ 63 h 220"/>
                  <a:gd name="T92" fmla="*/ 209 w 281"/>
                  <a:gd name="T93" fmla="*/ 82 h 220"/>
                  <a:gd name="T94" fmla="*/ 193 w 281"/>
                  <a:gd name="T95" fmla="*/ 93 h 220"/>
                  <a:gd name="T96" fmla="*/ 203 w 281"/>
                  <a:gd name="T97" fmla="*/ 105 h 220"/>
                  <a:gd name="T98" fmla="*/ 183 w 281"/>
                  <a:gd name="T99" fmla="*/ 124 h 220"/>
                  <a:gd name="T100" fmla="*/ 188 w 281"/>
                  <a:gd name="T101" fmla="*/ 126 h 220"/>
                  <a:gd name="T102" fmla="*/ 211 w 281"/>
                  <a:gd name="T103" fmla="*/ 117 h 220"/>
                  <a:gd name="T104" fmla="*/ 229 w 281"/>
                  <a:gd name="T105" fmla="*/ 104 h 220"/>
                  <a:gd name="T106" fmla="*/ 251 w 281"/>
                  <a:gd name="T107" fmla="*/ 84 h 220"/>
                  <a:gd name="T108" fmla="*/ 259 w 281"/>
                  <a:gd name="T109" fmla="*/ 84 h 220"/>
                  <a:gd name="T110" fmla="*/ 272 w 281"/>
                  <a:gd name="T111" fmla="*/ 70 h 220"/>
                  <a:gd name="T112" fmla="*/ 280 w 281"/>
                  <a:gd name="T113" fmla="*/ 57 h 220"/>
                  <a:gd name="T114" fmla="*/ 280 w 281"/>
                  <a:gd name="T115" fmla="*/ 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20">
                    <a:moveTo>
                      <a:pt x="175" y="122"/>
                    </a:moveTo>
                    <a:lnTo>
                      <a:pt x="172" y="122"/>
                    </a:lnTo>
                    <a:lnTo>
                      <a:pt x="174" y="124"/>
                    </a:lnTo>
                    <a:lnTo>
                      <a:pt x="176" y="122"/>
                    </a:lnTo>
                    <a:lnTo>
                      <a:pt x="179" y="122"/>
                    </a:lnTo>
                    <a:lnTo>
                      <a:pt x="179" y="120"/>
                    </a:lnTo>
                    <a:lnTo>
                      <a:pt x="176" y="120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close/>
                    <a:moveTo>
                      <a:pt x="170" y="124"/>
                    </a:moveTo>
                    <a:lnTo>
                      <a:pt x="172" y="122"/>
                    </a:lnTo>
                    <a:lnTo>
                      <a:pt x="172" y="120"/>
                    </a:lnTo>
                    <a:lnTo>
                      <a:pt x="175" y="118"/>
                    </a:lnTo>
                    <a:lnTo>
                      <a:pt x="167" y="122"/>
                    </a:lnTo>
                    <a:lnTo>
                      <a:pt x="163" y="124"/>
                    </a:lnTo>
                    <a:lnTo>
                      <a:pt x="162" y="124"/>
                    </a:lnTo>
                    <a:lnTo>
                      <a:pt x="159" y="124"/>
                    </a:lnTo>
                    <a:lnTo>
                      <a:pt x="162" y="120"/>
                    </a:lnTo>
                    <a:lnTo>
                      <a:pt x="163" y="118"/>
                    </a:lnTo>
                    <a:lnTo>
                      <a:pt x="163" y="117"/>
                    </a:lnTo>
                    <a:lnTo>
                      <a:pt x="162" y="117"/>
                    </a:lnTo>
                    <a:lnTo>
                      <a:pt x="159" y="117"/>
                    </a:lnTo>
                    <a:lnTo>
                      <a:pt x="159" y="114"/>
                    </a:lnTo>
                    <a:lnTo>
                      <a:pt x="163" y="113"/>
                    </a:lnTo>
                    <a:lnTo>
                      <a:pt x="167" y="110"/>
                    </a:lnTo>
                    <a:lnTo>
                      <a:pt x="163" y="110"/>
                    </a:lnTo>
                    <a:lnTo>
                      <a:pt x="158" y="113"/>
                    </a:lnTo>
                    <a:lnTo>
                      <a:pt x="150" y="117"/>
                    </a:lnTo>
                    <a:lnTo>
                      <a:pt x="146" y="122"/>
                    </a:lnTo>
                    <a:lnTo>
                      <a:pt x="139" y="130"/>
                    </a:lnTo>
                    <a:lnTo>
                      <a:pt x="135" y="132"/>
                    </a:lnTo>
                    <a:lnTo>
                      <a:pt x="128" y="134"/>
                    </a:lnTo>
                    <a:lnTo>
                      <a:pt x="126" y="136"/>
                    </a:lnTo>
                    <a:lnTo>
                      <a:pt x="123" y="140"/>
                    </a:lnTo>
                    <a:lnTo>
                      <a:pt x="115" y="147"/>
                    </a:lnTo>
                    <a:lnTo>
                      <a:pt x="106" y="153"/>
                    </a:lnTo>
                    <a:lnTo>
                      <a:pt x="98" y="157"/>
                    </a:lnTo>
                    <a:lnTo>
                      <a:pt x="89" y="161"/>
                    </a:lnTo>
                    <a:lnTo>
                      <a:pt x="69" y="170"/>
                    </a:lnTo>
                    <a:lnTo>
                      <a:pt x="58" y="174"/>
                    </a:lnTo>
                    <a:lnTo>
                      <a:pt x="49" y="177"/>
                    </a:lnTo>
                    <a:lnTo>
                      <a:pt x="41" y="181"/>
                    </a:lnTo>
                    <a:lnTo>
                      <a:pt x="39" y="183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4" y="185"/>
                    </a:lnTo>
                    <a:lnTo>
                      <a:pt x="30" y="189"/>
                    </a:lnTo>
                    <a:lnTo>
                      <a:pt x="26" y="191"/>
                    </a:lnTo>
                    <a:lnTo>
                      <a:pt x="25" y="191"/>
                    </a:lnTo>
                    <a:lnTo>
                      <a:pt x="25" y="193"/>
                    </a:lnTo>
                    <a:lnTo>
                      <a:pt x="22" y="193"/>
                    </a:lnTo>
                    <a:lnTo>
                      <a:pt x="18" y="194"/>
                    </a:lnTo>
                    <a:lnTo>
                      <a:pt x="17" y="194"/>
                    </a:lnTo>
                    <a:lnTo>
                      <a:pt x="17" y="197"/>
                    </a:lnTo>
                    <a:lnTo>
                      <a:pt x="18" y="197"/>
                    </a:lnTo>
                    <a:lnTo>
                      <a:pt x="17" y="198"/>
                    </a:lnTo>
                    <a:lnTo>
                      <a:pt x="14" y="198"/>
                    </a:lnTo>
                    <a:lnTo>
                      <a:pt x="13" y="198"/>
                    </a:lnTo>
                    <a:lnTo>
                      <a:pt x="12" y="201"/>
                    </a:lnTo>
                    <a:lnTo>
                      <a:pt x="9" y="202"/>
                    </a:lnTo>
                    <a:lnTo>
                      <a:pt x="12" y="202"/>
                    </a:lnTo>
                    <a:lnTo>
                      <a:pt x="9" y="205"/>
                    </a:lnTo>
                    <a:lnTo>
                      <a:pt x="4" y="206"/>
                    </a:lnTo>
                    <a:lnTo>
                      <a:pt x="1" y="206"/>
                    </a:lnTo>
                    <a:lnTo>
                      <a:pt x="0" y="210"/>
                    </a:lnTo>
                    <a:lnTo>
                      <a:pt x="4" y="207"/>
                    </a:lnTo>
                    <a:lnTo>
                      <a:pt x="4" y="210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4" y="214"/>
                    </a:lnTo>
                    <a:lnTo>
                      <a:pt x="9" y="214"/>
                    </a:lnTo>
                    <a:lnTo>
                      <a:pt x="13" y="214"/>
                    </a:lnTo>
                    <a:lnTo>
                      <a:pt x="13" y="218"/>
                    </a:lnTo>
                    <a:lnTo>
                      <a:pt x="17" y="215"/>
                    </a:lnTo>
                    <a:lnTo>
                      <a:pt x="18" y="218"/>
                    </a:lnTo>
                    <a:lnTo>
                      <a:pt x="17" y="220"/>
                    </a:lnTo>
                    <a:lnTo>
                      <a:pt x="22" y="219"/>
                    </a:lnTo>
                    <a:lnTo>
                      <a:pt x="25" y="220"/>
                    </a:lnTo>
                    <a:lnTo>
                      <a:pt x="31" y="219"/>
                    </a:lnTo>
                    <a:lnTo>
                      <a:pt x="39" y="218"/>
                    </a:lnTo>
                    <a:lnTo>
                      <a:pt x="43" y="215"/>
                    </a:lnTo>
                    <a:lnTo>
                      <a:pt x="51" y="211"/>
                    </a:lnTo>
                    <a:lnTo>
                      <a:pt x="53" y="210"/>
                    </a:lnTo>
                    <a:lnTo>
                      <a:pt x="57" y="207"/>
                    </a:lnTo>
                    <a:lnTo>
                      <a:pt x="58" y="207"/>
                    </a:lnTo>
                    <a:lnTo>
                      <a:pt x="66" y="202"/>
                    </a:lnTo>
                    <a:lnTo>
                      <a:pt x="74" y="194"/>
                    </a:lnTo>
                    <a:lnTo>
                      <a:pt x="82" y="191"/>
                    </a:lnTo>
                    <a:lnTo>
                      <a:pt x="87" y="183"/>
                    </a:lnTo>
                    <a:lnTo>
                      <a:pt x="95" y="177"/>
                    </a:lnTo>
                    <a:lnTo>
                      <a:pt x="104" y="175"/>
                    </a:lnTo>
                    <a:lnTo>
                      <a:pt x="111" y="171"/>
                    </a:lnTo>
                    <a:lnTo>
                      <a:pt x="115" y="170"/>
                    </a:lnTo>
                    <a:lnTo>
                      <a:pt x="118" y="170"/>
                    </a:lnTo>
                    <a:lnTo>
                      <a:pt x="119" y="170"/>
                    </a:lnTo>
                    <a:lnTo>
                      <a:pt x="115" y="171"/>
                    </a:lnTo>
                    <a:lnTo>
                      <a:pt x="119" y="171"/>
                    </a:lnTo>
                    <a:lnTo>
                      <a:pt x="123" y="171"/>
                    </a:lnTo>
                    <a:lnTo>
                      <a:pt x="126" y="170"/>
                    </a:lnTo>
                    <a:lnTo>
                      <a:pt x="122" y="166"/>
                    </a:lnTo>
                    <a:lnTo>
                      <a:pt x="126" y="163"/>
                    </a:lnTo>
                    <a:lnTo>
                      <a:pt x="127" y="161"/>
                    </a:lnTo>
                    <a:lnTo>
                      <a:pt x="132" y="158"/>
                    </a:lnTo>
                    <a:lnTo>
                      <a:pt x="139" y="154"/>
                    </a:lnTo>
                    <a:lnTo>
                      <a:pt x="148" y="149"/>
                    </a:lnTo>
                    <a:lnTo>
                      <a:pt x="155" y="143"/>
                    </a:lnTo>
                    <a:lnTo>
                      <a:pt x="159" y="140"/>
                    </a:lnTo>
                    <a:lnTo>
                      <a:pt x="163" y="137"/>
                    </a:lnTo>
                    <a:lnTo>
                      <a:pt x="167" y="136"/>
                    </a:lnTo>
                    <a:lnTo>
                      <a:pt x="170" y="132"/>
                    </a:lnTo>
                    <a:lnTo>
                      <a:pt x="171" y="126"/>
                    </a:lnTo>
                    <a:lnTo>
                      <a:pt x="176" y="124"/>
                    </a:lnTo>
                    <a:lnTo>
                      <a:pt x="175" y="124"/>
                    </a:lnTo>
                    <a:lnTo>
                      <a:pt x="174" y="124"/>
                    </a:lnTo>
                    <a:lnTo>
                      <a:pt x="171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close/>
                    <a:moveTo>
                      <a:pt x="233" y="47"/>
                    </a:moveTo>
                    <a:lnTo>
                      <a:pt x="237" y="43"/>
                    </a:lnTo>
                    <a:lnTo>
                      <a:pt x="240" y="39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1" y="31"/>
                    </a:lnTo>
                    <a:lnTo>
                      <a:pt x="241" y="27"/>
                    </a:lnTo>
                    <a:lnTo>
                      <a:pt x="240" y="27"/>
                    </a:lnTo>
                    <a:lnTo>
                      <a:pt x="241" y="25"/>
                    </a:lnTo>
                    <a:lnTo>
                      <a:pt x="243" y="27"/>
                    </a:lnTo>
                    <a:lnTo>
                      <a:pt x="245" y="16"/>
                    </a:lnTo>
                    <a:lnTo>
                      <a:pt x="243" y="16"/>
                    </a:lnTo>
                    <a:lnTo>
                      <a:pt x="243" y="17"/>
                    </a:lnTo>
                    <a:lnTo>
                      <a:pt x="241" y="17"/>
                    </a:lnTo>
                    <a:lnTo>
                      <a:pt x="241" y="16"/>
                    </a:lnTo>
                    <a:lnTo>
                      <a:pt x="243" y="16"/>
                    </a:lnTo>
                    <a:lnTo>
                      <a:pt x="241" y="12"/>
                    </a:lnTo>
                    <a:lnTo>
                      <a:pt x="240" y="12"/>
                    </a:lnTo>
                    <a:lnTo>
                      <a:pt x="240" y="13"/>
                    </a:lnTo>
                    <a:lnTo>
                      <a:pt x="237" y="12"/>
                    </a:lnTo>
                    <a:lnTo>
                      <a:pt x="236" y="9"/>
                    </a:lnTo>
                    <a:lnTo>
                      <a:pt x="233" y="9"/>
                    </a:lnTo>
                    <a:lnTo>
                      <a:pt x="232" y="12"/>
                    </a:lnTo>
                    <a:lnTo>
                      <a:pt x="233" y="8"/>
                    </a:lnTo>
                    <a:lnTo>
                      <a:pt x="232" y="3"/>
                    </a:lnTo>
                    <a:lnTo>
                      <a:pt x="233" y="3"/>
                    </a:lnTo>
                    <a:lnTo>
                      <a:pt x="233" y="0"/>
                    </a:lnTo>
                    <a:lnTo>
                      <a:pt x="232" y="0"/>
                    </a:lnTo>
                    <a:lnTo>
                      <a:pt x="228" y="3"/>
                    </a:lnTo>
                    <a:lnTo>
                      <a:pt x="229" y="5"/>
                    </a:lnTo>
                    <a:lnTo>
                      <a:pt x="229" y="12"/>
                    </a:lnTo>
                    <a:lnTo>
                      <a:pt x="229" y="13"/>
                    </a:lnTo>
                    <a:lnTo>
                      <a:pt x="228" y="16"/>
                    </a:lnTo>
                    <a:lnTo>
                      <a:pt x="228" y="21"/>
                    </a:lnTo>
                    <a:lnTo>
                      <a:pt x="229" y="19"/>
                    </a:lnTo>
                    <a:lnTo>
                      <a:pt x="232" y="17"/>
                    </a:lnTo>
                    <a:lnTo>
                      <a:pt x="233" y="17"/>
                    </a:lnTo>
                    <a:lnTo>
                      <a:pt x="232" y="19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28" y="23"/>
                    </a:lnTo>
                    <a:lnTo>
                      <a:pt x="229" y="29"/>
                    </a:lnTo>
                    <a:lnTo>
                      <a:pt x="229" y="36"/>
                    </a:lnTo>
                    <a:lnTo>
                      <a:pt x="232" y="36"/>
                    </a:lnTo>
                    <a:lnTo>
                      <a:pt x="232" y="35"/>
                    </a:lnTo>
                    <a:lnTo>
                      <a:pt x="232" y="33"/>
                    </a:lnTo>
                    <a:lnTo>
                      <a:pt x="233" y="35"/>
                    </a:lnTo>
                    <a:lnTo>
                      <a:pt x="233" y="33"/>
                    </a:lnTo>
                    <a:lnTo>
                      <a:pt x="236" y="33"/>
                    </a:lnTo>
                    <a:lnTo>
                      <a:pt x="237" y="35"/>
                    </a:lnTo>
                    <a:lnTo>
                      <a:pt x="233" y="35"/>
                    </a:lnTo>
                    <a:lnTo>
                      <a:pt x="233" y="36"/>
                    </a:lnTo>
                    <a:lnTo>
                      <a:pt x="236" y="36"/>
                    </a:lnTo>
                    <a:lnTo>
                      <a:pt x="232" y="40"/>
                    </a:lnTo>
                    <a:lnTo>
                      <a:pt x="232" y="39"/>
                    </a:lnTo>
                    <a:lnTo>
                      <a:pt x="229" y="40"/>
                    </a:lnTo>
                    <a:lnTo>
                      <a:pt x="229" y="43"/>
                    </a:lnTo>
                    <a:lnTo>
                      <a:pt x="229" y="48"/>
                    </a:lnTo>
                    <a:lnTo>
                      <a:pt x="232" y="48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close/>
                    <a:moveTo>
                      <a:pt x="280" y="57"/>
                    </a:moveTo>
                    <a:lnTo>
                      <a:pt x="276" y="57"/>
                    </a:lnTo>
                    <a:lnTo>
                      <a:pt x="272" y="60"/>
                    </a:lnTo>
                    <a:lnTo>
                      <a:pt x="264" y="65"/>
                    </a:lnTo>
                    <a:lnTo>
                      <a:pt x="260" y="65"/>
                    </a:lnTo>
                    <a:lnTo>
                      <a:pt x="256" y="65"/>
                    </a:lnTo>
                    <a:lnTo>
                      <a:pt x="251" y="61"/>
                    </a:lnTo>
                    <a:lnTo>
                      <a:pt x="245" y="60"/>
                    </a:lnTo>
                    <a:lnTo>
                      <a:pt x="249" y="52"/>
                    </a:lnTo>
                    <a:lnTo>
                      <a:pt x="251" y="47"/>
                    </a:lnTo>
                    <a:lnTo>
                      <a:pt x="249" y="44"/>
                    </a:lnTo>
                    <a:lnTo>
                      <a:pt x="249" y="40"/>
                    </a:lnTo>
                    <a:lnTo>
                      <a:pt x="249" y="39"/>
                    </a:lnTo>
                    <a:lnTo>
                      <a:pt x="247" y="39"/>
                    </a:lnTo>
                    <a:lnTo>
                      <a:pt x="247" y="40"/>
                    </a:lnTo>
                    <a:lnTo>
                      <a:pt x="247" y="43"/>
                    </a:lnTo>
                    <a:lnTo>
                      <a:pt x="245" y="44"/>
                    </a:lnTo>
                    <a:lnTo>
                      <a:pt x="245" y="48"/>
                    </a:lnTo>
                    <a:lnTo>
                      <a:pt x="243" y="49"/>
                    </a:lnTo>
                    <a:lnTo>
                      <a:pt x="241" y="52"/>
                    </a:lnTo>
                    <a:lnTo>
                      <a:pt x="240" y="52"/>
                    </a:lnTo>
                    <a:lnTo>
                      <a:pt x="241" y="49"/>
                    </a:lnTo>
                    <a:lnTo>
                      <a:pt x="241" y="48"/>
                    </a:lnTo>
                    <a:lnTo>
                      <a:pt x="240" y="47"/>
                    </a:lnTo>
                    <a:lnTo>
                      <a:pt x="237" y="47"/>
                    </a:lnTo>
                    <a:lnTo>
                      <a:pt x="233" y="47"/>
                    </a:lnTo>
                    <a:lnTo>
                      <a:pt x="233" y="48"/>
                    </a:lnTo>
                    <a:lnTo>
                      <a:pt x="233" y="49"/>
                    </a:lnTo>
                    <a:lnTo>
                      <a:pt x="232" y="49"/>
                    </a:lnTo>
                    <a:lnTo>
                      <a:pt x="229" y="48"/>
                    </a:lnTo>
                    <a:lnTo>
                      <a:pt x="228" y="52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28" y="56"/>
                    </a:lnTo>
                    <a:lnTo>
                      <a:pt x="228" y="57"/>
                    </a:lnTo>
                    <a:lnTo>
                      <a:pt x="227" y="61"/>
                    </a:lnTo>
                    <a:lnTo>
                      <a:pt x="224" y="63"/>
                    </a:lnTo>
                    <a:lnTo>
                      <a:pt x="223" y="69"/>
                    </a:lnTo>
                    <a:lnTo>
                      <a:pt x="220" y="69"/>
                    </a:lnTo>
                    <a:lnTo>
                      <a:pt x="216" y="70"/>
                    </a:lnTo>
                    <a:lnTo>
                      <a:pt x="212" y="76"/>
                    </a:lnTo>
                    <a:lnTo>
                      <a:pt x="209" y="82"/>
                    </a:lnTo>
                    <a:lnTo>
                      <a:pt x="201" y="84"/>
                    </a:lnTo>
                    <a:lnTo>
                      <a:pt x="196" y="86"/>
                    </a:lnTo>
                    <a:lnTo>
                      <a:pt x="193" y="88"/>
                    </a:lnTo>
                    <a:lnTo>
                      <a:pt x="192" y="92"/>
                    </a:lnTo>
                    <a:lnTo>
                      <a:pt x="193" y="93"/>
                    </a:lnTo>
                    <a:lnTo>
                      <a:pt x="196" y="96"/>
                    </a:lnTo>
                    <a:lnTo>
                      <a:pt x="197" y="97"/>
                    </a:lnTo>
                    <a:lnTo>
                      <a:pt x="201" y="100"/>
                    </a:lnTo>
                    <a:lnTo>
                      <a:pt x="203" y="101"/>
                    </a:lnTo>
                    <a:lnTo>
                      <a:pt x="203" y="105"/>
                    </a:lnTo>
                    <a:lnTo>
                      <a:pt x="197" y="113"/>
                    </a:lnTo>
                    <a:lnTo>
                      <a:pt x="192" y="118"/>
                    </a:lnTo>
                    <a:lnTo>
                      <a:pt x="189" y="120"/>
                    </a:lnTo>
                    <a:lnTo>
                      <a:pt x="185" y="122"/>
                    </a:lnTo>
                    <a:lnTo>
                      <a:pt x="183" y="124"/>
                    </a:lnTo>
                    <a:lnTo>
                      <a:pt x="180" y="126"/>
                    </a:lnTo>
                    <a:lnTo>
                      <a:pt x="183" y="126"/>
                    </a:lnTo>
                    <a:lnTo>
                      <a:pt x="184" y="124"/>
                    </a:lnTo>
                    <a:lnTo>
                      <a:pt x="183" y="128"/>
                    </a:lnTo>
                    <a:lnTo>
                      <a:pt x="188" y="126"/>
                    </a:lnTo>
                    <a:lnTo>
                      <a:pt x="185" y="130"/>
                    </a:lnTo>
                    <a:lnTo>
                      <a:pt x="188" y="130"/>
                    </a:lnTo>
                    <a:lnTo>
                      <a:pt x="192" y="130"/>
                    </a:lnTo>
                    <a:lnTo>
                      <a:pt x="197" y="126"/>
                    </a:lnTo>
                    <a:lnTo>
                      <a:pt x="211" y="117"/>
                    </a:lnTo>
                    <a:lnTo>
                      <a:pt x="215" y="113"/>
                    </a:lnTo>
                    <a:lnTo>
                      <a:pt x="219" y="110"/>
                    </a:lnTo>
                    <a:lnTo>
                      <a:pt x="223" y="109"/>
                    </a:lnTo>
                    <a:lnTo>
                      <a:pt x="224" y="106"/>
                    </a:lnTo>
                    <a:lnTo>
                      <a:pt x="229" y="104"/>
                    </a:lnTo>
                    <a:lnTo>
                      <a:pt x="237" y="96"/>
                    </a:lnTo>
                    <a:lnTo>
                      <a:pt x="236" y="93"/>
                    </a:lnTo>
                    <a:lnTo>
                      <a:pt x="237" y="92"/>
                    </a:lnTo>
                    <a:lnTo>
                      <a:pt x="243" y="88"/>
                    </a:lnTo>
                    <a:lnTo>
                      <a:pt x="251" y="84"/>
                    </a:lnTo>
                    <a:lnTo>
                      <a:pt x="253" y="86"/>
                    </a:lnTo>
                    <a:lnTo>
                      <a:pt x="255" y="86"/>
                    </a:lnTo>
                    <a:lnTo>
                      <a:pt x="255" y="88"/>
                    </a:lnTo>
                    <a:lnTo>
                      <a:pt x="256" y="86"/>
                    </a:lnTo>
                    <a:lnTo>
                      <a:pt x="259" y="84"/>
                    </a:lnTo>
                    <a:lnTo>
                      <a:pt x="260" y="80"/>
                    </a:lnTo>
                    <a:lnTo>
                      <a:pt x="263" y="78"/>
                    </a:lnTo>
                    <a:lnTo>
                      <a:pt x="267" y="76"/>
                    </a:lnTo>
                    <a:lnTo>
                      <a:pt x="269" y="74"/>
                    </a:lnTo>
                    <a:lnTo>
                      <a:pt x="272" y="70"/>
                    </a:lnTo>
                    <a:lnTo>
                      <a:pt x="276" y="67"/>
                    </a:lnTo>
                    <a:lnTo>
                      <a:pt x="281" y="61"/>
                    </a:lnTo>
                    <a:lnTo>
                      <a:pt x="281" y="60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7190452" y="4444295"/>
                <a:ext cx="1132448" cy="1052697"/>
              </a:xfrm>
              <a:custGeom>
                <a:avLst/>
                <a:gdLst>
                  <a:gd name="T0" fmla="*/ 346 w 639"/>
                  <a:gd name="T1" fmla="*/ 9 h 594"/>
                  <a:gd name="T2" fmla="*/ 334 w 639"/>
                  <a:gd name="T3" fmla="*/ 18 h 594"/>
                  <a:gd name="T4" fmla="*/ 431 w 639"/>
                  <a:gd name="T5" fmla="*/ 547 h 594"/>
                  <a:gd name="T6" fmla="*/ 386 w 639"/>
                  <a:gd name="T7" fmla="*/ 567 h 594"/>
                  <a:gd name="T8" fmla="*/ 390 w 639"/>
                  <a:gd name="T9" fmla="*/ 594 h 594"/>
                  <a:gd name="T10" fmla="*/ 412 w 639"/>
                  <a:gd name="T11" fmla="*/ 584 h 594"/>
                  <a:gd name="T12" fmla="*/ 431 w 639"/>
                  <a:gd name="T13" fmla="*/ 568 h 594"/>
                  <a:gd name="T14" fmla="*/ 408 w 639"/>
                  <a:gd name="T15" fmla="*/ 581 h 594"/>
                  <a:gd name="T16" fmla="*/ 254 w 639"/>
                  <a:gd name="T17" fmla="*/ 57 h 594"/>
                  <a:gd name="T18" fmla="*/ 623 w 639"/>
                  <a:gd name="T19" fmla="*/ 241 h 594"/>
                  <a:gd name="T20" fmla="*/ 613 w 639"/>
                  <a:gd name="T21" fmla="*/ 212 h 594"/>
                  <a:gd name="T22" fmla="*/ 595 w 639"/>
                  <a:gd name="T23" fmla="*/ 182 h 594"/>
                  <a:gd name="T24" fmla="*/ 582 w 639"/>
                  <a:gd name="T25" fmla="*/ 160 h 594"/>
                  <a:gd name="T26" fmla="*/ 562 w 639"/>
                  <a:gd name="T27" fmla="*/ 138 h 594"/>
                  <a:gd name="T28" fmla="*/ 557 w 639"/>
                  <a:gd name="T29" fmla="*/ 93 h 594"/>
                  <a:gd name="T30" fmla="*/ 534 w 639"/>
                  <a:gd name="T31" fmla="*/ 63 h 594"/>
                  <a:gd name="T32" fmla="*/ 526 w 639"/>
                  <a:gd name="T33" fmla="*/ 10 h 594"/>
                  <a:gd name="T34" fmla="*/ 509 w 639"/>
                  <a:gd name="T35" fmla="*/ 26 h 594"/>
                  <a:gd name="T36" fmla="*/ 500 w 639"/>
                  <a:gd name="T37" fmla="*/ 67 h 594"/>
                  <a:gd name="T38" fmla="*/ 452 w 639"/>
                  <a:gd name="T39" fmla="*/ 111 h 594"/>
                  <a:gd name="T40" fmla="*/ 400 w 639"/>
                  <a:gd name="T41" fmla="*/ 71 h 594"/>
                  <a:gd name="T42" fmla="*/ 424 w 639"/>
                  <a:gd name="T43" fmla="*/ 40 h 594"/>
                  <a:gd name="T44" fmla="*/ 416 w 639"/>
                  <a:gd name="T45" fmla="*/ 28 h 594"/>
                  <a:gd name="T46" fmla="*/ 399 w 639"/>
                  <a:gd name="T47" fmla="*/ 24 h 594"/>
                  <a:gd name="T48" fmla="*/ 368 w 639"/>
                  <a:gd name="T49" fmla="*/ 10 h 594"/>
                  <a:gd name="T50" fmla="*/ 363 w 639"/>
                  <a:gd name="T51" fmla="*/ 14 h 594"/>
                  <a:gd name="T52" fmla="*/ 334 w 639"/>
                  <a:gd name="T53" fmla="*/ 28 h 594"/>
                  <a:gd name="T54" fmla="*/ 319 w 639"/>
                  <a:gd name="T55" fmla="*/ 49 h 594"/>
                  <a:gd name="T56" fmla="*/ 310 w 639"/>
                  <a:gd name="T57" fmla="*/ 79 h 594"/>
                  <a:gd name="T58" fmla="*/ 286 w 639"/>
                  <a:gd name="T59" fmla="*/ 81 h 594"/>
                  <a:gd name="T60" fmla="*/ 267 w 639"/>
                  <a:gd name="T61" fmla="*/ 53 h 594"/>
                  <a:gd name="T62" fmla="*/ 250 w 639"/>
                  <a:gd name="T63" fmla="*/ 67 h 594"/>
                  <a:gd name="T64" fmla="*/ 237 w 639"/>
                  <a:gd name="T65" fmla="*/ 77 h 594"/>
                  <a:gd name="T66" fmla="*/ 226 w 639"/>
                  <a:gd name="T67" fmla="*/ 90 h 594"/>
                  <a:gd name="T68" fmla="*/ 213 w 639"/>
                  <a:gd name="T69" fmla="*/ 102 h 594"/>
                  <a:gd name="T70" fmla="*/ 205 w 639"/>
                  <a:gd name="T71" fmla="*/ 119 h 594"/>
                  <a:gd name="T72" fmla="*/ 184 w 639"/>
                  <a:gd name="T73" fmla="*/ 131 h 594"/>
                  <a:gd name="T74" fmla="*/ 125 w 639"/>
                  <a:gd name="T75" fmla="*/ 168 h 594"/>
                  <a:gd name="T76" fmla="*/ 55 w 639"/>
                  <a:gd name="T77" fmla="*/ 199 h 594"/>
                  <a:gd name="T78" fmla="*/ 26 w 639"/>
                  <a:gd name="T79" fmla="*/ 241 h 594"/>
                  <a:gd name="T80" fmla="*/ 20 w 639"/>
                  <a:gd name="T81" fmla="*/ 269 h 594"/>
                  <a:gd name="T82" fmla="*/ 24 w 639"/>
                  <a:gd name="T83" fmla="*/ 316 h 594"/>
                  <a:gd name="T84" fmla="*/ 18 w 639"/>
                  <a:gd name="T85" fmla="*/ 406 h 594"/>
                  <a:gd name="T86" fmla="*/ 34 w 639"/>
                  <a:gd name="T87" fmla="*/ 440 h 594"/>
                  <a:gd name="T88" fmla="*/ 96 w 639"/>
                  <a:gd name="T89" fmla="*/ 418 h 594"/>
                  <a:gd name="T90" fmla="*/ 165 w 639"/>
                  <a:gd name="T91" fmla="*/ 397 h 594"/>
                  <a:gd name="T92" fmla="*/ 273 w 639"/>
                  <a:gd name="T93" fmla="*/ 379 h 594"/>
                  <a:gd name="T94" fmla="*/ 302 w 639"/>
                  <a:gd name="T95" fmla="*/ 397 h 594"/>
                  <a:gd name="T96" fmla="*/ 303 w 639"/>
                  <a:gd name="T97" fmla="*/ 431 h 594"/>
                  <a:gd name="T98" fmla="*/ 342 w 639"/>
                  <a:gd name="T99" fmla="*/ 417 h 594"/>
                  <a:gd name="T100" fmla="*/ 342 w 639"/>
                  <a:gd name="T101" fmla="*/ 430 h 594"/>
                  <a:gd name="T102" fmla="*/ 351 w 639"/>
                  <a:gd name="T103" fmla="*/ 439 h 594"/>
                  <a:gd name="T104" fmla="*/ 359 w 639"/>
                  <a:gd name="T105" fmla="*/ 456 h 594"/>
                  <a:gd name="T106" fmla="*/ 368 w 639"/>
                  <a:gd name="T107" fmla="*/ 500 h 594"/>
                  <a:gd name="T108" fmla="*/ 424 w 639"/>
                  <a:gd name="T109" fmla="*/ 490 h 594"/>
                  <a:gd name="T110" fmla="*/ 433 w 639"/>
                  <a:gd name="T111" fmla="*/ 509 h 594"/>
                  <a:gd name="T112" fmla="*/ 500 w 639"/>
                  <a:gd name="T113" fmla="*/ 484 h 594"/>
                  <a:gd name="T114" fmla="*/ 542 w 639"/>
                  <a:gd name="T115" fmla="*/ 430 h 594"/>
                  <a:gd name="T116" fmla="*/ 582 w 639"/>
                  <a:gd name="T117" fmla="*/ 393 h 594"/>
                  <a:gd name="T118" fmla="*/ 629 w 639"/>
                  <a:gd name="T119" fmla="*/ 298 h 594"/>
                  <a:gd name="T120" fmla="*/ 355 w 639"/>
                  <a:gd name="T121" fmla="*/ 448 h 594"/>
                  <a:gd name="T122" fmla="*/ 413 w 639"/>
                  <a:gd name="T123" fmla="*/ 1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9" h="594">
                    <a:moveTo>
                      <a:pt x="354" y="448"/>
                    </a:moveTo>
                    <a:lnTo>
                      <a:pt x="358" y="455"/>
                    </a:lnTo>
                    <a:lnTo>
                      <a:pt x="356" y="454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close/>
                    <a:moveTo>
                      <a:pt x="334" y="18"/>
                    </a:moveTo>
                    <a:lnTo>
                      <a:pt x="336" y="20"/>
                    </a:lnTo>
                    <a:lnTo>
                      <a:pt x="342" y="18"/>
                    </a:lnTo>
                    <a:lnTo>
                      <a:pt x="346" y="13"/>
                    </a:lnTo>
                    <a:lnTo>
                      <a:pt x="346" y="10"/>
                    </a:lnTo>
                    <a:lnTo>
                      <a:pt x="346" y="9"/>
                    </a:lnTo>
                    <a:lnTo>
                      <a:pt x="343" y="9"/>
                    </a:lnTo>
                    <a:lnTo>
                      <a:pt x="342" y="9"/>
                    </a:lnTo>
                    <a:lnTo>
                      <a:pt x="342" y="10"/>
                    </a:lnTo>
                    <a:lnTo>
                      <a:pt x="340" y="9"/>
                    </a:lnTo>
                    <a:lnTo>
                      <a:pt x="338" y="10"/>
                    </a:lnTo>
                    <a:lnTo>
                      <a:pt x="336" y="10"/>
                    </a:lnTo>
                    <a:lnTo>
                      <a:pt x="332" y="10"/>
                    </a:lnTo>
                    <a:lnTo>
                      <a:pt x="330" y="9"/>
                    </a:lnTo>
                    <a:lnTo>
                      <a:pt x="328" y="9"/>
                    </a:lnTo>
                    <a:lnTo>
                      <a:pt x="328" y="13"/>
                    </a:lnTo>
                    <a:lnTo>
                      <a:pt x="330" y="17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206" y="103"/>
                    </a:moveTo>
                    <a:lnTo>
                      <a:pt x="209" y="103"/>
                    </a:lnTo>
                    <a:lnTo>
                      <a:pt x="206" y="102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close/>
                    <a:moveTo>
                      <a:pt x="439" y="544"/>
                    </a:moveTo>
                    <a:lnTo>
                      <a:pt x="437" y="545"/>
                    </a:lnTo>
                    <a:lnTo>
                      <a:pt x="433" y="545"/>
                    </a:lnTo>
                    <a:lnTo>
                      <a:pt x="431" y="547"/>
                    </a:lnTo>
                    <a:lnTo>
                      <a:pt x="424" y="547"/>
                    </a:lnTo>
                    <a:lnTo>
                      <a:pt x="421" y="547"/>
                    </a:lnTo>
                    <a:lnTo>
                      <a:pt x="420" y="549"/>
                    </a:lnTo>
                    <a:lnTo>
                      <a:pt x="413" y="549"/>
                    </a:lnTo>
                    <a:lnTo>
                      <a:pt x="411" y="549"/>
                    </a:lnTo>
                    <a:lnTo>
                      <a:pt x="408" y="549"/>
                    </a:lnTo>
                    <a:lnTo>
                      <a:pt x="404" y="545"/>
                    </a:lnTo>
                    <a:lnTo>
                      <a:pt x="400" y="544"/>
                    </a:lnTo>
                    <a:lnTo>
                      <a:pt x="398" y="544"/>
                    </a:lnTo>
                    <a:lnTo>
                      <a:pt x="395" y="544"/>
                    </a:lnTo>
                    <a:lnTo>
                      <a:pt x="394" y="541"/>
                    </a:lnTo>
                    <a:lnTo>
                      <a:pt x="390" y="547"/>
                    </a:lnTo>
                    <a:lnTo>
                      <a:pt x="386" y="555"/>
                    </a:lnTo>
                    <a:lnTo>
                      <a:pt x="386" y="559"/>
                    </a:lnTo>
                    <a:lnTo>
                      <a:pt x="387" y="563"/>
                    </a:lnTo>
                    <a:lnTo>
                      <a:pt x="386" y="567"/>
                    </a:lnTo>
                    <a:lnTo>
                      <a:pt x="384" y="568"/>
                    </a:lnTo>
                    <a:lnTo>
                      <a:pt x="386" y="568"/>
                    </a:lnTo>
                    <a:lnTo>
                      <a:pt x="386" y="572"/>
                    </a:lnTo>
                    <a:lnTo>
                      <a:pt x="384" y="570"/>
                    </a:lnTo>
                    <a:lnTo>
                      <a:pt x="382" y="574"/>
                    </a:lnTo>
                    <a:lnTo>
                      <a:pt x="382" y="577"/>
                    </a:lnTo>
                    <a:lnTo>
                      <a:pt x="382" y="588"/>
                    </a:lnTo>
                    <a:lnTo>
                      <a:pt x="384" y="588"/>
                    </a:lnTo>
                    <a:lnTo>
                      <a:pt x="386" y="588"/>
                    </a:lnTo>
                    <a:lnTo>
                      <a:pt x="386" y="589"/>
                    </a:lnTo>
                    <a:lnTo>
                      <a:pt x="386" y="590"/>
                    </a:lnTo>
                    <a:lnTo>
                      <a:pt x="384" y="589"/>
                    </a:lnTo>
                    <a:lnTo>
                      <a:pt x="382" y="593"/>
                    </a:lnTo>
                    <a:lnTo>
                      <a:pt x="386" y="593"/>
                    </a:lnTo>
                    <a:lnTo>
                      <a:pt x="390" y="590"/>
                    </a:lnTo>
                    <a:lnTo>
                      <a:pt x="390" y="594"/>
                    </a:lnTo>
                    <a:lnTo>
                      <a:pt x="394" y="593"/>
                    </a:lnTo>
                    <a:lnTo>
                      <a:pt x="398" y="590"/>
                    </a:lnTo>
                    <a:lnTo>
                      <a:pt x="399" y="589"/>
                    </a:lnTo>
                    <a:lnTo>
                      <a:pt x="399" y="588"/>
                    </a:lnTo>
                    <a:lnTo>
                      <a:pt x="400" y="585"/>
                    </a:lnTo>
                    <a:lnTo>
                      <a:pt x="400" y="588"/>
                    </a:lnTo>
                    <a:lnTo>
                      <a:pt x="403" y="588"/>
                    </a:lnTo>
                    <a:lnTo>
                      <a:pt x="407" y="585"/>
                    </a:lnTo>
                    <a:lnTo>
                      <a:pt x="407" y="584"/>
                    </a:lnTo>
                    <a:lnTo>
                      <a:pt x="408" y="584"/>
                    </a:lnTo>
                    <a:lnTo>
                      <a:pt x="411" y="581"/>
                    </a:lnTo>
                    <a:lnTo>
                      <a:pt x="411" y="580"/>
                    </a:lnTo>
                    <a:lnTo>
                      <a:pt x="412" y="580"/>
                    </a:lnTo>
                    <a:lnTo>
                      <a:pt x="413" y="581"/>
                    </a:lnTo>
                    <a:lnTo>
                      <a:pt x="413" y="584"/>
                    </a:lnTo>
                    <a:lnTo>
                      <a:pt x="412" y="584"/>
                    </a:lnTo>
                    <a:lnTo>
                      <a:pt x="411" y="585"/>
                    </a:lnTo>
                    <a:lnTo>
                      <a:pt x="411" y="588"/>
                    </a:lnTo>
                    <a:lnTo>
                      <a:pt x="412" y="585"/>
                    </a:lnTo>
                    <a:lnTo>
                      <a:pt x="412" y="588"/>
                    </a:lnTo>
                    <a:lnTo>
                      <a:pt x="413" y="585"/>
                    </a:lnTo>
                    <a:lnTo>
                      <a:pt x="417" y="581"/>
                    </a:lnTo>
                    <a:lnTo>
                      <a:pt x="416" y="581"/>
                    </a:lnTo>
                    <a:lnTo>
                      <a:pt x="416" y="580"/>
                    </a:lnTo>
                    <a:lnTo>
                      <a:pt x="417" y="577"/>
                    </a:lnTo>
                    <a:lnTo>
                      <a:pt x="421" y="574"/>
                    </a:lnTo>
                    <a:lnTo>
                      <a:pt x="425" y="568"/>
                    </a:lnTo>
                    <a:lnTo>
                      <a:pt x="427" y="568"/>
                    </a:lnTo>
                    <a:lnTo>
                      <a:pt x="429" y="564"/>
                    </a:lnTo>
                    <a:lnTo>
                      <a:pt x="429" y="568"/>
                    </a:lnTo>
                    <a:lnTo>
                      <a:pt x="429" y="570"/>
                    </a:lnTo>
                    <a:lnTo>
                      <a:pt x="431" y="568"/>
                    </a:lnTo>
                    <a:lnTo>
                      <a:pt x="433" y="564"/>
                    </a:lnTo>
                    <a:lnTo>
                      <a:pt x="437" y="557"/>
                    </a:lnTo>
                    <a:lnTo>
                      <a:pt x="441" y="549"/>
                    </a:lnTo>
                    <a:lnTo>
                      <a:pt x="443" y="547"/>
                    </a:lnTo>
                    <a:lnTo>
                      <a:pt x="441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close/>
                    <a:moveTo>
                      <a:pt x="408" y="581"/>
                    </a:moveTo>
                    <a:lnTo>
                      <a:pt x="407" y="582"/>
                    </a:lnTo>
                    <a:lnTo>
                      <a:pt x="408" y="580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close/>
                    <a:moveTo>
                      <a:pt x="254" y="57"/>
                    </a:moveTo>
                    <a:lnTo>
                      <a:pt x="254" y="58"/>
                    </a:lnTo>
                    <a:lnTo>
                      <a:pt x="255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close/>
                    <a:moveTo>
                      <a:pt x="637" y="273"/>
                    </a:moveTo>
                    <a:lnTo>
                      <a:pt x="635" y="274"/>
                    </a:lnTo>
                    <a:lnTo>
                      <a:pt x="635" y="272"/>
                    </a:lnTo>
                    <a:lnTo>
                      <a:pt x="635" y="269"/>
                    </a:lnTo>
                    <a:lnTo>
                      <a:pt x="637" y="265"/>
                    </a:lnTo>
                    <a:lnTo>
                      <a:pt x="637" y="264"/>
                    </a:lnTo>
                    <a:lnTo>
                      <a:pt x="635" y="261"/>
                    </a:lnTo>
                    <a:lnTo>
                      <a:pt x="633" y="260"/>
                    </a:lnTo>
                    <a:lnTo>
                      <a:pt x="633" y="259"/>
                    </a:lnTo>
                    <a:lnTo>
                      <a:pt x="633" y="256"/>
                    </a:lnTo>
                    <a:lnTo>
                      <a:pt x="631" y="252"/>
                    </a:lnTo>
                    <a:lnTo>
                      <a:pt x="627" y="248"/>
                    </a:lnTo>
                    <a:lnTo>
                      <a:pt x="627" y="245"/>
                    </a:lnTo>
                    <a:lnTo>
                      <a:pt x="626" y="241"/>
                    </a:lnTo>
                    <a:lnTo>
                      <a:pt x="623" y="239"/>
                    </a:lnTo>
                    <a:lnTo>
                      <a:pt x="623" y="241"/>
                    </a:lnTo>
                    <a:lnTo>
                      <a:pt x="619" y="239"/>
                    </a:lnTo>
                    <a:lnTo>
                      <a:pt x="615" y="233"/>
                    </a:lnTo>
                    <a:lnTo>
                      <a:pt x="618" y="235"/>
                    </a:lnTo>
                    <a:lnTo>
                      <a:pt x="619" y="233"/>
                    </a:lnTo>
                    <a:lnTo>
                      <a:pt x="618" y="232"/>
                    </a:lnTo>
                    <a:lnTo>
                      <a:pt x="615" y="229"/>
                    </a:lnTo>
                    <a:lnTo>
                      <a:pt x="615" y="232"/>
                    </a:lnTo>
                    <a:lnTo>
                      <a:pt x="614" y="232"/>
                    </a:lnTo>
                    <a:lnTo>
                      <a:pt x="613" y="229"/>
                    </a:lnTo>
                    <a:lnTo>
                      <a:pt x="614" y="228"/>
                    </a:lnTo>
                    <a:lnTo>
                      <a:pt x="614" y="221"/>
                    </a:lnTo>
                    <a:lnTo>
                      <a:pt x="615" y="216"/>
                    </a:lnTo>
                    <a:lnTo>
                      <a:pt x="615" y="211"/>
                    </a:lnTo>
                    <a:lnTo>
                      <a:pt x="614" y="211"/>
                    </a:lnTo>
                    <a:lnTo>
                      <a:pt x="613" y="211"/>
                    </a:lnTo>
                    <a:lnTo>
                      <a:pt x="613" y="212"/>
                    </a:lnTo>
                    <a:lnTo>
                      <a:pt x="609" y="211"/>
                    </a:lnTo>
                    <a:lnTo>
                      <a:pt x="606" y="207"/>
                    </a:lnTo>
                    <a:lnTo>
                      <a:pt x="605" y="211"/>
                    </a:lnTo>
                    <a:lnTo>
                      <a:pt x="605" y="215"/>
                    </a:lnTo>
                    <a:lnTo>
                      <a:pt x="602" y="212"/>
                    </a:lnTo>
                    <a:lnTo>
                      <a:pt x="599" y="212"/>
                    </a:lnTo>
                    <a:lnTo>
                      <a:pt x="601" y="211"/>
                    </a:lnTo>
                    <a:lnTo>
                      <a:pt x="599" y="207"/>
                    </a:lnTo>
                    <a:lnTo>
                      <a:pt x="599" y="203"/>
                    </a:lnTo>
                    <a:lnTo>
                      <a:pt x="599" y="199"/>
                    </a:lnTo>
                    <a:lnTo>
                      <a:pt x="601" y="195"/>
                    </a:lnTo>
                    <a:lnTo>
                      <a:pt x="599" y="194"/>
                    </a:lnTo>
                    <a:lnTo>
                      <a:pt x="597" y="194"/>
                    </a:lnTo>
                    <a:lnTo>
                      <a:pt x="597" y="188"/>
                    </a:lnTo>
                    <a:lnTo>
                      <a:pt x="597" y="184"/>
                    </a:lnTo>
                    <a:lnTo>
                      <a:pt x="595" y="182"/>
                    </a:lnTo>
                    <a:lnTo>
                      <a:pt x="593" y="184"/>
                    </a:lnTo>
                    <a:lnTo>
                      <a:pt x="591" y="180"/>
                    </a:lnTo>
                    <a:lnTo>
                      <a:pt x="591" y="176"/>
                    </a:lnTo>
                    <a:lnTo>
                      <a:pt x="593" y="174"/>
                    </a:lnTo>
                    <a:lnTo>
                      <a:pt x="595" y="176"/>
                    </a:lnTo>
                    <a:lnTo>
                      <a:pt x="593" y="172"/>
                    </a:lnTo>
                    <a:lnTo>
                      <a:pt x="593" y="171"/>
                    </a:lnTo>
                    <a:lnTo>
                      <a:pt x="591" y="171"/>
                    </a:lnTo>
                    <a:lnTo>
                      <a:pt x="591" y="168"/>
                    </a:lnTo>
                    <a:lnTo>
                      <a:pt x="589" y="167"/>
                    </a:lnTo>
                    <a:lnTo>
                      <a:pt x="589" y="168"/>
                    </a:lnTo>
                    <a:lnTo>
                      <a:pt x="587" y="168"/>
                    </a:lnTo>
                    <a:lnTo>
                      <a:pt x="585" y="167"/>
                    </a:lnTo>
                    <a:lnTo>
                      <a:pt x="582" y="164"/>
                    </a:lnTo>
                    <a:lnTo>
                      <a:pt x="582" y="163"/>
                    </a:lnTo>
                    <a:lnTo>
                      <a:pt x="582" y="160"/>
                    </a:lnTo>
                    <a:lnTo>
                      <a:pt x="579" y="163"/>
                    </a:lnTo>
                    <a:lnTo>
                      <a:pt x="578" y="163"/>
                    </a:lnTo>
                    <a:lnTo>
                      <a:pt x="576" y="159"/>
                    </a:lnTo>
                    <a:lnTo>
                      <a:pt x="576" y="155"/>
                    </a:lnTo>
                    <a:lnTo>
                      <a:pt x="574" y="155"/>
                    </a:lnTo>
                    <a:lnTo>
                      <a:pt x="570" y="155"/>
                    </a:lnTo>
                    <a:lnTo>
                      <a:pt x="570" y="154"/>
                    </a:lnTo>
                    <a:lnTo>
                      <a:pt x="569" y="154"/>
                    </a:lnTo>
                    <a:lnTo>
                      <a:pt x="565" y="151"/>
                    </a:lnTo>
                    <a:lnTo>
                      <a:pt x="562" y="150"/>
                    </a:lnTo>
                    <a:lnTo>
                      <a:pt x="561" y="147"/>
                    </a:lnTo>
                    <a:lnTo>
                      <a:pt x="561" y="144"/>
                    </a:lnTo>
                    <a:lnTo>
                      <a:pt x="562" y="142"/>
                    </a:lnTo>
                    <a:lnTo>
                      <a:pt x="562" y="140"/>
                    </a:lnTo>
                    <a:lnTo>
                      <a:pt x="561" y="140"/>
                    </a:lnTo>
                    <a:lnTo>
                      <a:pt x="562" y="138"/>
                    </a:lnTo>
                    <a:lnTo>
                      <a:pt x="561" y="134"/>
                    </a:lnTo>
                    <a:lnTo>
                      <a:pt x="561" y="136"/>
                    </a:lnTo>
                    <a:lnTo>
                      <a:pt x="561" y="138"/>
                    </a:lnTo>
                    <a:lnTo>
                      <a:pt x="558" y="136"/>
                    </a:lnTo>
                    <a:lnTo>
                      <a:pt x="558" y="134"/>
                    </a:lnTo>
                    <a:lnTo>
                      <a:pt x="558" y="132"/>
                    </a:lnTo>
                    <a:lnTo>
                      <a:pt x="561" y="125"/>
                    </a:lnTo>
                    <a:lnTo>
                      <a:pt x="561" y="117"/>
                    </a:lnTo>
                    <a:lnTo>
                      <a:pt x="561" y="114"/>
                    </a:lnTo>
                    <a:lnTo>
                      <a:pt x="561" y="110"/>
                    </a:lnTo>
                    <a:lnTo>
                      <a:pt x="558" y="111"/>
                    </a:lnTo>
                    <a:lnTo>
                      <a:pt x="558" y="107"/>
                    </a:lnTo>
                    <a:lnTo>
                      <a:pt x="556" y="106"/>
                    </a:lnTo>
                    <a:lnTo>
                      <a:pt x="556" y="101"/>
                    </a:lnTo>
                    <a:lnTo>
                      <a:pt x="557" y="97"/>
                    </a:lnTo>
                    <a:lnTo>
                      <a:pt x="557" y="93"/>
                    </a:lnTo>
                    <a:lnTo>
                      <a:pt x="556" y="89"/>
                    </a:lnTo>
                    <a:lnTo>
                      <a:pt x="556" y="85"/>
                    </a:lnTo>
                    <a:lnTo>
                      <a:pt x="557" y="81"/>
                    </a:lnTo>
                    <a:lnTo>
                      <a:pt x="556" y="79"/>
                    </a:lnTo>
                    <a:lnTo>
                      <a:pt x="557" y="77"/>
                    </a:lnTo>
                    <a:lnTo>
                      <a:pt x="558" y="75"/>
                    </a:lnTo>
                    <a:lnTo>
                      <a:pt x="553" y="71"/>
                    </a:lnTo>
                    <a:lnTo>
                      <a:pt x="549" y="70"/>
                    </a:lnTo>
                    <a:lnTo>
                      <a:pt x="548" y="66"/>
                    </a:lnTo>
                    <a:lnTo>
                      <a:pt x="545" y="62"/>
                    </a:lnTo>
                    <a:lnTo>
                      <a:pt x="544" y="63"/>
                    </a:lnTo>
                    <a:lnTo>
                      <a:pt x="542" y="62"/>
                    </a:lnTo>
                    <a:lnTo>
                      <a:pt x="540" y="66"/>
                    </a:lnTo>
                    <a:lnTo>
                      <a:pt x="538" y="66"/>
                    </a:lnTo>
                    <a:lnTo>
                      <a:pt x="536" y="66"/>
                    </a:lnTo>
                    <a:lnTo>
                      <a:pt x="534" y="63"/>
                    </a:lnTo>
                    <a:lnTo>
                      <a:pt x="534" y="62"/>
                    </a:lnTo>
                    <a:lnTo>
                      <a:pt x="534" y="58"/>
                    </a:lnTo>
                    <a:lnTo>
                      <a:pt x="532" y="54"/>
                    </a:lnTo>
                    <a:lnTo>
                      <a:pt x="532" y="53"/>
                    </a:lnTo>
                    <a:lnTo>
                      <a:pt x="534" y="44"/>
                    </a:lnTo>
                    <a:lnTo>
                      <a:pt x="534" y="40"/>
                    </a:lnTo>
                    <a:lnTo>
                      <a:pt x="532" y="37"/>
                    </a:lnTo>
                    <a:lnTo>
                      <a:pt x="532" y="32"/>
                    </a:lnTo>
                    <a:lnTo>
                      <a:pt x="530" y="28"/>
                    </a:lnTo>
                    <a:lnTo>
                      <a:pt x="528" y="24"/>
                    </a:lnTo>
                    <a:lnTo>
                      <a:pt x="532" y="22"/>
                    </a:lnTo>
                    <a:lnTo>
                      <a:pt x="528" y="20"/>
                    </a:lnTo>
                    <a:lnTo>
                      <a:pt x="526" y="20"/>
                    </a:lnTo>
                    <a:lnTo>
                      <a:pt x="526" y="18"/>
                    </a:lnTo>
                    <a:lnTo>
                      <a:pt x="526" y="13"/>
                    </a:lnTo>
                    <a:lnTo>
                      <a:pt x="526" y="10"/>
                    </a:lnTo>
                    <a:lnTo>
                      <a:pt x="526" y="9"/>
                    </a:lnTo>
                    <a:lnTo>
                      <a:pt x="526" y="6"/>
                    </a:lnTo>
                    <a:lnTo>
                      <a:pt x="526" y="2"/>
                    </a:lnTo>
                    <a:lnTo>
                      <a:pt x="525" y="1"/>
                    </a:lnTo>
                    <a:lnTo>
                      <a:pt x="522" y="2"/>
                    </a:lnTo>
                    <a:lnTo>
                      <a:pt x="525" y="0"/>
                    </a:lnTo>
                    <a:lnTo>
                      <a:pt x="522" y="0"/>
                    </a:lnTo>
                    <a:lnTo>
                      <a:pt x="521" y="0"/>
                    </a:lnTo>
                    <a:lnTo>
                      <a:pt x="518" y="1"/>
                    </a:lnTo>
                    <a:lnTo>
                      <a:pt x="517" y="2"/>
                    </a:lnTo>
                    <a:lnTo>
                      <a:pt x="517" y="5"/>
                    </a:lnTo>
                    <a:lnTo>
                      <a:pt x="513" y="14"/>
                    </a:lnTo>
                    <a:lnTo>
                      <a:pt x="512" y="22"/>
                    </a:lnTo>
                    <a:lnTo>
                      <a:pt x="509" y="22"/>
                    </a:lnTo>
                    <a:lnTo>
                      <a:pt x="509" y="24"/>
                    </a:lnTo>
                    <a:lnTo>
                      <a:pt x="509" y="26"/>
                    </a:lnTo>
                    <a:lnTo>
                      <a:pt x="508" y="26"/>
                    </a:lnTo>
                    <a:lnTo>
                      <a:pt x="505" y="30"/>
                    </a:lnTo>
                    <a:lnTo>
                      <a:pt x="505" y="32"/>
                    </a:lnTo>
                    <a:lnTo>
                      <a:pt x="512" y="36"/>
                    </a:lnTo>
                    <a:lnTo>
                      <a:pt x="509" y="37"/>
                    </a:lnTo>
                    <a:lnTo>
                      <a:pt x="508" y="33"/>
                    </a:lnTo>
                    <a:lnTo>
                      <a:pt x="505" y="37"/>
                    </a:lnTo>
                    <a:lnTo>
                      <a:pt x="504" y="40"/>
                    </a:lnTo>
                    <a:lnTo>
                      <a:pt x="504" y="44"/>
                    </a:lnTo>
                    <a:lnTo>
                      <a:pt x="504" y="45"/>
                    </a:lnTo>
                    <a:lnTo>
                      <a:pt x="504" y="46"/>
                    </a:lnTo>
                    <a:lnTo>
                      <a:pt x="500" y="53"/>
                    </a:lnTo>
                    <a:lnTo>
                      <a:pt x="500" y="54"/>
                    </a:lnTo>
                    <a:lnTo>
                      <a:pt x="500" y="58"/>
                    </a:lnTo>
                    <a:lnTo>
                      <a:pt x="500" y="62"/>
                    </a:lnTo>
                    <a:lnTo>
                      <a:pt x="500" y="67"/>
                    </a:lnTo>
                    <a:lnTo>
                      <a:pt x="498" y="71"/>
                    </a:lnTo>
                    <a:lnTo>
                      <a:pt x="498" y="79"/>
                    </a:lnTo>
                    <a:lnTo>
                      <a:pt x="496" y="85"/>
                    </a:lnTo>
                    <a:lnTo>
                      <a:pt x="491" y="98"/>
                    </a:lnTo>
                    <a:lnTo>
                      <a:pt x="487" y="110"/>
                    </a:lnTo>
                    <a:lnTo>
                      <a:pt x="479" y="119"/>
                    </a:lnTo>
                    <a:lnTo>
                      <a:pt x="477" y="123"/>
                    </a:lnTo>
                    <a:lnTo>
                      <a:pt x="471" y="125"/>
                    </a:lnTo>
                    <a:lnTo>
                      <a:pt x="468" y="125"/>
                    </a:lnTo>
                    <a:lnTo>
                      <a:pt x="464" y="123"/>
                    </a:lnTo>
                    <a:lnTo>
                      <a:pt x="457" y="121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2" y="115"/>
                    </a:lnTo>
                    <a:lnTo>
                      <a:pt x="452" y="114"/>
                    </a:lnTo>
                    <a:lnTo>
                      <a:pt x="452" y="111"/>
                    </a:lnTo>
                    <a:lnTo>
                      <a:pt x="448" y="110"/>
                    </a:lnTo>
                    <a:lnTo>
                      <a:pt x="444" y="107"/>
                    </a:lnTo>
                    <a:lnTo>
                      <a:pt x="441" y="107"/>
                    </a:lnTo>
                    <a:lnTo>
                      <a:pt x="437" y="103"/>
                    </a:lnTo>
                    <a:lnTo>
                      <a:pt x="433" y="101"/>
                    </a:lnTo>
                    <a:lnTo>
                      <a:pt x="429" y="97"/>
                    </a:lnTo>
                    <a:lnTo>
                      <a:pt x="425" y="94"/>
                    </a:lnTo>
                    <a:lnTo>
                      <a:pt x="424" y="93"/>
                    </a:lnTo>
                    <a:lnTo>
                      <a:pt x="420" y="93"/>
                    </a:lnTo>
                    <a:lnTo>
                      <a:pt x="417" y="93"/>
                    </a:lnTo>
                    <a:lnTo>
                      <a:pt x="417" y="90"/>
                    </a:lnTo>
                    <a:lnTo>
                      <a:pt x="416" y="89"/>
                    </a:lnTo>
                    <a:lnTo>
                      <a:pt x="411" y="83"/>
                    </a:lnTo>
                    <a:lnTo>
                      <a:pt x="407" y="79"/>
                    </a:lnTo>
                    <a:lnTo>
                      <a:pt x="400" y="74"/>
                    </a:lnTo>
                    <a:lnTo>
                      <a:pt x="400" y="71"/>
                    </a:lnTo>
                    <a:lnTo>
                      <a:pt x="403" y="70"/>
                    </a:lnTo>
                    <a:lnTo>
                      <a:pt x="407" y="63"/>
                    </a:lnTo>
                    <a:lnTo>
                      <a:pt x="413" y="53"/>
                    </a:lnTo>
                    <a:lnTo>
                      <a:pt x="412" y="53"/>
                    </a:lnTo>
                    <a:lnTo>
                      <a:pt x="411" y="50"/>
                    </a:lnTo>
                    <a:lnTo>
                      <a:pt x="411" y="49"/>
                    </a:lnTo>
                    <a:lnTo>
                      <a:pt x="412" y="49"/>
                    </a:lnTo>
                    <a:lnTo>
                      <a:pt x="412" y="46"/>
                    </a:lnTo>
                    <a:lnTo>
                      <a:pt x="412" y="45"/>
                    </a:lnTo>
                    <a:lnTo>
                      <a:pt x="413" y="45"/>
                    </a:lnTo>
                    <a:lnTo>
                      <a:pt x="416" y="44"/>
                    </a:lnTo>
                    <a:lnTo>
                      <a:pt x="417" y="45"/>
                    </a:lnTo>
                    <a:lnTo>
                      <a:pt x="420" y="41"/>
                    </a:lnTo>
                    <a:lnTo>
                      <a:pt x="420" y="45"/>
                    </a:lnTo>
                    <a:lnTo>
                      <a:pt x="421" y="44"/>
                    </a:lnTo>
                    <a:lnTo>
                      <a:pt x="424" y="40"/>
                    </a:lnTo>
                    <a:lnTo>
                      <a:pt x="425" y="41"/>
                    </a:lnTo>
                    <a:lnTo>
                      <a:pt x="421" y="37"/>
                    </a:lnTo>
                    <a:lnTo>
                      <a:pt x="427" y="33"/>
                    </a:lnTo>
                    <a:lnTo>
                      <a:pt x="429" y="28"/>
                    </a:lnTo>
                    <a:lnTo>
                      <a:pt x="429" y="26"/>
                    </a:lnTo>
                    <a:lnTo>
                      <a:pt x="427" y="24"/>
                    </a:lnTo>
                    <a:lnTo>
                      <a:pt x="427" y="26"/>
                    </a:lnTo>
                    <a:lnTo>
                      <a:pt x="425" y="24"/>
                    </a:lnTo>
                    <a:lnTo>
                      <a:pt x="425" y="22"/>
                    </a:lnTo>
                    <a:lnTo>
                      <a:pt x="425" y="20"/>
                    </a:lnTo>
                    <a:lnTo>
                      <a:pt x="421" y="24"/>
                    </a:lnTo>
                    <a:lnTo>
                      <a:pt x="420" y="26"/>
                    </a:lnTo>
                    <a:lnTo>
                      <a:pt x="421" y="26"/>
                    </a:lnTo>
                    <a:lnTo>
                      <a:pt x="420" y="28"/>
                    </a:lnTo>
                    <a:lnTo>
                      <a:pt x="417" y="30"/>
                    </a:lnTo>
                    <a:lnTo>
                      <a:pt x="416" y="28"/>
                    </a:lnTo>
                    <a:lnTo>
                      <a:pt x="416" y="26"/>
                    </a:lnTo>
                    <a:lnTo>
                      <a:pt x="416" y="24"/>
                    </a:lnTo>
                    <a:lnTo>
                      <a:pt x="413" y="26"/>
                    </a:lnTo>
                    <a:lnTo>
                      <a:pt x="412" y="28"/>
                    </a:lnTo>
                    <a:lnTo>
                      <a:pt x="411" y="26"/>
                    </a:lnTo>
                    <a:lnTo>
                      <a:pt x="412" y="24"/>
                    </a:lnTo>
                    <a:lnTo>
                      <a:pt x="413" y="22"/>
                    </a:lnTo>
                    <a:lnTo>
                      <a:pt x="412" y="22"/>
                    </a:lnTo>
                    <a:lnTo>
                      <a:pt x="413" y="20"/>
                    </a:lnTo>
                    <a:lnTo>
                      <a:pt x="411" y="20"/>
                    </a:lnTo>
                    <a:lnTo>
                      <a:pt x="411" y="22"/>
                    </a:lnTo>
                    <a:lnTo>
                      <a:pt x="408" y="24"/>
                    </a:lnTo>
                    <a:lnTo>
                      <a:pt x="407" y="24"/>
                    </a:lnTo>
                    <a:lnTo>
                      <a:pt x="404" y="26"/>
                    </a:lnTo>
                    <a:lnTo>
                      <a:pt x="400" y="26"/>
                    </a:lnTo>
                    <a:lnTo>
                      <a:pt x="399" y="24"/>
                    </a:lnTo>
                    <a:lnTo>
                      <a:pt x="398" y="20"/>
                    </a:lnTo>
                    <a:lnTo>
                      <a:pt x="395" y="22"/>
                    </a:lnTo>
                    <a:lnTo>
                      <a:pt x="391" y="22"/>
                    </a:lnTo>
                    <a:lnTo>
                      <a:pt x="390" y="22"/>
                    </a:lnTo>
                    <a:lnTo>
                      <a:pt x="387" y="24"/>
                    </a:lnTo>
                    <a:lnTo>
                      <a:pt x="387" y="20"/>
                    </a:lnTo>
                    <a:lnTo>
                      <a:pt x="386" y="20"/>
                    </a:lnTo>
                    <a:lnTo>
                      <a:pt x="384" y="18"/>
                    </a:lnTo>
                    <a:lnTo>
                      <a:pt x="384" y="17"/>
                    </a:lnTo>
                    <a:lnTo>
                      <a:pt x="380" y="18"/>
                    </a:lnTo>
                    <a:lnTo>
                      <a:pt x="378" y="18"/>
                    </a:lnTo>
                    <a:lnTo>
                      <a:pt x="376" y="17"/>
                    </a:lnTo>
                    <a:lnTo>
                      <a:pt x="372" y="17"/>
                    </a:lnTo>
                    <a:lnTo>
                      <a:pt x="370" y="14"/>
                    </a:lnTo>
                    <a:lnTo>
                      <a:pt x="368" y="9"/>
                    </a:lnTo>
                    <a:lnTo>
                      <a:pt x="368" y="10"/>
                    </a:lnTo>
                    <a:lnTo>
                      <a:pt x="367" y="13"/>
                    </a:lnTo>
                    <a:lnTo>
                      <a:pt x="364" y="13"/>
                    </a:lnTo>
                    <a:lnTo>
                      <a:pt x="363" y="9"/>
                    </a:lnTo>
                    <a:lnTo>
                      <a:pt x="359" y="6"/>
                    </a:lnTo>
                    <a:lnTo>
                      <a:pt x="356" y="6"/>
                    </a:lnTo>
                    <a:lnTo>
                      <a:pt x="356" y="9"/>
                    </a:lnTo>
                    <a:lnTo>
                      <a:pt x="356" y="10"/>
                    </a:lnTo>
                    <a:lnTo>
                      <a:pt x="355" y="9"/>
                    </a:lnTo>
                    <a:lnTo>
                      <a:pt x="355" y="6"/>
                    </a:lnTo>
                    <a:lnTo>
                      <a:pt x="354" y="6"/>
                    </a:lnTo>
                    <a:lnTo>
                      <a:pt x="351" y="9"/>
                    </a:lnTo>
                    <a:lnTo>
                      <a:pt x="354" y="10"/>
                    </a:lnTo>
                    <a:lnTo>
                      <a:pt x="355" y="13"/>
                    </a:lnTo>
                    <a:lnTo>
                      <a:pt x="360" y="13"/>
                    </a:lnTo>
                    <a:lnTo>
                      <a:pt x="363" y="13"/>
                    </a:lnTo>
                    <a:lnTo>
                      <a:pt x="363" y="14"/>
                    </a:lnTo>
                    <a:lnTo>
                      <a:pt x="363" y="20"/>
                    </a:lnTo>
                    <a:lnTo>
                      <a:pt x="363" y="22"/>
                    </a:lnTo>
                    <a:lnTo>
                      <a:pt x="364" y="24"/>
                    </a:lnTo>
                    <a:lnTo>
                      <a:pt x="360" y="24"/>
                    </a:lnTo>
                    <a:lnTo>
                      <a:pt x="359" y="28"/>
                    </a:lnTo>
                    <a:lnTo>
                      <a:pt x="359" y="26"/>
                    </a:lnTo>
                    <a:lnTo>
                      <a:pt x="356" y="26"/>
                    </a:lnTo>
                    <a:lnTo>
                      <a:pt x="351" y="26"/>
                    </a:lnTo>
                    <a:lnTo>
                      <a:pt x="346" y="26"/>
                    </a:lnTo>
                    <a:lnTo>
                      <a:pt x="342" y="26"/>
                    </a:lnTo>
                    <a:lnTo>
                      <a:pt x="342" y="24"/>
                    </a:lnTo>
                    <a:lnTo>
                      <a:pt x="340" y="26"/>
                    </a:lnTo>
                    <a:lnTo>
                      <a:pt x="338" y="24"/>
                    </a:lnTo>
                    <a:lnTo>
                      <a:pt x="336" y="26"/>
                    </a:lnTo>
                    <a:lnTo>
                      <a:pt x="336" y="28"/>
                    </a:lnTo>
                    <a:lnTo>
                      <a:pt x="334" y="28"/>
                    </a:lnTo>
                    <a:lnTo>
                      <a:pt x="334" y="30"/>
                    </a:lnTo>
                    <a:lnTo>
                      <a:pt x="336" y="33"/>
                    </a:lnTo>
                    <a:lnTo>
                      <a:pt x="332" y="30"/>
                    </a:lnTo>
                    <a:lnTo>
                      <a:pt x="330" y="28"/>
                    </a:lnTo>
                    <a:lnTo>
                      <a:pt x="328" y="32"/>
                    </a:lnTo>
                    <a:lnTo>
                      <a:pt x="330" y="36"/>
                    </a:lnTo>
                    <a:lnTo>
                      <a:pt x="328" y="33"/>
                    </a:lnTo>
                    <a:lnTo>
                      <a:pt x="327" y="33"/>
                    </a:lnTo>
                    <a:lnTo>
                      <a:pt x="324" y="36"/>
                    </a:lnTo>
                    <a:lnTo>
                      <a:pt x="324" y="37"/>
                    </a:lnTo>
                    <a:lnTo>
                      <a:pt x="323" y="40"/>
                    </a:lnTo>
                    <a:lnTo>
                      <a:pt x="321" y="41"/>
                    </a:lnTo>
                    <a:lnTo>
                      <a:pt x="321" y="44"/>
                    </a:lnTo>
                    <a:lnTo>
                      <a:pt x="323" y="46"/>
                    </a:lnTo>
                    <a:lnTo>
                      <a:pt x="321" y="46"/>
                    </a:lnTo>
                    <a:lnTo>
                      <a:pt x="319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3" y="58"/>
                    </a:lnTo>
                    <a:lnTo>
                      <a:pt x="311" y="58"/>
                    </a:lnTo>
                    <a:lnTo>
                      <a:pt x="310" y="59"/>
                    </a:lnTo>
                    <a:lnTo>
                      <a:pt x="306" y="63"/>
                    </a:lnTo>
                    <a:lnTo>
                      <a:pt x="306" y="66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0" y="70"/>
                    </a:lnTo>
                    <a:lnTo>
                      <a:pt x="311" y="71"/>
                    </a:lnTo>
                    <a:lnTo>
                      <a:pt x="313" y="71"/>
                    </a:lnTo>
                    <a:lnTo>
                      <a:pt x="311" y="74"/>
                    </a:lnTo>
                    <a:lnTo>
                      <a:pt x="310" y="74"/>
                    </a:lnTo>
                    <a:lnTo>
                      <a:pt x="307" y="77"/>
                    </a:lnTo>
                    <a:lnTo>
                      <a:pt x="310" y="79"/>
                    </a:lnTo>
                    <a:lnTo>
                      <a:pt x="307" y="79"/>
                    </a:lnTo>
                    <a:lnTo>
                      <a:pt x="306" y="77"/>
                    </a:lnTo>
                    <a:lnTo>
                      <a:pt x="303" y="75"/>
                    </a:lnTo>
                    <a:lnTo>
                      <a:pt x="302" y="74"/>
                    </a:lnTo>
                    <a:lnTo>
                      <a:pt x="302" y="77"/>
                    </a:lnTo>
                    <a:lnTo>
                      <a:pt x="299" y="79"/>
                    </a:lnTo>
                    <a:lnTo>
                      <a:pt x="299" y="77"/>
                    </a:lnTo>
                    <a:lnTo>
                      <a:pt x="299" y="75"/>
                    </a:lnTo>
                    <a:lnTo>
                      <a:pt x="297" y="74"/>
                    </a:lnTo>
                    <a:lnTo>
                      <a:pt x="290" y="74"/>
                    </a:lnTo>
                    <a:lnTo>
                      <a:pt x="290" y="75"/>
                    </a:lnTo>
                    <a:lnTo>
                      <a:pt x="290" y="77"/>
                    </a:lnTo>
                    <a:lnTo>
                      <a:pt x="286" y="77"/>
                    </a:lnTo>
                    <a:lnTo>
                      <a:pt x="286" y="75"/>
                    </a:lnTo>
                    <a:lnTo>
                      <a:pt x="285" y="77"/>
                    </a:lnTo>
                    <a:lnTo>
                      <a:pt x="286" y="81"/>
                    </a:lnTo>
                    <a:lnTo>
                      <a:pt x="286" y="83"/>
                    </a:lnTo>
                    <a:lnTo>
                      <a:pt x="285" y="81"/>
                    </a:lnTo>
                    <a:lnTo>
                      <a:pt x="283" y="81"/>
                    </a:lnTo>
                    <a:lnTo>
                      <a:pt x="283" y="83"/>
                    </a:lnTo>
                    <a:lnTo>
                      <a:pt x="281" y="85"/>
                    </a:lnTo>
                    <a:lnTo>
                      <a:pt x="283" y="81"/>
                    </a:lnTo>
                    <a:lnTo>
                      <a:pt x="283" y="79"/>
                    </a:lnTo>
                    <a:lnTo>
                      <a:pt x="285" y="71"/>
                    </a:lnTo>
                    <a:lnTo>
                      <a:pt x="285" y="70"/>
                    </a:lnTo>
                    <a:lnTo>
                      <a:pt x="283" y="67"/>
                    </a:lnTo>
                    <a:lnTo>
                      <a:pt x="277" y="59"/>
                    </a:lnTo>
                    <a:lnTo>
                      <a:pt x="275" y="58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70" y="54"/>
                    </a:lnTo>
                    <a:lnTo>
                      <a:pt x="267" y="53"/>
                    </a:lnTo>
                    <a:lnTo>
                      <a:pt x="267" y="54"/>
                    </a:lnTo>
                    <a:lnTo>
                      <a:pt x="267" y="57"/>
                    </a:lnTo>
                    <a:lnTo>
                      <a:pt x="263" y="59"/>
                    </a:lnTo>
                    <a:lnTo>
                      <a:pt x="262" y="62"/>
                    </a:lnTo>
                    <a:lnTo>
                      <a:pt x="259" y="59"/>
                    </a:lnTo>
                    <a:lnTo>
                      <a:pt x="259" y="58"/>
                    </a:lnTo>
                    <a:lnTo>
                      <a:pt x="258" y="58"/>
                    </a:lnTo>
                    <a:lnTo>
                      <a:pt x="258" y="62"/>
                    </a:lnTo>
                    <a:lnTo>
                      <a:pt x="255" y="59"/>
                    </a:lnTo>
                    <a:lnTo>
                      <a:pt x="255" y="58"/>
                    </a:lnTo>
                    <a:lnTo>
                      <a:pt x="254" y="58"/>
                    </a:lnTo>
                    <a:lnTo>
                      <a:pt x="253" y="58"/>
                    </a:lnTo>
                    <a:lnTo>
                      <a:pt x="254" y="59"/>
                    </a:lnTo>
                    <a:lnTo>
                      <a:pt x="254" y="62"/>
                    </a:lnTo>
                    <a:lnTo>
                      <a:pt x="253" y="66"/>
                    </a:lnTo>
                    <a:lnTo>
                      <a:pt x="250" y="67"/>
                    </a:lnTo>
                    <a:lnTo>
                      <a:pt x="250" y="70"/>
                    </a:lnTo>
                    <a:lnTo>
                      <a:pt x="249" y="66"/>
                    </a:lnTo>
                    <a:lnTo>
                      <a:pt x="246" y="70"/>
                    </a:lnTo>
                    <a:lnTo>
                      <a:pt x="246" y="66"/>
                    </a:lnTo>
                    <a:lnTo>
                      <a:pt x="246" y="63"/>
                    </a:lnTo>
                    <a:lnTo>
                      <a:pt x="246" y="62"/>
                    </a:lnTo>
                    <a:lnTo>
                      <a:pt x="245" y="67"/>
                    </a:lnTo>
                    <a:lnTo>
                      <a:pt x="242" y="67"/>
                    </a:lnTo>
                    <a:lnTo>
                      <a:pt x="241" y="67"/>
                    </a:lnTo>
                    <a:lnTo>
                      <a:pt x="240" y="71"/>
                    </a:lnTo>
                    <a:lnTo>
                      <a:pt x="240" y="74"/>
                    </a:lnTo>
                    <a:lnTo>
                      <a:pt x="241" y="74"/>
                    </a:lnTo>
                    <a:lnTo>
                      <a:pt x="241" y="77"/>
                    </a:lnTo>
                    <a:lnTo>
                      <a:pt x="241" y="79"/>
                    </a:lnTo>
                    <a:lnTo>
                      <a:pt x="240" y="77"/>
                    </a:lnTo>
                    <a:lnTo>
                      <a:pt x="237" y="77"/>
                    </a:lnTo>
                    <a:lnTo>
                      <a:pt x="236" y="77"/>
                    </a:lnTo>
                    <a:lnTo>
                      <a:pt x="232" y="81"/>
                    </a:lnTo>
                    <a:lnTo>
                      <a:pt x="236" y="79"/>
                    </a:lnTo>
                    <a:lnTo>
                      <a:pt x="233" y="81"/>
                    </a:lnTo>
                    <a:lnTo>
                      <a:pt x="236" y="81"/>
                    </a:lnTo>
                    <a:lnTo>
                      <a:pt x="236" y="83"/>
                    </a:lnTo>
                    <a:lnTo>
                      <a:pt x="237" y="85"/>
                    </a:lnTo>
                    <a:lnTo>
                      <a:pt x="233" y="85"/>
                    </a:lnTo>
                    <a:lnTo>
                      <a:pt x="233" y="83"/>
                    </a:lnTo>
                    <a:lnTo>
                      <a:pt x="229" y="81"/>
                    </a:lnTo>
                    <a:lnTo>
                      <a:pt x="229" y="83"/>
                    </a:lnTo>
                    <a:lnTo>
                      <a:pt x="226" y="85"/>
                    </a:lnTo>
                    <a:lnTo>
                      <a:pt x="224" y="87"/>
                    </a:lnTo>
                    <a:lnTo>
                      <a:pt x="224" y="89"/>
                    </a:lnTo>
                    <a:lnTo>
                      <a:pt x="226" y="93"/>
                    </a:lnTo>
                    <a:lnTo>
                      <a:pt x="226" y="90"/>
                    </a:lnTo>
                    <a:lnTo>
                      <a:pt x="228" y="90"/>
                    </a:lnTo>
                    <a:lnTo>
                      <a:pt x="226" y="94"/>
                    </a:lnTo>
                    <a:lnTo>
                      <a:pt x="224" y="97"/>
                    </a:lnTo>
                    <a:lnTo>
                      <a:pt x="222" y="98"/>
                    </a:lnTo>
                    <a:lnTo>
                      <a:pt x="222" y="101"/>
                    </a:lnTo>
                    <a:lnTo>
                      <a:pt x="224" y="101"/>
                    </a:lnTo>
                    <a:lnTo>
                      <a:pt x="226" y="101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4" y="102"/>
                    </a:lnTo>
                    <a:lnTo>
                      <a:pt x="222" y="102"/>
                    </a:lnTo>
                    <a:lnTo>
                      <a:pt x="220" y="102"/>
                    </a:lnTo>
                    <a:lnTo>
                      <a:pt x="218" y="101"/>
                    </a:lnTo>
                    <a:lnTo>
                      <a:pt x="216" y="98"/>
                    </a:lnTo>
                    <a:lnTo>
                      <a:pt x="214" y="101"/>
                    </a:lnTo>
                    <a:lnTo>
                      <a:pt x="213" y="102"/>
                    </a:lnTo>
                    <a:lnTo>
                      <a:pt x="213" y="101"/>
                    </a:lnTo>
                    <a:lnTo>
                      <a:pt x="213" y="98"/>
                    </a:lnTo>
                    <a:lnTo>
                      <a:pt x="209" y="98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09" y="103"/>
                    </a:lnTo>
                    <a:lnTo>
                      <a:pt x="209" y="106"/>
                    </a:lnTo>
                    <a:lnTo>
                      <a:pt x="210" y="107"/>
                    </a:lnTo>
                    <a:lnTo>
                      <a:pt x="213" y="110"/>
                    </a:lnTo>
                    <a:lnTo>
                      <a:pt x="210" y="114"/>
                    </a:lnTo>
                    <a:lnTo>
                      <a:pt x="210" y="115"/>
                    </a:lnTo>
                    <a:lnTo>
                      <a:pt x="209" y="111"/>
                    </a:lnTo>
                    <a:lnTo>
                      <a:pt x="206" y="117"/>
                    </a:lnTo>
                    <a:lnTo>
                      <a:pt x="206" y="121"/>
                    </a:lnTo>
                    <a:lnTo>
                      <a:pt x="205" y="123"/>
                    </a:lnTo>
                    <a:lnTo>
                      <a:pt x="205" y="119"/>
                    </a:lnTo>
                    <a:lnTo>
                      <a:pt x="202" y="115"/>
                    </a:lnTo>
                    <a:lnTo>
                      <a:pt x="201" y="110"/>
                    </a:lnTo>
                    <a:lnTo>
                      <a:pt x="201" y="107"/>
                    </a:lnTo>
                    <a:lnTo>
                      <a:pt x="198" y="106"/>
                    </a:lnTo>
                    <a:lnTo>
                      <a:pt x="198" y="103"/>
                    </a:lnTo>
                    <a:lnTo>
                      <a:pt x="198" y="102"/>
                    </a:lnTo>
                    <a:lnTo>
                      <a:pt x="197" y="106"/>
                    </a:lnTo>
                    <a:lnTo>
                      <a:pt x="193" y="107"/>
                    </a:lnTo>
                    <a:lnTo>
                      <a:pt x="192" y="110"/>
                    </a:lnTo>
                    <a:lnTo>
                      <a:pt x="192" y="111"/>
                    </a:lnTo>
                    <a:lnTo>
                      <a:pt x="189" y="111"/>
                    </a:lnTo>
                    <a:lnTo>
                      <a:pt x="188" y="114"/>
                    </a:lnTo>
                    <a:lnTo>
                      <a:pt x="184" y="117"/>
                    </a:lnTo>
                    <a:lnTo>
                      <a:pt x="182" y="123"/>
                    </a:lnTo>
                    <a:lnTo>
                      <a:pt x="182" y="127"/>
                    </a:lnTo>
                    <a:lnTo>
                      <a:pt x="184" y="131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78" y="138"/>
                    </a:lnTo>
                    <a:lnTo>
                      <a:pt x="176" y="138"/>
                    </a:lnTo>
                    <a:lnTo>
                      <a:pt x="174" y="142"/>
                    </a:lnTo>
                    <a:lnTo>
                      <a:pt x="172" y="144"/>
                    </a:lnTo>
                    <a:lnTo>
                      <a:pt x="170" y="144"/>
                    </a:lnTo>
                    <a:lnTo>
                      <a:pt x="172" y="146"/>
                    </a:lnTo>
                    <a:lnTo>
                      <a:pt x="170" y="147"/>
                    </a:lnTo>
                    <a:lnTo>
                      <a:pt x="166" y="154"/>
                    </a:lnTo>
                    <a:lnTo>
                      <a:pt x="156" y="160"/>
                    </a:lnTo>
                    <a:lnTo>
                      <a:pt x="148" y="164"/>
                    </a:lnTo>
                    <a:lnTo>
                      <a:pt x="140" y="167"/>
                    </a:lnTo>
                    <a:lnTo>
                      <a:pt x="135" y="167"/>
                    </a:lnTo>
                    <a:lnTo>
                      <a:pt x="128" y="167"/>
                    </a:lnTo>
                    <a:lnTo>
                      <a:pt x="125" y="168"/>
                    </a:lnTo>
                    <a:lnTo>
                      <a:pt x="123" y="171"/>
                    </a:lnTo>
                    <a:lnTo>
                      <a:pt x="121" y="172"/>
                    </a:lnTo>
                    <a:lnTo>
                      <a:pt x="117" y="172"/>
                    </a:lnTo>
                    <a:lnTo>
                      <a:pt x="112" y="174"/>
                    </a:lnTo>
                    <a:lnTo>
                      <a:pt x="105" y="178"/>
                    </a:lnTo>
                    <a:lnTo>
                      <a:pt x="99" y="180"/>
                    </a:lnTo>
                    <a:lnTo>
                      <a:pt x="95" y="178"/>
                    </a:lnTo>
                    <a:lnTo>
                      <a:pt x="91" y="180"/>
                    </a:lnTo>
                    <a:lnTo>
                      <a:pt x="88" y="178"/>
                    </a:lnTo>
                    <a:lnTo>
                      <a:pt x="84" y="180"/>
                    </a:lnTo>
                    <a:lnTo>
                      <a:pt x="81" y="182"/>
                    </a:lnTo>
                    <a:lnTo>
                      <a:pt x="77" y="184"/>
                    </a:lnTo>
                    <a:lnTo>
                      <a:pt x="75" y="186"/>
                    </a:lnTo>
                    <a:lnTo>
                      <a:pt x="68" y="191"/>
                    </a:lnTo>
                    <a:lnTo>
                      <a:pt x="60" y="198"/>
                    </a:lnTo>
                    <a:lnTo>
                      <a:pt x="55" y="199"/>
                    </a:lnTo>
                    <a:lnTo>
                      <a:pt x="48" y="203"/>
                    </a:lnTo>
                    <a:lnTo>
                      <a:pt x="47" y="208"/>
                    </a:lnTo>
                    <a:lnTo>
                      <a:pt x="40" y="212"/>
                    </a:lnTo>
                    <a:lnTo>
                      <a:pt x="43" y="204"/>
                    </a:lnTo>
                    <a:lnTo>
                      <a:pt x="43" y="203"/>
                    </a:lnTo>
                    <a:lnTo>
                      <a:pt x="44" y="199"/>
                    </a:lnTo>
                    <a:lnTo>
                      <a:pt x="40" y="201"/>
                    </a:lnTo>
                    <a:lnTo>
                      <a:pt x="39" y="203"/>
                    </a:lnTo>
                    <a:lnTo>
                      <a:pt x="38" y="208"/>
                    </a:lnTo>
                    <a:lnTo>
                      <a:pt x="35" y="212"/>
                    </a:lnTo>
                    <a:lnTo>
                      <a:pt x="35" y="216"/>
                    </a:lnTo>
                    <a:lnTo>
                      <a:pt x="35" y="217"/>
                    </a:lnTo>
                    <a:lnTo>
                      <a:pt x="35" y="221"/>
                    </a:lnTo>
                    <a:lnTo>
                      <a:pt x="34" y="228"/>
                    </a:lnTo>
                    <a:lnTo>
                      <a:pt x="30" y="233"/>
                    </a:lnTo>
                    <a:lnTo>
                      <a:pt x="26" y="241"/>
                    </a:lnTo>
                    <a:lnTo>
                      <a:pt x="26" y="247"/>
                    </a:lnTo>
                    <a:lnTo>
                      <a:pt x="27" y="256"/>
                    </a:lnTo>
                    <a:lnTo>
                      <a:pt x="27" y="260"/>
                    </a:lnTo>
                    <a:lnTo>
                      <a:pt x="30" y="264"/>
                    </a:lnTo>
                    <a:lnTo>
                      <a:pt x="31" y="269"/>
                    </a:lnTo>
                    <a:lnTo>
                      <a:pt x="31" y="274"/>
                    </a:lnTo>
                    <a:lnTo>
                      <a:pt x="30" y="281"/>
                    </a:lnTo>
                    <a:lnTo>
                      <a:pt x="30" y="282"/>
                    </a:lnTo>
                    <a:lnTo>
                      <a:pt x="27" y="282"/>
                    </a:lnTo>
                    <a:lnTo>
                      <a:pt x="26" y="278"/>
                    </a:lnTo>
                    <a:lnTo>
                      <a:pt x="26" y="277"/>
                    </a:lnTo>
                    <a:lnTo>
                      <a:pt x="24" y="278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2" y="268"/>
                    </a:lnTo>
                    <a:lnTo>
                      <a:pt x="20" y="269"/>
                    </a:lnTo>
                    <a:lnTo>
                      <a:pt x="20" y="273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4" y="285"/>
                    </a:lnTo>
                    <a:lnTo>
                      <a:pt x="20" y="286"/>
                    </a:lnTo>
                    <a:lnTo>
                      <a:pt x="20" y="285"/>
                    </a:lnTo>
                    <a:lnTo>
                      <a:pt x="18" y="286"/>
                    </a:lnTo>
                    <a:lnTo>
                      <a:pt x="20" y="282"/>
                    </a:lnTo>
                    <a:lnTo>
                      <a:pt x="18" y="281"/>
                    </a:lnTo>
                    <a:lnTo>
                      <a:pt x="18" y="277"/>
                    </a:lnTo>
                    <a:lnTo>
                      <a:pt x="16" y="281"/>
                    </a:lnTo>
                    <a:lnTo>
                      <a:pt x="18" y="289"/>
                    </a:lnTo>
                    <a:lnTo>
                      <a:pt x="22" y="296"/>
                    </a:lnTo>
                    <a:lnTo>
                      <a:pt x="24" y="304"/>
                    </a:lnTo>
                    <a:lnTo>
                      <a:pt x="22" y="313"/>
                    </a:lnTo>
                    <a:lnTo>
                      <a:pt x="24" y="316"/>
                    </a:lnTo>
                    <a:lnTo>
                      <a:pt x="26" y="318"/>
                    </a:lnTo>
                    <a:lnTo>
                      <a:pt x="26" y="326"/>
                    </a:lnTo>
                    <a:lnTo>
                      <a:pt x="27" y="332"/>
                    </a:lnTo>
                    <a:lnTo>
                      <a:pt x="27" y="342"/>
                    </a:lnTo>
                    <a:lnTo>
                      <a:pt x="24" y="351"/>
                    </a:lnTo>
                    <a:lnTo>
                      <a:pt x="24" y="361"/>
                    </a:lnTo>
                    <a:lnTo>
                      <a:pt x="26" y="370"/>
                    </a:lnTo>
                    <a:lnTo>
                      <a:pt x="27" y="378"/>
                    </a:lnTo>
                    <a:lnTo>
                      <a:pt x="26" y="387"/>
                    </a:lnTo>
                    <a:lnTo>
                      <a:pt x="24" y="391"/>
                    </a:lnTo>
                    <a:lnTo>
                      <a:pt x="24" y="395"/>
                    </a:lnTo>
                    <a:lnTo>
                      <a:pt x="22" y="397"/>
                    </a:lnTo>
                    <a:lnTo>
                      <a:pt x="22" y="395"/>
                    </a:lnTo>
                    <a:lnTo>
                      <a:pt x="20" y="397"/>
                    </a:lnTo>
                    <a:lnTo>
                      <a:pt x="20" y="401"/>
                    </a:lnTo>
                    <a:lnTo>
                      <a:pt x="18" y="406"/>
                    </a:lnTo>
                    <a:lnTo>
                      <a:pt x="14" y="413"/>
                    </a:lnTo>
                    <a:lnTo>
                      <a:pt x="12" y="414"/>
                    </a:lnTo>
                    <a:lnTo>
                      <a:pt x="8" y="414"/>
                    </a:lnTo>
                    <a:lnTo>
                      <a:pt x="7" y="414"/>
                    </a:lnTo>
                    <a:lnTo>
                      <a:pt x="4" y="414"/>
                    </a:lnTo>
                    <a:lnTo>
                      <a:pt x="3" y="418"/>
                    </a:lnTo>
                    <a:lnTo>
                      <a:pt x="0" y="423"/>
                    </a:lnTo>
                    <a:lnTo>
                      <a:pt x="3" y="427"/>
                    </a:lnTo>
                    <a:lnTo>
                      <a:pt x="4" y="426"/>
                    </a:lnTo>
                    <a:lnTo>
                      <a:pt x="7" y="427"/>
                    </a:lnTo>
                    <a:lnTo>
                      <a:pt x="11" y="431"/>
                    </a:lnTo>
                    <a:lnTo>
                      <a:pt x="14" y="435"/>
                    </a:lnTo>
                    <a:lnTo>
                      <a:pt x="16" y="436"/>
                    </a:lnTo>
                    <a:lnTo>
                      <a:pt x="20" y="436"/>
                    </a:lnTo>
                    <a:lnTo>
                      <a:pt x="18" y="439"/>
                    </a:lnTo>
                    <a:lnTo>
                      <a:pt x="34" y="440"/>
                    </a:lnTo>
                    <a:lnTo>
                      <a:pt x="39" y="440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44" y="439"/>
                    </a:lnTo>
                    <a:lnTo>
                      <a:pt x="48" y="436"/>
                    </a:lnTo>
                    <a:lnTo>
                      <a:pt x="52" y="432"/>
                    </a:lnTo>
                    <a:lnTo>
                      <a:pt x="56" y="431"/>
                    </a:lnTo>
                    <a:lnTo>
                      <a:pt x="60" y="430"/>
                    </a:lnTo>
                    <a:lnTo>
                      <a:pt x="62" y="430"/>
                    </a:lnTo>
                    <a:lnTo>
                      <a:pt x="64" y="430"/>
                    </a:lnTo>
                    <a:lnTo>
                      <a:pt x="70" y="427"/>
                    </a:lnTo>
                    <a:lnTo>
                      <a:pt x="70" y="423"/>
                    </a:lnTo>
                    <a:lnTo>
                      <a:pt x="73" y="422"/>
                    </a:lnTo>
                    <a:lnTo>
                      <a:pt x="81" y="419"/>
                    </a:lnTo>
                    <a:lnTo>
                      <a:pt x="88" y="419"/>
                    </a:lnTo>
                    <a:lnTo>
                      <a:pt x="96" y="418"/>
                    </a:lnTo>
                    <a:lnTo>
                      <a:pt x="101" y="418"/>
                    </a:lnTo>
                    <a:lnTo>
                      <a:pt x="112" y="418"/>
                    </a:lnTo>
                    <a:lnTo>
                      <a:pt x="113" y="419"/>
                    </a:lnTo>
                    <a:lnTo>
                      <a:pt x="115" y="419"/>
                    </a:lnTo>
                    <a:lnTo>
                      <a:pt x="123" y="418"/>
                    </a:lnTo>
                    <a:lnTo>
                      <a:pt x="127" y="419"/>
                    </a:lnTo>
                    <a:lnTo>
                      <a:pt x="127" y="422"/>
                    </a:lnTo>
                    <a:lnTo>
                      <a:pt x="131" y="419"/>
                    </a:lnTo>
                    <a:lnTo>
                      <a:pt x="132" y="419"/>
                    </a:lnTo>
                    <a:lnTo>
                      <a:pt x="135" y="418"/>
                    </a:lnTo>
                    <a:lnTo>
                      <a:pt x="136" y="417"/>
                    </a:lnTo>
                    <a:lnTo>
                      <a:pt x="141" y="413"/>
                    </a:lnTo>
                    <a:lnTo>
                      <a:pt x="145" y="406"/>
                    </a:lnTo>
                    <a:lnTo>
                      <a:pt x="152" y="403"/>
                    </a:lnTo>
                    <a:lnTo>
                      <a:pt x="157" y="401"/>
                    </a:lnTo>
                    <a:lnTo>
                      <a:pt x="165" y="397"/>
                    </a:lnTo>
                    <a:lnTo>
                      <a:pt x="172" y="395"/>
                    </a:lnTo>
                    <a:lnTo>
                      <a:pt x="180" y="391"/>
                    </a:lnTo>
                    <a:lnTo>
                      <a:pt x="184" y="389"/>
                    </a:lnTo>
                    <a:lnTo>
                      <a:pt x="188" y="389"/>
                    </a:lnTo>
                    <a:lnTo>
                      <a:pt x="196" y="389"/>
                    </a:lnTo>
                    <a:lnTo>
                      <a:pt x="202" y="389"/>
                    </a:lnTo>
                    <a:lnTo>
                      <a:pt x="218" y="383"/>
                    </a:lnTo>
                    <a:lnTo>
                      <a:pt x="233" y="378"/>
                    </a:lnTo>
                    <a:lnTo>
                      <a:pt x="242" y="375"/>
                    </a:lnTo>
                    <a:lnTo>
                      <a:pt x="253" y="375"/>
                    </a:lnTo>
                    <a:lnTo>
                      <a:pt x="255" y="378"/>
                    </a:lnTo>
                    <a:lnTo>
                      <a:pt x="259" y="375"/>
                    </a:lnTo>
                    <a:lnTo>
                      <a:pt x="262" y="375"/>
                    </a:lnTo>
                    <a:lnTo>
                      <a:pt x="266" y="375"/>
                    </a:lnTo>
                    <a:lnTo>
                      <a:pt x="270" y="375"/>
                    </a:lnTo>
                    <a:lnTo>
                      <a:pt x="273" y="379"/>
                    </a:lnTo>
                    <a:lnTo>
                      <a:pt x="277" y="383"/>
                    </a:lnTo>
                    <a:lnTo>
                      <a:pt x="281" y="386"/>
                    </a:lnTo>
                    <a:lnTo>
                      <a:pt x="283" y="383"/>
                    </a:lnTo>
                    <a:lnTo>
                      <a:pt x="285" y="383"/>
                    </a:lnTo>
                    <a:lnTo>
                      <a:pt x="286" y="383"/>
                    </a:lnTo>
                    <a:lnTo>
                      <a:pt x="290" y="386"/>
                    </a:lnTo>
                    <a:lnTo>
                      <a:pt x="294" y="387"/>
                    </a:lnTo>
                    <a:lnTo>
                      <a:pt x="299" y="387"/>
                    </a:lnTo>
                    <a:lnTo>
                      <a:pt x="302" y="391"/>
                    </a:lnTo>
                    <a:lnTo>
                      <a:pt x="299" y="393"/>
                    </a:lnTo>
                    <a:lnTo>
                      <a:pt x="302" y="393"/>
                    </a:lnTo>
                    <a:lnTo>
                      <a:pt x="306" y="393"/>
                    </a:lnTo>
                    <a:lnTo>
                      <a:pt x="306" y="397"/>
                    </a:lnTo>
                    <a:lnTo>
                      <a:pt x="303" y="399"/>
                    </a:lnTo>
                    <a:lnTo>
                      <a:pt x="303" y="397"/>
                    </a:lnTo>
                    <a:lnTo>
                      <a:pt x="302" y="397"/>
                    </a:lnTo>
                    <a:lnTo>
                      <a:pt x="299" y="401"/>
                    </a:lnTo>
                    <a:lnTo>
                      <a:pt x="302" y="405"/>
                    </a:lnTo>
                    <a:lnTo>
                      <a:pt x="303" y="406"/>
                    </a:lnTo>
                    <a:lnTo>
                      <a:pt x="306" y="406"/>
                    </a:lnTo>
                    <a:lnTo>
                      <a:pt x="307" y="405"/>
                    </a:lnTo>
                    <a:lnTo>
                      <a:pt x="307" y="406"/>
                    </a:lnTo>
                    <a:lnTo>
                      <a:pt x="307" y="409"/>
                    </a:lnTo>
                    <a:lnTo>
                      <a:pt x="307" y="410"/>
                    </a:lnTo>
                    <a:lnTo>
                      <a:pt x="307" y="413"/>
                    </a:lnTo>
                    <a:lnTo>
                      <a:pt x="307" y="414"/>
                    </a:lnTo>
                    <a:lnTo>
                      <a:pt x="307" y="417"/>
                    </a:lnTo>
                    <a:lnTo>
                      <a:pt x="310" y="419"/>
                    </a:lnTo>
                    <a:lnTo>
                      <a:pt x="310" y="430"/>
                    </a:lnTo>
                    <a:lnTo>
                      <a:pt x="307" y="431"/>
                    </a:lnTo>
                    <a:lnTo>
                      <a:pt x="306" y="430"/>
                    </a:lnTo>
                    <a:lnTo>
                      <a:pt x="303" y="431"/>
                    </a:lnTo>
                    <a:lnTo>
                      <a:pt x="306" y="431"/>
                    </a:lnTo>
                    <a:lnTo>
                      <a:pt x="307" y="432"/>
                    </a:lnTo>
                    <a:lnTo>
                      <a:pt x="307" y="435"/>
                    </a:lnTo>
                    <a:lnTo>
                      <a:pt x="311" y="436"/>
                    </a:lnTo>
                    <a:lnTo>
                      <a:pt x="313" y="439"/>
                    </a:lnTo>
                    <a:lnTo>
                      <a:pt x="317" y="435"/>
                    </a:lnTo>
                    <a:lnTo>
                      <a:pt x="313" y="435"/>
                    </a:lnTo>
                    <a:lnTo>
                      <a:pt x="315" y="431"/>
                    </a:lnTo>
                    <a:lnTo>
                      <a:pt x="317" y="431"/>
                    </a:lnTo>
                    <a:lnTo>
                      <a:pt x="319" y="430"/>
                    </a:lnTo>
                    <a:lnTo>
                      <a:pt x="321" y="427"/>
                    </a:lnTo>
                    <a:lnTo>
                      <a:pt x="324" y="426"/>
                    </a:lnTo>
                    <a:lnTo>
                      <a:pt x="327" y="422"/>
                    </a:lnTo>
                    <a:lnTo>
                      <a:pt x="332" y="419"/>
                    </a:lnTo>
                    <a:lnTo>
                      <a:pt x="338" y="414"/>
                    </a:lnTo>
                    <a:lnTo>
                      <a:pt x="342" y="417"/>
                    </a:lnTo>
                    <a:lnTo>
                      <a:pt x="343" y="413"/>
                    </a:lnTo>
                    <a:lnTo>
                      <a:pt x="350" y="406"/>
                    </a:lnTo>
                    <a:lnTo>
                      <a:pt x="354" y="403"/>
                    </a:lnTo>
                    <a:lnTo>
                      <a:pt x="356" y="399"/>
                    </a:lnTo>
                    <a:lnTo>
                      <a:pt x="359" y="395"/>
                    </a:lnTo>
                    <a:lnTo>
                      <a:pt x="359" y="397"/>
                    </a:lnTo>
                    <a:lnTo>
                      <a:pt x="359" y="401"/>
                    </a:lnTo>
                    <a:lnTo>
                      <a:pt x="359" y="405"/>
                    </a:lnTo>
                    <a:lnTo>
                      <a:pt x="356" y="406"/>
                    </a:lnTo>
                    <a:lnTo>
                      <a:pt x="355" y="406"/>
                    </a:lnTo>
                    <a:lnTo>
                      <a:pt x="355" y="413"/>
                    </a:lnTo>
                    <a:lnTo>
                      <a:pt x="354" y="414"/>
                    </a:lnTo>
                    <a:lnTo>
                      <a:pt x="351" y="414"/>
                    </a:lnTo>
                    <a:lnTo>
                      <a:pt x="346" y="422"/>
                    </a:lnTo>
                    <a:lnTo>
                      <a:pt x="343" y="426"/>
                    </a:lnTo>
                    <a:lnTo>
                      <a:pt x="342" y="430"/>
                    </a:lnTo>
                    <a:lnTo>
                      <a:pt x="340" y="432"/>
                    </a:lnTo>
                    <a:lnTo>
                      <a:pt x="338" y="436"/>
                    </a:lnTo>
                    <a:lnTo>
                      <a:pt x="336" y="436"/>
                    </a:lnTo>
                    <a:lnTo>
                      <a:pt x="332" y="436"/>
                    </a:lnTo>
                    <a:lnTo>
                      <a:pt x="330" y="436"/>
                    </a:lnTo>
                    <a:lnTo>
                      <a:pt x="328" y="439"/>
                    </a:lnTo>
                    <a:lnTo>
                      <a:pt x="324" y="444"/>
                    </a:lnTo>
                    <a:lnTo>
                      <a:pt x="330" y="443"/>
                    </a:lnTo>
                    <a:lnTo>
                      <a:pt x="334" y="440"/>
                    </a:lnTo>
                    <a:lnTo>
                      <a:pt x="338" y="440"/>
                    </a:lnTo>
                    <a:lnTo>
                      <a:pt x="340" y="439"/>
                    </a:lnTo>
                    <a:lnTo>
                      <a:pt x="346" y="430"/>
                    </a:lnTo>
                    <a:lnTo>
                      <a:pt x="350" y="426"/>
                    </a:lnTo>
                    <a:lnTo>
                      <a:pt x="354" y="423"/>
                    </a:lnTo>
                    <a:lnTo>
                      <a:pt x="354" y="431"/>
                    </a:lnTo>
                    <a:lnTo>
                      <a:pt x="351" y="439"/>
                    </a:lnTo>
                    <a:lnTo>
                      <a:pt x="350" y="443"/>
                    </a:lnTo>
                    <a:lnTo>
                      <a:pt x="347" y="444"/>
                    </a:lnTo>
                    <a:lnTo>
                      <a:pt x="343" y="448"/>
                    </a:lnTo>
                    <a:lnTo>
                      <a:pt x="340" y="450"/>
                    </a:lnTo>
                    <a:lnTo>
                      <a:pt x="343" y="450"/>
                    </a:lnTo>
                    <a:lnTo>
                      <a:pt x="347" y="450"/>
                    </a:lnTo>
                    <a:lnTo>
                      <a:pt x="354" y="448"/>
                    </a:lnTo>
                    <a:lnTo>
                      <a:pt x="355" y="448"/>
                    </a:lnTo>
                    <a:lnTo>
                      <a:pt x="355" y="446"/>
                    </a:lnTo>
                    <a:lnTo>
                      <a:pt x="356" y="444"/>
                    </a:lnTo>
                    <a:lnTo>
                      <a:pt x="360" y="444"/>
                    </a:lnTo>
                    <a:lnTo>
                      <a:pt x="360" y="446"/>
                    </a:lnTo>
                    <a:lnTo>
                      <a:pt x="359" y="448"/>
                    </a:lnTo>
                    <a:lnTo>
                      <a:pt x="359" y="450"/>
                    </a:lnTo>
                    <a:lnTo>
                      <a:pt x="356" y="452"/>
                    </a:lnTo>
                    <a:lnTo>
                      <a:pt x="359" y="456"/>
                    </a:lnTo>
                    <a:lnTo>
                      <a:pt x="359" y="458"/>
                    </a:lnTo>
                    <a:lnTo>
                      <a:pt x="358" y="455"/>
                    </a:lnTo>
                    <a:lnTo>
                      <a:pt x="359" y="462"/>
                    </a:lnTo>
                    <a:lnTo>
                      <a:pt x="359" y="463"/>
                    </a:lnTo>
                    <a:lnTo>
                      <a:pt x="359" y="467"/>
                    </a:lnTo>
                    <a:lnTo>
                      <a:pt x="355" y="474"/>
                    </a:lnTo>
                    <a:lnTo>
                      <a:pt x="354" y="476"/>
                    </a:lnTo>
                    <a:lnTo>
                      <a:pt x="354" y="479"/>
                    </a:lnTo>
                    <a:lnTo>
                      <a:pt x="354" y="483"/>
                    </a:lnTo>
                    <a:lnTo>
                      <a:pt x="355" y="484"/>
                    </a:lnTo>
                    <a:lnTo>
                      <a:pt x="355" y="488"/>
                    </a:lnTo>
                    <a:lnTo>
                      <a:pt x="356" y="492"/>
                    </a:lnTo>
                    <a:lnTo>
                      <a:pt x="363" y="496"/>
                    </a:lnTo>
                    <a:lnTo>
                      <a:pt x="367" y="497"/>
                    </a:lnTo>
                    <a:lnTo>
                      <a:pt x="367" y="500"/>
                    </a:lnTo>
                    <a:lnTo>
                      <a:pt x="368" y="500"/>
                    </a:lnTo>
                    <a:lnTo>
                      <a:pt x="372" y="497"/>
                    </a:lnTo>
                    <a:lnTo>
                      <a:pt x="376" y="500"/>
                    </a:lnTo>
                    <a:lnTo>
                      <a:pt x="378" y="500"/>
                    </a:lnTo>
                    <a:lnTo>
                      <a:pt x="382" y="500"/>
                    </a:lnTo>
                    <a:lnTo>
                      <a:pt x="386" y="501"/>
                    </a:lnTo>
                    <a:lnTo>
                      <a:pt x="390" y="505"/>
                    </a:lnTo>
                    <a:lnTo>
                      <a:pt x="394" y="507"/>
                    </a:lnTo>
                    <a:lnTo>
                      <a:pt x="395" y="507"/>
                    </a:lnTo>
                    <a:lnTo>
                      <a:pt x="403" y="503"/>
                    </a:lnTo>
                    <a:lnTo>
                      <a:pt x="411" y="500"/>
                    </a:lnTo>
                    <a:lnTo>
                      <a:pt x="413" y="497"/>
                    </a:lnTo>
                    <a:lnTo>
                      <a:pt x="417" y="496"/>
                    </a:lnTo>
                    <a:lnTo>
                      <a:pt x="416" y="496"/>
                    </a:lnTo>
                    <a:lnTo>
                      <a:pt x="412" y="496"/>
                    </a:lnTo>
                    <a:lnTo>
                      <a:pt x="417" y="492"/>
                    </a:lnTo>
                    <a:lnTo>
                      <a:pt x="424" y="490"/>
                    </a:lnTo>
                    <a:lnTo>
                      <a:pt x="424" y="494"/>
                    </a:lnTo>
                    <a:lnTo>
                      <a:pt x="421" y="497"/>
                    </a:lnTo>
                    <a:lnTo>
                      <a:pt x="420" y="500"/>
                    </a:lnTo>
                    <a:lnTo>
                      <a:pt x="417" y="500"/>
                    </a:lnTo>
                    <a:lnTo>
                      <a:pt x="416" y="500"/>
                    </a:lnTo>
                    <a:lnTo>
                      <a:pt x="417" y="501"/>
                    </a:lnTo>
                    <a:lnTo>
                      <a:pt x="421" y="500"/>
                    </a:lnTo>
                    <a:lnTo>
                      <a:pt x="425" y="497"/>
                    </a:lnTo>
                    <a:lnTo>
                      <a:pt x="427" y="497"/>
                    </a:lnTo>
                    <a:lnTo>
                      <a:pt x="425" y="501"/>
                    </a:lnTo>
                    <a:lnTo>
                      <a:pt x="425" y="503"/>
                    </a:lnTo>
                    <a:lnTo>
                      <a:pt x="427" y="505"/>
                    </a:lnTo>
                    <a:lnTo>
                      <a:pt x="429" y="505"/>
                    </a:lnTo>
                    <a:lnTo>
                      <a:pt x="429" y="509"/>
                    </a:lnTo>
                    <a:lnTo>
                      <a:pt x="431" y="509"/>
                    </a:lnTo>
                    <a:lnTo>
                      <a:pt x="433" y="509"/>
                    </a:lnTo>
                    <a:lnTo>
                      <a:pt x="433" y="511"/>
                    </a:lnTo>
                    <a:lnTo>
                      <a:pt x="433" y="513"/>
                    </a:lnTo>
                    <a:lnTo>
                      <a:pt x="435" y="511"/>
                    </a:lnTo>
                    <a:lnTo>
                      <a:pt x="437" y="507"/>
                    </a:lnTo>
                    <a:lnTo>
                      <a:pt x="435" y="509"/>
                    </a:lnTo>
                    <a:lnTo>
                      <a:pt x="435" y="507"/>
                    </a:lnTo>
                    <a:lnTo>
                      <a:pt x="439" y="505"/>
                    </a:lnTo>
                    <a:lnTo>
                      <a:pt x="444" y="505"/>
                    </a:lnTo>
                    <a:lnTo>
                      <a:pt x="451" y="501"/>
                    </a:lnTo>
                    <a:lnTo>
                      <a:pt x="461" y="494"/>
                    </a:lnTo>
                    <a:lnTo>
                      <a:pt x="468" y="492"/>
                    </a:lnTo>
                    <a:lnTo>
                      <a:pt x="475" y="490"/>
                    </a:lnTo>
                    <a:lnTo>
                      <a:pt x="488" y="490"/>
                    </a:lnTo>
                    <a:lnTo>
                      <a:pt x="494" y="488"/>
                    </a:lnTo>
                    <a:lnTo>
                      <a:pt x="498" y="484"/>
                    </a:lnTo>
                    <a:lnTo>
                      <a:pt x="500" y="484"/>
                    </a:lnTo>
                    <a:lnTo>
                      <a:pt x="501" y="484"/>
                    </a:lnTo>
                    <a:lnTo>
                      <a:pt x="504" y="483"/>
                    </a:lnTo>
                    <a:lnTo>
                      <a:pt x="505" y="479"/>
                    </a:lnTo>
                    <a:lnTo>
                      <a:pt x="505" y="476"/>
                    </a:lnTo>
                    <a:lnTo>
                      <a:pt x="509" y="474"/>
                    </a:lnTo>
                    <a:lnTo>
                      <a:pt x="512" y="470"/>
                    </a:lnTo>
                    <a:lnTo>
                      <a:pt x="518" y="456"/>
                    </a:lnTo>
                    <a:lnTo>
                      <a:pt x="530" y="444"/>
                    </a:lnTo>
                    <a:lnTo>
                      <a:pt x="534" y="443"/>
                    </a:lnTo>
                    <a:lnTo>
                      <a:pt x="536" y="440"/>
                    </a:lnTo>
                    <a:lnTo>
                      <a:pt x="536" y="439"/>
                    </a:lnTo>
                    <a:lnTo>
                      <a:pt x="538" y="440"/>
                    </a:lnTo>
                    <a:lnTo>
                      <a:pt x="538" y="439"/>
                    </a:lnTo>
                    <a:lnTo>
                      <a:pt x="538" y="436"/>
                    </a:lnTo>
                    <a:lnTo>
                      <a:pt x="542" y="432"/>
                    </a:lnTo>
                    <a:lnTo>
                      <a:pt x="542" y="430"/>
                    </a:lnTo>
                    <a:lnTo>
                      <a:pt x="544" y="430"/>
                    </a:lnTo>
                    <a:lnTo>
                      <a:pt x="548" y="426"/>
                    </a:lnTo>
                    <a:lnTo>
                      <a:pt x="552" y="422"/>
                    </a:lnTo>
                    <a:lnTo>
                      <a:pt x="556" y="419"/>
                    </a:lnTo>
                    <a:lnTo>
                      <a:pt x="557" y="414"/>
                    </a:lnTo>
                    <a:lnTo>
                      <a:pt x="557" y="413"/>
                    </a:lnTo>
                    <a:lnTo>
                      <a:pt x="558" y="413"/>
                    </a:lnTo>
                    <a:lnTo>
                      <a:pt x="561" y="409"/>
                    </a:lnTo>
                    <a:lnTo>
                      <a:pt x="566" y="405"/>
                    </a:lnTo>
                    <a:lnTo>
                      <a:pt x="569" y="403"/>
                    </a:lnTo>
                    <a:lnTo>
                      <a:pt x="572" y="399"/>
                    </a:lnTo>
                    <a:lnTo>
                      <a:pt x="576" y="399"/>
                    </a:lnTo>
                    <a:lnTo>
                      <a:pt x="578" y="397"/>
                    </a:lnTo>
                    <a:lnTo>
                      <a:pt x="576" y="397"/>
                    </a:lnTo>
                    <a:lnTo>
                      <a:pt x="579" y="395"/>
                    </a:lnTo>
                    <a:lnTo>
                      <a:pt x="582" y="393"/>
                    </a:lnTo>
                    <a:lnTo>
                      <a:pt x="585" y="393"/>
                    </a:lnTo>
                    <a:lnTo>
                      <a:pt x="587" y="386"/>
                    </a:lnTo>
                    <a:lnTo>
                      <a:pt x="591" y="382"/>
                    </a:lnTo>
                    <a:lnTo>
                      <a:pt x="595" y="379"/>
                    </a:lnTo>
                    <a:lnTo>
                      <a:pt x="601" y="373"/>
                    </a:lnTo>
                    <a:lnTo>
                      <a:pt x="605" y="362"/>
                    </a:lnTo>
                    <a:lnTo>
                      <a:pt x="610" y="355"/>
                    </a:lnTo>
                    <a:lnTo>
                      <a:pt x="615" y="346"/>
                    </a:lnTo>
                    <a:lnTo>
                      <a:pt x="622" y="334"/>
                    </a:lnTo>
                    <a:lnTo>
                      <a:pt x="627" y="326"/>
                    </a:lnTo>
                    <a:lnTo>
                      <a:pt x="631" y="317"/>
                    </a:lnTo>
                    <a:lnTo>
                      <a:pt x="629" y="313"/>
                    </a:lnTo>
                    <a:lnTo>
                      <a:pt x="631" y="309"/>
                    </a:lnTo>
                    <a:lnTo>
                      <a:pt x="631" y="305"/>
                    </a:lnTo>
                    <a:lnTo>
                      <a:pt x="629" y="302"/>
                    </a:lnTo>
                    <a:lnTo>
                      <a:pt x="629" y="298"/>
                    </a:lnTo>
                    <a:lnTo>
                      <a:pt x="631" y="296"/>
                    </a:lnTo>
                    <a:lnTo>
                      <a:pt x="633" y="292"/>
                    </a:lnTo>
                    <a:lnTo>
                      <a:pt x="633" y="290"/>
                    </a:lnTo>
                    <a:lnTo>
                      <a:pt x="635" y="278"/>
                    </a:lnTo>
                    <a:lnTo>
                      <a:pt x="637" y="277"/>
                    </a:lnTo>
                    <a:lnTo>
                      <a:pt x="639" y="274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close/>
                    <a:moveTo>
                      <a:pt x="356" y="452"/>
                    </a:moveTo>
                    <a:lnTo>
                      <a:pt x="356" y="448"/>
                    </a:lnTo>
                    <a:lnTo>
                      <a:pt x="355" y="448"/>
                    </a:lnTo>
                    <a:lnTo>
                      <a:pt x="355" y="450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close/>
                    <a:moveTo>
                      <a:pt x="413" y="18"/>
                    </a:moveTo>
                    <a:lnTo>
                      <a:pt x="413" y="20"/>
                    </a:lnTo>
                    <a:lnTo>
                      <a:pt x="416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5" name="Group 201"/>
              <p:cNvGrpSpPr/>
              <p:nvPr/>
            </p:nvGrpSpPr>
            <p:grpSpPr>
              <a:xfrm>
                <a:off x="7424385" y="2585238"/>
                <a:ext cx="522805" cy="804587"/>
                <a:chOff x="7424385" y="2585238"/>
                <a:chExt cx="522805" cy="804587"/>
              </a:xfrm>
              <a:grpFill/>
            </p:grpSpPr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7424385" y="3287036"/>
                  <a:ext cx="42533" cy="102789"/>
                </a:xfrm>
                <a:custGeom>
                  <a:avLst/>
                  <a:gdLst>
                    <a:gd name="T0" fmla="*/ 0 w 24"/>
                    <a:gd name="T1" fmla="*/ 30 h 58"/>
                    <a:gd name="T2" fmla="*/ 0 w 24"/>
                    <a:gd name="T3" fmla="*/ 30 h 58"/>
                    <a:gd name="T4" fmla="*/ 3 w 24"/>
                    <a:gd name="T5" fmla="*/ 36 h 58"/>
                    <a:gd name="T6" fmla="*/ 3 w 24"/>
                    <a:gd name="T7" fmla="*/ 36 h 58"/>
                    <a:gd name="T8" fmla="*/ 0 w 24"/>
                    <a:gd name="T9" fmla="*/ 38 h 58"/>
                    <a:gd name="T10" fmla="*/ 3 w 24"/>
                    <a:gd name="T11" fmla="*/ 38 h 58"/>
                    <a:gd name="T12" fmla="*/ 3 w 24"/>
                    <a:gd name="T13" fmla="*/ 38 h 58"/>
                    <a:gd name="T14" fmla="*/ 4 w 24"/>
                    <a:gd name="T15" fmla="*/ 41 h 58"/>
                    <a:gd name="T16" fmla="*/ 7 w 24"/>
                    <a:gd name="T17" fmla="*/ 47 h 58"/>
                    <a:gd name="T18" fmla="*/ 7 w 24"/>
                    <a:gd name="T19" fmla="*/ 47 h 58"/>
                    <a:gd name="T20" fmla="*/ 9 w 24"/>
                    <a:gd name="T21" fmla="*/ 51 h 58"/>
                    <a:gd name="T22" fmla="*/ 12 w 24"/>
                    <a:gd name="T23" fmla="*/ 53 h 58"/>
                    <a:gd name="T24" fmla="*/ 12 w 24"/>
                    <a:gd name="T25" fmla="*/ 53 h 58"/>
                    <a:gd name="T26" fmla="*/ 13 w 24"/>
                    <a:gd name="T27" fmla="*/ 57 h 58"/>
                    <a:gd name="T28" fmla="*/ 16 w 24"/>
                    <a:gd name="T29" fmla="*/ 58 h 58"/>
                    <a:gd name="T30" fmla="*/ 16 w 24"/>
                    <a:gd name="T31" fmla="*/ 58 h 58"/>
                    <a:gd name="T32" fmla="*/ 16 w 24"/>
                    <a:gd name="T33" fmla="*/ 58 h 58"/>
                    <a:gd name="T34" fmla="*/ 17 w 24"/>
                    <a:gd name="T35" fmla="*/ 57 h 58"/>
                    <a:gd name="T36" fmla="*/ 17 w 24"/>
                    <a:gd name="T37" fmla="*/ 53 h 58"/>
                    <a:gd name="T38" fmla="*/ 17 w 24"/>
                    <a:gd name="T39" fmla="*/ 53 h 58"/>
                    <a:gd name="T40" fmla="*/ 17 w 24"/>
                    <a:gd name="T41" fmla="*/ 49 h 58"/>
                    <a:gd name="T42" fmla="*/ 20 w 24"/>
                    <a:gd name="T43" fmla="*/ 45 h 58"/>
                    <a:gd name="T44" fmla="*/ 20 w 24"/>
                    <a:gd name="T45" fmla="*/ 45 h 58"/>
                    <a:gd name="T46" fmla="*/ 21 w 24"/>
                    <a:gd name="T47" fmla="*/ 41 h 58"/>
                    <a:gd name="T48" fmla="*/ 24 w 24"/>
                    <a:gd name="T49" fmla="*/ 36 h 58"/>
                    <a:gd name="T50" fmla="*/ 24 w 24"/>
                    <a:gd name="T51" fmla="*/ 25 h 58"/>
                    <a:gd name="T52" fmla="*/ 24 w 24"/>
                    <a:gd name="T53" fmla="*/ 25 h 58"/>
                    <a:gd name="T54" fmla="*/ 21 w 24"/>
                    <a:gd name="T55" fmla="*/ 18 h 58"/>
                    <a:gd name="T56" fmla="*/ 21 w 24"/>
                    <a:gd name="T57" fmla="*/ 18 h 58"/>
                    <a:gd name="T58" fmla="*/ 24 w 24"/>
                    <a:gd name="T59" fmla="*/ 17 h 58"/>
                    <a:gd name="T60" fmla="*/ 24 w 24"/>
                    <a:gd name="T61" fmla="*/ 17 h 58"/>
                    <a:gd name="T62" fmla="*/ 24 w 24"/>
                    <a:gd name="T63" fmla="*/ 8 h 58"/>
                    <a:gd name="T64" fmla="*/ 24 w 24"/>
                    <a:gd name="T65" fmla="*/ 8 h 58"/>
                    <a:gd name="T66" fmla="*/ 24 w 24"/>
                    <a:gd name="T67" fmla="*/ 5 h 58"/>
                    <a:gd name="T68" fmla="*/ 24 w 24"/>
                    <a:gd name="T69" fmla="*/ 4 h 58"/>
                    <a:gd name="T70" fmla="*/ 24 w 24"/>
                    <a:gd name="T71" fmla="*/ 4 h 58"/>
                    <a:gd name="T72" fmla="*/ 20 w 24"/>
                    <a:gd name="T73" fmla="*/ 0 h 58"/>
                    <a:gd name="T74" fmla="*/ 16 w 24"/>
                    <a:gd name="T75" fmla="*/ 0 h 58"/>
                    <a:gd name="T76" fmla="*/ 16 w 24"/>
                    <a:gd name="T77" fmla="*/ 0 h 58"/>
                    <a:gd name="T78" fmla="*/ 12 w 24"/>
                    <a:gd name="T79" fmla="*/ 1 h 58"/>
                    <a:gd name="T80" fmla="*/ 9 w 24"/>
                    <a:gd name="T81" fmla="*/ 4 h 58"/>
                    <a:gd name="T82" fmla="*/ 9 w 24"/>
                    <a:gd name="T83" fmla="*/ 4 h 58"/>
                    <a:gd name="T84" fmla="*/ 8 w 24"/>
                    <a:gd name="T85" fmla="*/ 8 h 58"/>
                    <a:gd name="T86" fmla="*/ 7 w 24"/>
                    <a:gd name="T87" fmla="*/ 12 h 58"/>
                    <a:gd name="T88" fmla="*/ 7 w 24"/>
                    <a:gd name="T89" fmla="*/ 12 h 58"/>
                    <a:gd name="T90" fmla="*/ 4 w 24"/>
                    <a:gd name="T91" fmla="*/ 14 h 58"/>
                    <a:gd name="T92" fmla="*/ 4 w 24"/>
                    <a:gd name="T93" fmla="*/ 18 h 58"/>
                    <a:gd name="T94" fmla="*/ 4 w 24"/>
                    <a:gd name="T95" fmla="*/ 18 h 58"/>
                    <a:gd name="T96" fmla="*/ 3 w 24"/>
                    <a:gd name="T97" fmla="*/ 25 h 58"/>
                    <a:gd name="T98" fmla="*/ 0 w 24"/>
                    <a:gd name="T99" fmla="*/ 30 h 58"/>
                    <a:gd name="T100" fmla="*/ 0 w 24"/>
                    <a:gd name="T101" fmla="*/ 30 h 58"/>
                    <a:gd name="T102" fmla="*/ 0 w 24"/>
                    <a:gd name="T103" fmla="*/ 30 h 58"/>
                    <a:gd name="T104" fmla="*/ 0 w 24"/>
                    <a:gd name="T105" fmla="*/ 30 h 58"/>
                    <a:gd name="T106" fmla="*/ 0 w 24"/>
                    <a:gd name="T107" fmla="*/ 30 h 58"/>
                    <a:gd name="T108" fmla="*/ 0 w 24"/>
                    <a:gd name="T109" fmla="*/ 30 h 58"/>
                    <a:gd name="T110" fmla="*/ 0 w 24"/>
                    <a:gd name="T111" fmla="*/ 30 h 58"/>
                    <a:gd name="T112" fmla="*/ 0 w 24"/>
                    <a:gd name="T113" fmla="*/ 3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4" h="58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3" y="36"/>
                      </a:lnTo>
                      <a:lnTo>
                        <a:pt x="3" y="36"/>
                      </a:lnTo>
                      <a:lnTo>
                        <a:pt x="0" y="38"/>
                      </a:lnTo>
                      <a:lnTo>
                        <a:pt x="3" y="38"/>
                      </a:lnTo>
                      <a:lnTo>
                        <a:pt x="3" y="38"/>
                      </a:lnTo>
                      <a:lnTo>
                        <a:pt x="4" y="41"/>
                      </a:lnTo>
                      <a:lnTo>
                        <a:pt x="7" y="47"/>
                      </a:lnTo>
                      <a:lnTo>
                        <a:pt x="7" y="47"/>
                      </a:lnTo>
                      <a:lnTo>
                        <a:pt x="9" y="51"/>
                      </a:lnTo>
                      <a:lnTo>
                        <a:pt x="12" y="53"/>
                      </a:lnTo>
                      <a:lnTo>
                        <a:pt x="12" y="53"/>
                      </a:lnTo>
                      <a:lnTo>
                        <a:pt x="13" y="57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6" y="58"/>
                      </a:lnTo>
                      <a:lnTo>
                        <a:pt x="17" y="57"/>
                      </a:lnTo>
                      <a:lnTo>
                        <a:pt x="17" y="53"/>
                      </a:lnTo>
                      <a:lnTo>
                        <a:pt x="17" y="53"/>
                      </a:lnTo>
                      <a:lnTo>
                        <a:pt x="17" y="49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1" y="41"/>
                      </a:lnTo>
                      <a:lnTo>
                        <a:pt x="24" y="36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8" y="8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3" y="2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01756">
                    <a:defRPr/>
                  </a:pPr>
                  <a:endParaRPr lang="en-GB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576796" y="2585238"/>
                  <a:ext cx="370394" cy="673443"/>
                </a:xfrm>
                <a:custGeom>
                  <a:avLst/>
                  <a:gdLst>
                    <a:gd name="T0" fmla="*/ 36 w 209"/>
                    <a:gd name="T1" fmla="*/ 340 h 380"/>
                    <a:gd name="T2" fmla="*/ 28 w 209"/>
                    <a:gd name="T3" fmla="*/ 369 h 380"/>
                    <a:gd name="T4" fmla="*/ 36 w 209"/>
                    <a:gd name="T5" fmla="*/ 351 h 380"/>
                    <a:gd name="T6" fmla="*/ 2 w 209"/>
                    <a:gd name="T7" fmla="*/ 263 h 380"/>
                    <a:gd name="T8" fmla="*/ 45 w 209"/>
                    <a:gd name="T9" fmla="*/ 251 h 380"/>
                    <a:gd name="T10" fmla="*/ 24 w 209"/>
                    <a:gd name="T11" fmla="*/ 238 h 380"/>
                    <a:gd name="T12" fmla="*/ 19 w 209"/>
                    <a:gd name="T13" fmla="*/ 255 h 380"/>
                    <a:gd name="T14" fmla="*/ 28 w 209"/>
                    <a:gd name="T15" fmla="*/ 270 h 380"/>
                    <a:gd name="T16" fmla="*/ 37 w 209"/>
                    <a:gd name="T17" fmla="*/ 283 h 380"/>
                    <a:gd name="T18" fmla="*/ 49 w 209"/>
                    <a:gd name="T19" fmla="*/ 283 h 380"/>
                    <a:gd name="T20" fmla="*/ 48 w 209"/>
                    <a:gd name="T21" fmla="*/ 252 h 380"/>
                    <a:gd name="T22" fmla="*/ 15 w 209"/>
                    <a:gd name="T23" fmla="*/ 255 h 380"/>
                    <a:gd name="T24" fmla="*/ 23 w 209"/>
                    <a:gd name="T25" fmla="*/ 259 h 380"/>
                    <a:gd name="T26" fmla="*/ 24 w 209"/>
                    <a:gd name="T27" fmla="*/ 264 h 380"/>
                    <a:gd name="T28" fmla="*/ 152 w 209"/>
                    <a:gd name="T29" fmla="*/ 186 h 380"/>
                    <a:gd name="T30" fmla="*/ 146 w 209"/>
                    <a:gd name="T31" fmla="*/ 151 h 380"/>
                    <a:gd name="T32" fmla="*/ 120 w 209"/>
                    <a:gd name="T33" fmla="*/ 102 h 380"/>
                    <a:gd name="T34" fmla="*/ 120 w 209"/>
                    <a:gd name="T35" fmla="*/ 112 h 380"/>
                    <a:gd name="T36" fmla="*/ 105 w 209"/>
                    <a:gd name="T37" fmla="*/ 118 h 380"/>
                    <a:gd name="T38" fmla="*/ 120 w 209"/>
                    <a:gd name="T39" fmla="*/ 162 h 380"/>
                    <a:gd name="T40" fmla="*/ 95 w 209"/>
                    <a:gd name="T41" fmla="*/ 182 h 380"/>
                    <a:gd name="T42" fmla="*/ 93 w 209"/>
                    <a:gd name="T43" fmla="*/ 189 h 380"/>
                    <a:gd name="T44" fmla="*/ 81 w 209"/>
                    <a:gd name="T45" fmla="*/ 209 h 380"/>
                    <a:gd name="T46" fmla="*/ 49 w 209"/>
                    <a:gd name="T47" fmla="*/ 209 h 380"/>
                    <a:gd name="T48" fmla="*/ 28 w 209"/>
                    <a:gd name="T49" fmla="*/ 238 h 380"/>
                    <a:gd name="T50" fmla="*/ 59 w 209"/>
                    <a:gd name="T51" fmla="*/ 232 h 380"/>
                    <a:gd name="T52" fmla="*/ 88 w 209"/>
                    <a:gd name="T53" fmla="*/ 224 h 380"/>
                    <a:gd name="T54" fmla="*/ 105 w 209"/>
                    <a:gd name="T55" fmla="*/ 247 h 380"/>
                    <a:gd name="T56" fmla="*/ 106 w 209"/>
                    <a:gd name="T57" fmla="*/ 220 h 380"/>
                    <a:gd name="T58" fmla="*/ 120 w 209"/>
                    <a:gd name="T59" fmla="*/ 224 h 380"/>
                    <a:gd name="T60" fmla="*/ 145 w 209"/>
                    <a:gd name="T61" fmla="*/ 224 h 380"/>
                    <a:gd name="T62" fmla="*/ 152 w 209"/>
                    <a:gd name="T63" fmla="*/ 207 h 380"/>
                    <a:gd name="T64" fmla="*/ 154 w 209"/>
                    <a:gd name="T65" fmla="*/ 193 h 380"/>
                    <a:gd name="T66" fmla="*/ 109 w 209"/>
                    <a:gd name="T67" fmla="*/ 129 h 380"/>
                    <a:gd name="T68" fmla="*/ 41 w 209"/>
                    <a:gd name="T69" fmla="*/ 303 h 380"/>
                    <a:gd name="T70" fmla="*/ 45 w 209"/>
                    <a:gd name="T71" fmla="*/ 195 h 380"/>
                    <a:gd name="T72" fmla="*/ 48 w 209"/>
                    <a:gd name="T73" fmla="*/ 250 h 380"/>
                    <a:gd name="T74" fmla="*/ 67 w 209"/>
                    <a:gd name="T75" fmla="*/ 234 h 380"/>
                    <a:gd name="T76" fmla="*/ 53 w 209"/>
                    <a:gd name="T77" fmla="*/ 250 h 380"/>
                    <a:gd name="T78" fmla="*/ 67 w 209"/>
                    <a:gd name="T79" fmla="*/ 255 h 380"/>
                    <a:gd name="T80" fmla="*/ 81 w 209"/>
                    <a:gd name="T81" fmla="*/ 232 h 380"/>
                    <a:gd name="T82" fmla="*/ 49 w 209"/>
                    <a:gd name="T83" fmla="*/ 299 h 380"/>
                    <a:gd name="T84" fmla="*/ 95 w 209"/>
                    <a:gd name="T85" fmla="*/ 63 h 380"/>
                    <a:gd name="T86" fmla="*/ 85 w 209"/>
                    <a:gd name="T87" fmla="*/ 80 h 380"/>
                    <a:gd name="T88" fmla="*/ 103 w 209"/>
                    <a:gd name="T89" fmla="*/ 98 h 380"/>
                    <a:gd name="T90" fmla="*/ 95 w 209"/>
                    <a:gd name="T91" fmla="*/ 81 h 380"/>
                    <a:gd name="T92" fmla="*/ 138 w 209"/>
                    <a:gd name="T93" fmla="*/ 89 h 380"/>
                    <a:gd name="T94" fmla="*/ 160 w 209"/>
                    <a:gd name="T95" fmla="*/ 72 h 380"/>
                    <a:gd name="T96" fmla="*/ 146 w 209"/>
                    <a:gd name="T97" fmla="*/ 53 h 380"/>
                    <a:gd name="T98" fmla="*/ 122 w 209"/>
                    <a:gd name="T99" fmla="*/ 53 h 380"/>
                    <a:gd name="T100" fmla="*/ 81 w 209"/>
                    <a:gd name="T101" fmla="*/ 37 h 380"/>
                    <a:gd name="T102" fmla="*/ 105 w 209"/>
                    <a:gd name="T103" fmla="*/ 162 h 380"/>
                    <a:gd name="T104" fmla="*/ 158 w 209"/>
                    <a:gd name="T105" fmla="*/ 49 h 380"/>
                    <a:gd name="T106" fmla="*/ 154 w 209"/>
                    <a:gd name="T107" fmla="*/ 59 h 380"/>
                    <a:gd name="T108" fmla="*/ 166 w 209"/>
                    <a:gd name="T109" fmla="*/ 41 h 380"/>
                    <a:gd name="T110" fmla="*/ 181 w 209"/>
                    <a:gd name="T111" fmla="*/ 32 h 380"/>
                    <a:gd name="T112" fmla="*/ 172 w 209"/>
                    <a:gd name="T113" fmla="*/ 59 h 380"/>
                    <a:gd name="T114" fmla="*/ 189 w 209"/>
                    <a:gd name="T115" fmla="*/ 24 h 380"/>
                    <a:gd name="T116" fmla="*/ 193 w 209"/>
                    <a:gd name="T117" fmla="*/ 17 h 380"/>
                    <a:gd name="T118" fmla="*/ 207 w 209"/>
                    <a:gd name="T119" fmla="*/ 0 h 380"/>
                    <a:gd name="T120" fmla="*/ 206 w 209"/>
                    <a:gd name="T121" fmla="*/ 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09" h="380">
                      <a:moveTo>
                        <a:pt x="36" y="340"/>
                      </a:moveTo>
                      <a:lnTo>
                        <a:pt x="37" y="343"/>
                      </a:lnTo>
                      <a:lnTo>
                        <a:pt x="40" y="343"/>
                      </a:lnTo>
                      <a:lnTo>
                        <a:pt x="40" y="340"/>
                      </a:lnTo>
                      <a:lnTo>
                        <a:pt x="41" y="339"/>
                      </a:lnTo>
                      <a:lnTo>
                        <a:pt x="41" y="336"/>
                      </a:lnTo>
                      <a:lnTo>
                        <a:pt x="37" y="339"/>
                      </a:lnTo>
                      <a:lnTo>
                        <a:pt x="36" y="340"/>
                      </a:lnTo>
                      <a:lnTo>
                        <a:pt x="36" y="340"/>
                      </a:lnTo>
                      <a:lnTo>
                        <a:pt x="36" y="340"/>
                      </a:lnTo>
                      <a:lnTo>
                        <a:pt x="36" y="340"/>
                      </a:lnTo>
                      <a:lnTo>
                        <a:pt x="36" y="340"/>
                      </a:lnTo>
                      <a:lnTo>
                        <a:pt x="36" y="340"/>
                      </a:lnTo>
                      <a:lnTo>
                        <a:pt x="36" y="340"/>
                      </a:lnTo>
                      <a:close/>
                      <a:moveTo>
                        <a:pt x="24" y="370"/>
                      </a:moveTo>
                      <a:lnTo>
                        <a:pt x="23" y="374"/>
                      </a:lnTo>
                      <a:lnTo>
                        <a:pt x="22" y="377"/>
                      </a:lnTo>
                      <a:lnTo>
                        <a:pt x="23" y="380"/>
                      </a:lnTo>
                      <a:lnTo>
                        <a:pt x="24" y="377"/>
                      </a:lnTo>
                      <a:lnTo>
                        <a:pt x="24" y="373"/>
                      </a:lnTo>
                      <a:lnTo>
                        <a:pt x="28" y="370"/>
                      </a:lnTo>
                      <a:lnTo>
                        <a:pt x="28" y="369"/>
                      </a:lnTo>
                      <a:lnTo>
                        <a:pt x="28" y="366"/>
                      </a:lnTo>
                      <a:lnTo>
                        <a:pt x="27" y="369"/>
                      </a:lnTo>
                      <a:lnTo>
                        <a:pt x="24" y="370"/>
                      </a:lnTo>
                      <a:lnTo>
                        <a:pt x="24" y="370"/>
                      </a:lnTo>
                      <a:lnTo>
                        <a:pt x="24" y="370"/>
                      </a:lnTo>
                      <a:lnTo>
                        <a:pt x="24" y="370"/>
                      </a:lnTo>
                      <a:lnTo>
                        <a:pt x="24" y="370"/>
                      </a:lnTo>
                      <a:lnTo>
                        <a:pt x="24" y="370"/>
                      </a:lnTo>
                      <a:lnTo>
                        <a:pt x="24" y="370"/>
                      </a:lnTo>
                      <a:close/>
                      <a:moveTo>
                        <a:pt x="35" y="351"/>
                      </a:moveTo>
                      <a:lnTo>
                        <a:pt x="36" y="351"/>
                      </a:lnTo>
                      <a:lnTo>
                        <a:pt x="35" y="348"/>
                      </a:lnTo>
                      <a:lnTo>
                        <a:pt x="35" y="351"/>
                      </a:lnTo>
                      <a:lnTo>
                        <a:pt x="35" y="351"/>
                      </a:lnTo>
                      <a:lnTo>
                        <a:pt x="35" y="351"/>
                      </a:lnTo>
                      <a:lnTo>
                        <a:pt x="35" y="351"/>
                      </a:lnTo>
                      <a:lnTo>
                        <a:pt x="35" y="351"/>
                      </a:lnTo>
                      <a:lnTo>
                        <a:pt x="35" y="351"/>
                      </a:lnTo>
                      <a:lnTo>
                        <a:pt x="35" y="351"/>
                      </a:lnTo>
                      <a:close/>
                      <a:moveTo>
                        <a:pt x="0" y="259"/>
                      </a:moveTo>
                      <a:lnTo>
                        <a:pt x="2" y="260"/>
                      </a:lnTo>
                      <a:lnTo>
                        <a:pt x="2" y="263"/>
                      </a:lnTo>
                      <a:lnTo>
                        <a:pt x="6" y="260"/>
                      </a:lnTo>
                      <a:lnTo>
                        <a:pt x="4" y="259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0" y="259"/>
                      </a:lnTo>
                      <a:close/>
                      <a:moveTo>
                        <a:pt x="48" y="252"/>
                      </a:moveTo>
                      <a:lnTo>
                        <a:pt x="45" y="251"/>
                      </a:lnTo>
                      <a:lnTo>
                        <a:pt x="44" y="251"/>
                      </a:lnTo>
                      <a:lnTo>
                        <a:pt x="40" y="250"/>
                      </a:lnTo>
                      <a:lnTo>
                        <a:pt x="41" y="246"/>
                      </a:lnTo>
                      <a:lnTo>
                        <a:pt x="41" y="243"/>
                      </a:lnTo>
                      <a:lnTo>
                        <a:pt x="40" y="243"/>
                      </a:lnTo>
                      <a:lnTo>
                        <a:pt x="37" y="243"/>
                      </a:lnTo>
                      <a:lnTo>
                        <a:pt x="36" y="243"/>
                      </a:lnTo>
                      <a:lnTo>
                        <a:pt x="32" y="243"/>
                      </a:lnTo>
                      <a:lnTo>
                        <a:pt x="31" y="242"/>
                      </a:lnTo>
                      <a:lnTo>
                        <a:pt x="28" y="239"/>
                      </a:lnTo>
                      <a:lnTo>
                        <a:pt x="24" y="238"/>
                      </a:lnTo>
                      <a:lnTo>
                        <a:pt x="22" y="239"/>
                      </a:lnTo>
                      <a:lnTo>
                        <a:pt x="22" y="242"/>
                      </a:lnTo>
                      <a:lnTo>
                        <a:pt x="22" y="243"/>
                      </a:lnTo>
                      <a:lnTo>
                        <a:pt x="19" y="246"/>
                      </a:lnTo>
                      <a:lnTo>
                        <a:pt x="18" y="247"/>
                      </a:lnTo>
                      <a:lnTo>
                        <a:pt x="15" y="246"/>
                      </a:lnTo>
                      <a:lnTo>
                        <a:pt x="15" y="250"/>
                      </a:lnTo>
                      <a:lnTo>
                        <a:pt x="11" y="250"/>
                      </a:lnTo>
                      <a:lnTo>
                        <a:pt x="11" y="251"/>
                      </a:lnTo>
                      <a:lnTo>
                        <a:pt x="14" y="252"/>
                      </a:lnTo>
                      <a:lnTo>
                        <a:pt x="19" y="255"/>
                      </a:lnTo>
                      <a:lnTo>
                        <a:pt x="22" y="259"/>
                      </a:lnTo>
                      <a:lnTo>
                        <a:pt x="23" y="259"/>
                      </a:lnTo>
                      <a:lnTo>
                        <a:pt x="23" y="255"/>
                      </a:lnTo>
                      <a:lnTo>
                        <a:pt x="22" y="252"/>
                      </a:lnTo>
                      <a:lnTo>
                        <a:pt x="23" y="251"/>
                      </a:lnTo>
                      <a:lnTo>
                        <a:pt x="24" y="252"/>
                      </a:lnTo>
                      <a:lnTo>
                        <a:pt x="28" y="259"/>
                      </a:lnTo>
                      <a:lnTo>
                        <a:pt x="32" y="263"/>
                      </a:lnTo>
                      <a:lnTo>
                        <a:pt x="32" y="266"/>
                      </a:lnTo>
                      <a:lnTo>
                        <a:pt x="31" y="268"/>
                      </a:lnTo>
                      <a:lnTo>
                        <a:pt x="28" y="270"/>
                      </a:lnTo>
                      <a:lnTo>
                        <a:pt x="28" y="274"/>
                      </a:lnTo>
                      <a:lnTo>
                        <a:pt x="32" y="278"/>
                      </a:lnTo>
                      <a:lnTo>
                        <a:pt x="35" y="282"/>
                      </a:lnTo>
                      <a:lnTo>
                        <a:pt x="35" y="283"/>
                      </a:lnTo>
                      <a:lnTo>
                        <a:pt x="32" y="283"/>
                      </a:lnTo>
                      <a:lnTo>
                        <a:pt x="35" y="286"/>
                      </a:lnTo>
                      <a:lnTo>
                        <a:pt x="37" y="287"/>
                      </a:lnTo>
                      <a:lnTo>
                        <a:pt x="40" y="287"/>
                      </a:lnTo>
                      <a:lnTo>
                        <a:pt x="41" y="287"/>
                      </a:lnTo>
                      <a:lnTo>
                        <a:pt x="40" y="286"/>
                      </a:lnTo>
                      <a:lnTo>
                        <a:pt x="37" y="283"/>
                      </a:lnTo>
                      <a:lnTo>
                        <a:pt x="37" y="279"/>
                      </a:lnTo>
                      <a:lnTo>
                        <a:pt x="40" y="278"/>
                      </a:lnTo>
                      <a:lnTo>
                        <a:pt x="40" y="279"/>
                      </a:lnTo>
                      <a:lnTo>
                        <a:pt x="41" y="286"/>
                      </a:lnTo>
                      <a:lnTo>
                        <a:pt x="44" y="287"/>
                      </a:lnTo>
                      <a:lnTo>
                        <a:pt x="41" y="291"/>
                      </a:lnTo>
                      <a:lnTo>
                        <a:pt x="45" y="290"/>
                      </a:lnTo>
                      <a:lnTo>
                        <a:pt x="48" y="287"/>
                      </a:lnTo>
                      <a:lnTo>
                        <a:pt x="45" y="286"/>
                      </a:lnTo>
                      <a:lnTo>
                        <a:pt x="45" y="283"/>
                      </a:lnTo>
                      <a:lnTo>
                        <a:pt x="49" y="283"/>
                      </a:lnTo>
                      <a:lnTo>
                        <a:pt x="52" y="279"/>
                      </a:lnTo>
                      <a:lnTo>
                        <a:pt x="49" y="276"/>
                      </a:lnTo>
                      <a:lnTo>
                        <a:pt x="49" y="268"/>
                      </a:lnTo>
                      <a:lnTo>
                        <a:pt x="49" y="263"/>
                      </a:lnTo>
                      <a:lnTo>
                        <a:pt x="52" y="259"/>
                      </a:lnTo>
                      <a:lnTo>
                        <a:pt x="52" y="256"/>
                      </a:lnTo>
                      <a:lnTo>
                        <a:pt x="49" y="255"/>
                      </a:lnTo>
                      <a:lnTo>
                        <a:pt x="48" y="252"/>
                      </a:lnTo>
                      <a:lnTo>
                        <a:pt x="48" y="252"/>
                      </a:lnTo>
                      <a:lnTo>
                        <a:pt x="48" y="252"/>
                      </a:lnTo>
                      <a:lnTo>
                        <a:pt x="48" y="252"/>
                      </a:lnTo>
                      <a:lnTo>
                        <a:pt x="48" y="252"/>
                      </a:lnTo>
                      <a:lnTo>
                        <a:pt x="48" y="252"/>
                      </a:lnTo>
                      <a:lnTo>
                        <a:pt x="48" y="252"/>
                      </a:lnTo>
                      <a:close/>
                      <a:moveTo>
                        <a:pt x="15" y="255"/>
                      </a:moveTo>
                      <a:lnTo>
                        <a:pt x="15" y="256"/>
                      </a:lnTo>
                      <a:lnTo>
                        <a:pt x="18" y="259"/>
                      </a:lnTo>
                      <a:lnTo>
                        <a:pt x="19" y="260"/>
                      </a:lnTo>
                      <a:lnTo>
                        <a:pt x="22" y="259"/>
                      </a:lnTo>
                      <a:lnTo>
                        <a:pt x="18" y="256"/>
                      </a:lnTo>
                      <a:lnTo>
                        <a:pt x="15" y="255"/>
                      </a:lnTo>
                      <a:lnTo>
                        <a:pt x="15" y="255"/>
                      </a:lnTo>
                      <a:lnTo>
                        <a:pt x="15" y="255"/>
                      </a:lnTo>
                      <a:lnTo>
                        <a:pt x="15" y="255"/>
                      </a:lnTo>
                      <a:lnTo>
                        <a:pt x="15" y="255"/>
                      </a:lnTo>
                      <a:lnTo>
                        <a:pt x="15" y="255"/>
                      </a:lnTo>
                      <a:lnTo>
                        <a:pt x="15" y="255"/>
                      </a:lnTo>
                      <a:close/>
                      <a:moveTo>
                        <a:pt x="24" y="260"/>
                      </a:moveTo>
                      <a:lnTo>
                        <a:pt x="27" y="263"/>
                      </a:lnTo>
                      <a:lnTo>
                        <a:pt x="27" y="260"/>
                      </a:lnTo>
                      <a:lnTo>
                        <a:pt x="27" y="259"/>
                      </a:lnTo>
                      <a:lnTo>
                        <a:pt x="24" y="256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4" y="260"/>
                      </a:lnTo>
                      <a:lnTo>
                        <a:pt x="24" y="260"/>
                      </a:lnTo>
                      <a:lnTo>
                        <a:pt x="24" y="260"/>
                      </a:lnTo>
                      <a:lnTo>
                        <a:pt x="24" y="260"/>
                      </a:lnTo>
                      <a:lnTo>
                        <a:pt x="24" y="260"/>
                      </a:lnTo>
                      <a:lnTo>
                        <a:pt x="24" y="260"/>
                      </a:lnTo>
                      <a:lnTo>
                        <a:pt x="24" y="260"/>
                      </a:lnTo>
                      <a:close/>
                      <a:moveTo>
                        <a:pt x="27" y="266"/>
                      </a:moveTo>
                      <a:lnTo>
                        <a:pt x="27" y="264"/>
                      </a:lnTo>
                      <a:lnTo>
                        <a:pt x="24" y="264"/>
                      </a:lnTo>
                      <a:lnTo>
                        <a:pt x="23" y="264"/>
                      </a:lnTo>
                      <a:lnTo>
                        <a:pt x="24" y="270"/>
                      </a:lnTo>
                      <a:lnTo>
                        <a:pt x="27" y="266"/>
                      </a:lnTo>
                      <a:lnTo>
                        <a:pt x="27" y="266"/>
                      </a:lnTo>
                      <a:lnTo>
                        <a:pt x="27" y="266"/>
                      </a:lnTo>
                      <a:lnTo>
                        <a:pt x="27" y="266"/>
                      </a:lnTo>
                      <a:lnTo>
                        <a:pt x="27" y="266"/>
                      </a:lnTo>
                      <a:lnTo>
                        <a:pt x="27" y="266"/>
                      </a:lnTo>
                      <a:lnTo>
                        <a:pt x="27" y="266"/>
                      </a:lnTo>
                      <a:close/>
                      <a:moveTo>
                        <a:pt x="154" y="193"/>
                      </a:moveTo>
                      <a:lnTo>
                        <a:pt x="152" y="186"/>
                      </a:lnTo>
                      <a:lnTo>
                        <a:pt x="152" y="185"/>
                      </a:lnTo>
                      <a:lnTo>
                        <a:pt x="154" y="185"/>
                      </a:lnTo>
                      <a:lnTo>
                        <a:pt x="154" y="182"/>
                      </a:lnTo>
                      <a:lnTo>
                        <a:pt x="152" y="177"/>
                      </a:lnTo>
                      <a:lnTo>
                        <a:pt x="150" y="173"/>
                      </a:lnTo>
                      <a:lnTo>
                        <a:pt x="145" y="165"/>
                      </a:lnTo>
                      <a:lnTo>
                        <a:pt x="145" y="162"/>
                      </a:lnTo>
                      <a:lnTo>
                        <a:pt x="145" y="159"/>
                      </a:lnTo>
                      <a:lnTo>
                        <a:pt x="146" y="158"/>
                      </a:lnTo>
                      <a:lnTo>
                        <a:pt x="150" y="159"/>
                      </a:lnTo>
                      <a:lnTo>
                        <a:pt x="146" y="151"/>
                      </a:lnTo>
                      <a:lnTo>
                        <a:pt x="146" y="149"/>
                      </a:lnTo>
                      <a:lnTo>
                        <a:pt x="149" y="145"/>
                      </a:lnTo>
                      <a:lnTo>
                        <a:pt x="149" y="142"/>
                      </a:lnTo>
                      <a:lnTo>
                        <a:pt x="146" y="138"/>
                      </a:lnTo>
                      <a:lnTo>
                        <a:pt x="145" y="136"/>
                      </a:lnTo>
                      <a:lnTo>
                        <a:pt x="142" y="129"/>
                      </a:lnTo>
                      <a:lnTo>
                        <a:pt x="138" y="125"/>
                      </a:lnTo>
                      <a:lnTo>
                        <a:pt x="133" y="121"/>
                      </a:lnTo>
                      <a:lnTo>
                        <a:pt x="129" y="118"/>
                      </a:lnTo>
                      <a:lnTo>
                        <a:pt x="124" y="110"/>
                      </a:lnTo>
                      <a:lnTo>
                        <a:pt x="120" y="102"/>
                      </a:lnTo>
                      <a:lnTo>
                        <a:pt x="118" y="105"/>
                      </a:lnTo>
                      <a:lnTo>
                        <a:pt x="116" y="102"/>
                      </a:lnTo>
                      <a:lnTo>
                        <a:pt x="112" y="102"/>
                      </a:lnTo>
                      <a:lnTo>
                        <a:pt x="110" y="102"/>
                      </a:lnTo>
                      <a:lnTo>
                        <a:pt x="110" y="105"/>
                      </a:lnTo>
                      <a:lnTo>
                        <a:pt x="112" y="106"/>
                      </a:lnTo>
                      <a:lnTo>
                        <a:pt x="116" y="108"/>
                      </a:lnTo>
                      <a:lnTo>
                        <a:pt x="118" y="106"/>
                      </a:lnTo>
                      <a:lnTo>
                        <a:pt x="120" y="108"/>
                      </a:lnTo>
                      <a:lnTo>
                        <a:pt x="120" y="110"/>
                      </a:lnTo>
                      <a:lnTo>
                        <a:pt x="120" y="112"/>
                      </a:lnTo>
                      <a:lnTo>
                        <a:pt x="116" y="110"/>
                      </a:lnTo>
                      <a:lnTo>
                        <a:pt x="116" y="114"/>
                      </a:lnTo>
                      <a:lnTo>
                        <a:pt x="112" y="112"/>
                      </a:lnTo>
                      <a:lnTo>
                        <a:pt x="110" y="108"/>
                      </a:lnTo>
                      <a:lnTo>
                        <a:pt x="109" y="106"/>
                      </a:lnTo>
                      <a:lnTo>
                        <a:pt x="105" y="106"/>
                      </a:lnTo>
                      <a:lnTo>
                        <a:pt x="106" y="110"/>
                      </a:lnTo>
                      <a:lnTo>
                        <a:pt x="109" y="112"/>
                      </a:lnTo>
                      <a:lnTo>
                        <a:pt x="109" y="114"/>
                      </a:lnTo>
                      <a:lnTo>
                        <a:pt x="105" y="116"/>
                      </a:lnTo>
                      <a:lnTo>
                        <a:pt x="105" y="118"/>
                      </a:lnTo>
                      <a:lnTo>
                        <a:pt x="109" y="121"/>
                      </a:lnTo>
                      <a:lnTo>
                        <a:pt x="110" y="124"/>
                      </a:lnTo>
                      <a:lnTo>
                        <a:pt x="110" y="128"/>
                      </a:lnTo>
                      <a:lnTo>
                        <a:pt x="110" y="129"/>
                      </a:lnTo>
                      <a:lnTo>
                        <a:pt x="112" y="129"/>
                      </a:lnTo>
                      <a:lnTo>
                        <a:pt x="114" y="132"/>
                      </a:lnTo>
                      <a:lnTo>
                        <a:pt x="116" y="136"/>
                      </a:lnTo>
                      <a:lnTo>
                        <a:pt x="120" y="142"/>
                      </a:lnTo>
                      <a:lnTo>
                        <a:pt x="120" y="151"/>
                      </a:lnTo>
                      <a:lnTo>
                        <a:pt x="120" y="159"/>
                      </a:lnTo>
                      <a:lnTo>
                        <a:pt x="120" y="162"/>
                      </a:lnTo>
                      <a:lnTo>
                        <a:pt x="118" y="165"/>
                      </a:lnTo>
                      <a:lnTo>
                        <a:pt x="116" y="167"/>
                      </a:lnTo>
                      <a:lnTo>
                        <a:pt x="116" y="171"/>
                      </a:lnTo>
                      <a:lnTo>
                        <a:pt x="114" y="177"/>
                      </a:lnTo>
                      <a:lnTo>
                        <a:pt x="112" y="178"/>
                      </a:lnTo>
                      <a:lnTo>
                        <a:pt x="109" y="181"/>
                      </a:lnTo>
                      <a:lnTo>
                        <a:pt x="105" y="182"/>
                      </a:lnTo>
                      <a:lnTo>
                        <a:pt x="101" y="186"/>
                      </a:lnTo>
                      <a:lnTo>
                        <a:pt x="99" y="186"/>
                      </a:lnTo>
                      <a:lnTo>
                        <a:pt x="97" y="185"/>
                      </a:lnTo>
                      <a:lnTo>
                        <a:pt x="95" y="182"/>
                      </a:lnTo>
                      <a:lnTo>
                        <a:pt x="93" y="181"/>
                      </a:lnTo>
                      <a:lnTo>
                        <a:pt x="93" y="178"/>
                      </a:lnTo>
                      <a:lnTo>
                        <a:pt x="95" y="178"/>
                      </a:lnTo>
                      <a:lnTo>
                        <a:pt x="95" y="177"/>
                      </a:lnTo>
                      <a:lnTo>
                        <a:pt x="95" y="173"/>
                      </a:lnTo>
                      <a:lnTo>
                        <a:pt x="92" y="175"/>
                      </a:lnTo>
                      <a:lnTo>
                        <a:pt x="89" y="177"/>
                      </a:lnTo>
                      <a:lnTo>
                        <a:pt x="89" y="178"/>
                      </a:lnTo>
                      <a:lnTo>
                        <a:pt x="89" y="182"/>
                      </a:lnTo>
                      <a:lnTo>
                        <a:pt x="92" y="185"/>
                      </a:lnTo>
                      <a:lnTo>
                        <a:pt x="93" y="189"/>
                      </a:lnTo>
                      <a:lnTo>
                        <a:pt x="92" y="193"/>
                      </a:lnTo>
                      <a:lnTo>
                        <a:pt x="88" y="195"/>
                      </a:lnTo>
                      <a:lnTo>
                        <a:pt x="88" y="199"/>
                      </a:lnTo>
                      <a:lnTo>
                        <a:pt x="89" y="202"/>
                      </a:lnTo>
                      <a:lnTo>
                        <a:pt x="92" y="203"/>
                      </a:lnTo>
                      <a:lnTo>
                        <a:pt x="92" y="206"/>
                      </a:lnTo>
                      <a:lnTo>
                        <a:pt x="89" y="207"/>
                      </a:lnTo>
                      <a:lnTo>
                        <a:pt x="88" y="207"/>
                      </a:lnTo>
                      <a:lnTo>
                        <a:pt x="88" y="209"/>
                      </a:lnTo>
                      <a:lnTo>
                        <a:pt x="85" y="209"/>
                      </a:lnTo>
                      <a:lnTo>
                        <a:pt x="81" y="209"/>
                      </a:lnTo>
                      <a:lnTo>
                        <a:pt x="80" y="209"/>
                      </a:lnTo>
                      <a:lnTo>
                        <a:pt x="80" y="206"/>
                      </a:lnTo>
                      <a:lnTo>
                        <a:pt x="79" y="206"/>
                      </a:lnTo>
                      <a:lnTo>
                        <a:pt x="75" y="207"/>
                      </a:lnTo>
                      <a:lnTo>
                        <a:pt x="71" y="207"/>
                      </a:lnTo>
                      <a:lnTo>
                        <a:pt x="67" y="207"/>
                      </a:lnTo>
                      <a:lnTo>
                        <a:pt x="61" y="209"/>
                      </a:lnTo>
                      <a:lnTo>
                        <a:pt x="57" y="209"/>
                      </a:lnTo>
                      <a:lnTo>
                        <a:pt x="55" y="209"/>
                      </a:lnTo>
                      <a:lnTo>
                        <a:pt x="52" y="211"/>
                      </a:lnTo>
                      <a:lnTo>
                        <a:pt x="49" y="209"/>
                      </a:lnTo>
                      <a:lnTo>
                        <a:pt x="45" y="209"/>
                      </a:lnTo>
                      <a:lnTo>
                        <a:pt x="41" y="211"/>
                      </a:lnTo>
                      <a:lnTo>
                        <a:pt x="41" y="213"/>
                      </a:lnTo>
                      <a:lnTo>
                        <a:pt x="41" y="215"/>
                      </a:lnTo>
                      <a:lnTo>
                        <a:pt x="37" y="219"/>
                      </a:lnTo>
                      <a:lnTo>
                        <a:pt x="31" y="228"/>
                      </a:lnTo>
                      <a:lnTo>
                        <a:pt x="27" y="230"/>
                      </a:lnTo>
                      <a:lnTo>
                        <a:pt x="24" y="230"/>
                      </a:lnTo>
                      <a:lnTo>
                        <a:pt x="24" y="234"/>
                      </a:lnTo>
                      <a:lnTo>
                        <a:pt x="27" y="238"/>
                      </a:lnTo>
                      <a:lnTo>
                        <a:pt x="28" y="238"/>
                      </a:lnTo>
                      <a:lnTo>
                        <a:pt x="31" y="238"/>
                      </a:lnTo>
                      <a:lnTo>
                        <a:pt x="35" y="238"/>
                      </a:lnTo>
                      <a:lnTo>
                        <a:pt x="40" y="238"/>
                      </a:lnTo>
                      <a:lnTo>
                        <a:pt x="45" y="239"/>
                      </a:lnTo>
                      <a:lnTo>
                        <a:pt x="45" y="234"/>
                      </a:lnTo>
                      <a:lnTo>
                        <a:pt x="45" y="232"/>
                      </a:lnTo>
                      <a:lnTo>
                        <a:pt x="48" y="230"/>
                      </a:lnTo>
                      <a:lnTo>
                        <a:pt x="49" y="232"/>
                      </a:lnTo>
                      <a:lnTo>
                        <a:pt x="52" y="232"/>
                      </a:lnTo>
                      <a:lnTo>
                        <a:pt x="57" y="230"/>
                      </a:lnTo>
                      <a:lnTo>
                        <a:pt x="59" y="232"/>
                      </a:lnTo>
                      <a:lnTo>
                        <a:pt x="59" y="230"/>
                      </a:lnTo>
                      <a:lnTo>
                        <a:pt x="61" y="230"/>
                      </a:lnTo>
                      <a:lnTo>
                        <a:pt x="61" y="228"/>
                      </a:lnTo>
                      <a:lnTo>
                        <a:pt x="63" y="228"/>
                      </a:lnTo>
                      <a:lnTo>
                        <a:pt x="67" y="228"/>
                      </a:lnTo>
                      <a:lnTo>
                        <a:pt x="68" y="228"/>
                      </a:lnTo>
                      <a:lnTo>
                        <a:pt x="68" y="226"/>
                      </a:lnTo>
                      <a:lnTo>
                        <a:pt x="76" y="222"/>
                      </a:lnTo>
                      <a:lnTo>
                        <a:pt x="80" y="224"/>
                      </a:lnTo>
                      <a:lnTo>
                        <a:pt x="84" y="224"/>
                      </a:lnTo>
                      <a:lnTo>
                        <a:pt x="88" y="224"/>
                      </a:lnTo>
                      <a:lnTo>
                        <a:pt x="89" y="224"/>
                      </a:lnTo>
                      <a:lnTo>
                        <a:pt x="92" y="226"/>
                      </a:lnTo>
                      <a:lnTo>
                        <a:pt x="89" y="228"/>
                      </a:lnTo>
                      <a:lnTo>
                        <a:pt x="88" y="232"/>
                      </a:lnTo>
                      <a:lnTo>
                        <a:pt x="89" y="234"/>
                      </a:lnTo>
                      <a:lnTo>
                        <a:pt x="89" y="236"/>
                      </a:lnTo>
                      <a:lnTo>
                        <a:pt x="92" y="239"/>
                      </a:lnTo>
                      <a:lnTo>
                        <a:pt x="95" y="242"/>
                      </a:lnTo>
                      <a:lnTo>
                        <a:pt x="97" y="243"/>
                      </a:lnTo>
                      <a:lnTo>
                        <a:pt x="99" y="246"/>
                      </a:lnTo>
                      <a:lnTo>
                        <a:pt x="105" y="247"/>
                      </a:lnTo>
                      <a:lnTo>
                        <a:pt x="105" y="246"/>
                      </a:lnTo>
                      <a:lnTo>
                        <a:pt x="106" y="243"/>
                      </a:lnTo>
                      <a:lnTo>
                        <a:pt x="106" y="238"/>
                      </a:lnTo>
                      <a:lnTo>
                        <a:pt x="106" y="236"/>
                      </a:lnTo>
                      <a:lnTo>
                        <a:pt x="109" y="234"/>
                      </a:lnTo>
                      <a:lnTo>
                        <a:pt x="112" y="232"/>
                      </a:lnTo>
                      <a:lnTo>
                        <a:pt x="116" y="232"/>
                      </a:lnTo>
                      <a:lnTo>
                        <a:pt x="112" y="228"/>
                      </a:lnTo>
                      <a:lnTo>
                        <a:pt x="109" y="226"/>
                      </a:lnTo>
                      <a:lnTo>
                        <a:pt x="106" y="224"/>
                      </a:lnTo>
                      <a:lnTo>
                        <a:pt x="106" y="220"/>
                      </a:lnTo>
                      <a:lnTo>
                        <a:pt x="106" y="219"/>
                      </a:lnTo>
                      <a:lnTo>
                        <a:pt x="109" y="217"/>
                      </a:lnTo>
                      <a:lnTo>
                        <a:pt x="109" y="219"/>
                      </a:lnTo>
                      <a:lnTo>
                        <a:pt x="110" y="222"/>
                      </a:lnTo>
                      <a:lnTo>
                        <a:pt x="112" y="222"/>
                      </a:lnTo>
                      <a:lnTo>
                        <a:pt x="114" y="222"/>
                      </a:lnTo>
                      <a:lnTo>
                        <a:pt x="116" y="222"/>
                      </a:lnTo>
                      <a:lnTo>
                        <a:pt x="118" y="224"/>
                      </a:lnTo>
                      <a:lnTo>
                        <a:pt x="116" y="224"/>
                      </a:lnTo>
                      <a:lnTo>
                        <a:pt x="116" y="226"/>
                      </a:lnTo>
                      <a:lnTo>
                        <a:pt x="120" y="224"/>
                      </a:lnTo>
                      <a:lnTo>
                        <a:pt x="124" y="224"/>
                      </a:lnTo>
                      <a:lnTo>
                        <a:pt x="133" y="226"/>
                      </a:lnTo>
                      <a:lnTo>
                        <a:pt x="132" y="222"/>
                      </a:lnTo>
                      <a:lnTo>
                        <a:pt x="133" y="219"/>
                      </a:lnTo>
                      <a:lnTo>
                        <a:pt x="137" y="217"/>
                      </a:lnTo>
                      <a:lnTo>
                        <a:pt x="138" y="219"/>
                      </a:lnTo>
                      <a:lnTo>
                        <a:pt x="137" y="219"/>
                      </a:lnTo>
                      <a:lnTo>
                        <a:pt x="138" y="222"/>
                      </a:lnTo>
                      <a:lnTo>
                        <a:pt x="141" y="226"/>
                      </a:lnTo>
                      <a:lnTo>
                        <a:pt x="142" y="226"/>
                      </a:lnTo>
                      <a:lnTo>
                        <a:pt x="145" y="224"/>
                      </a:lnTo>
                      <a:lnTo>
                        <a:pt x="145" y="220"/>
                      </a:lnTo>
                      <a:lnTo>
                        <a:pt x="141" y="215"/>
                      </a:lnTo>
                      <a:lnTo>
                        <a:pt x="142" y="213"/>
                      </a:lnTo>
                      <a:lnTo>
                        <a:pt x="145" y="213"/>
                      </a:lnTo>
                      <a:lnTo>
                        <a:pt x="150" y="215"/>
                      </a:lnTo>
                      <a:lnTo>
                        <a:pt x="149" y="213"/>
                      </a:lnTo>
                      <a:lnTo>
                        <a:pt x="149" y="211"/>
                      </a:lnTo>
                      <a:lnTo>
                        <a:pt x="149" y="209"/>
                      </a:lnTo>
                      <a:lnTo>
                        <a:pt x="149" y="207"/>
                      </a:lnTo>
                      <a:lnTo>
                        <a:pt x="150" y="207"/>
                      </a:lnTo>
                      <a:lnTo>
                        <a:pt x="152" y="207"/>
                      </a:lnTo>
                      <a:lnTo>
                        <a:pt x="152" y="211"/>
                      </a:lnTo>
                      <a:lnTo>
                        <a:pt x="152" y="215"/>
                      </a:lnTo>
                      <a:lnTo>
                        <a:pt x="152" y="219"/>
                      </a:lnTo>
                      <a:lnTo>
                        <a:pt x="154" y="220"/>
                      </a:lnTo>
                      <a:lnTo>
                        <a:pt x="158" y="219"/>
                      </a:lnTo>
                      <a:lnTo>
                        <a:pt x="160" y="215"/>
                      </a:lnTo>
                      <a:lnTo>
                        <a:pt x="160" y="209"/>
                      </a:lnTo>
                      <a:lnTo>
                        <a:pt x="160" y="207"/>
                      </a:lnTo>
                      <a:lnTo>
                        <a:pt x="164" y="206"/>
                      </a:lnTo>
                      <a:lnTo>
                        <a:pt x="158" y="199"/>
                      </a:lnTo>
                      <a:lnTo>
                        <a:pt x="154" y="193"/>
                      </a:lnTo>
                      <a:lnTo>
                        <a:pt x="154" y="193"/>
                      </a:lnTo>
                      <a:lnTo>
                        <a:pt x="154" y="193"/>
                      </a:lnTo>
                      <a:lnTo>
                        <a:pt x="154" y="193"/>
                      </a:lnTo>
                      <a:lnTo>
                        <a:pt x="154" y="193"/>
                      </a:lnTo>
                      <a:lnTo>
                        <a:pt x="154" y="193"/>
                      </a:lnTo>
                      <a:lnTo>
                        <a:pt x="154" y="193"/>
                      </a:lnTo>
                      <a:close/>
                      <a:moveTo>
                        <a:pt x="109" y="129"/>
                      </a:moveTo>
                      <a:lnTo>
                        <a:pt x="110" y="129"/>
                      </a:lnTo>
                      <a:lnTo>
                        <a:pt x="109" y="128"/>
                      </a:lnTo>
                      <a:lnTo>
                        <a:pt x="109" y="129"/>
                      </a:lnTo>
                      <a:lnTo>
                        <a:pt x="109" y="129"/>
                      </a:lnTo>
                      <a:lnTo>
                        <a:pt x="109" y="129"/>
                      </a:lnTo>
                      <a:lnTo>
                        <a:pt x="109" y="129"/>
                      </a:lnTo>
                      <a:lnTo>
                        <a:pt x="109" y="129"/>
                      </a:lnTo>
                      <a:lnTo>
                        <a:pt x="109" y="129"/>
                      </a:lnTo>
                      <a:lnTo>
                        <a:pt x="109" y="129"/>
                      </a:lnTo>
                      <a:close/>
                      <a:moveTo>
                        <a:pt x="41" y="303"/>
                      </a:moveTo>
                      <a:lnTo>
                        <a:pt x="44" y="303"/>
                      </a:lnTo>
                      <a:lnTo>
                        <a:pt x="45" y="304"/>
                      </a:lnTo>
                      <a:lnTo>
                        <a:pt x="44" y="300"/>
                      </a:lnTo>
                      <a:lnTo>
                        <a:pt x="41" y="303"/>
                      </a:lnTo>
                      <a:lnTo>
                        <a:pt x="41" y="303"/>
                      </a:lnTo>
                      <a:lnTo>
                        <a:pt x="41" y="303"/>
                      </a:lnTo>
                      <a:lnTo>
                        <a:pt x="41" y="303"/>
                      </a:lnTo>
                      <a:lnTo>
                        <a:pt x="41" y="303"/>
                      </a:lnTo>
                      <a:lnTo>
                        <a:pt x="41" y="303"/>
                      </a:lnTo>
                      <a:lnTo>
                        <a:pt x="41" y="303"/>
                      </a:lnTo>
                      <a:close/>
                      <a:moveTo>
                        <a:pt x="45" y="195"/>
                      </a:moveTo>
                      <a:lnTo>
                        <a:pt x="45" y="194"/>
                      </a:lnTo>
                      <a:lnTo>
                        <a:pt x="44" y="195"/>
                      </a:lnTo>
                      <a:lnTo>
                        <a:pt x="45" y="198"/>
                      </a:lnTo>
                      <a:lnTo>
                        <a:pt x="45" y="195"/>
                      </a:lnTo>
                      <a:lnTo>
                        <a:pt x="45" y="195"/>
                      </a:lnTo>
                      <a:lnTo>
                        <a:pt x="45" y="195"/>
                      </a:lnTo>
                      <a:lnTo>
                        <a:pt x="45" y="195"/>
                      </a:lnTo>
                      <a:lnTo>
                        <a:pt x="45" y="195"/>
                      </a:lnTo>
                      <a:lnTo>
                        <a:pt x="45" y="195"/>
                      </a:lnTo>
                      <a:lnTo>
                        <a:pt x="45" y="195"/>
                      </a:lnTo>
                      <a:close/>
                      <a:moveTo>
                        <a:pt x="48" y="250"/>
                      </a:moveTo>
                      <a:lnTo>
                        <a:pt x="52" y="247"/>
                      </a:lnTo>
                      <a:lnTo>
                        <a:pt x="49" y="247"/>
                      </a:lnTo>
                      <a:lnTo>
                        <a:pt x="48" y="250"/>
                      </a:lnTo>
                      <a:lnTo>
                        <a:pt x="48" y="250"/>
                      </a:lnTo>
                      <a:lnTo>
                        <a:pt x="48" y="250"/>
                      </a:lnTo>
                      <a:lnTo>
                        <a:pt x="48" y="250"/>
                      </a:lnTo>
                      <a:lnTo>
                        <a:pt x="48" y="250"/>
                      </a:lnTo>
                      <a:lnTo>
                        <a:pt x="48" y="250"/>
                      </a:lnTo>
                      <a:lnTo>
                        <a:pt x="48" y="250"/>
                      </a:lnTo>
                      <a:close/>
                      <a:moveTo>
                        <a:pt x="81" y="232"/>
                      </a:moveTo>
                      <a:lnTo>
                        <a:pt x="76" y="232"/>
                      </a:lnTo>
                      <a:lnTo>
                        <a:pt x="72" y="230"/>
                      </a:lnTo>
                      <a:lnTo>
                        <a:pt x="68" y="232"/>
                      </a:lnTo>
                      <a:lnTo>
                        <a:pt x="67" y="232"/>
                      </a:lnTo>
                      <a:lnTo>
                        <a:pt x="65" y="232"/>
                      </a:lnTo>
                      <a:lnTo>
                        <a:pt x="67" y="234"/>
                      </a:lnTo>
                      <a:lnTo>
                        <a:pt x="67" y="236"/>
                      </a:lnTo>
                      <a:lnTo>
                        <a:pt x="63" y="238"/>
                      </a:lnTo>
                      <a:lnTo>
                        <a:pt x="61" y="238"/>
                      </a:lnTo>
                      <a:lnTo>
                        <a:pt x="59" y="236"/>
                      </a:lnTo>
                      <a:lnTo>
                        <a:pt x="55" y="234"/>
                      </a:lnTo>
                      <a:lnTo>
                        <a:pt x="55" y="239"/>
                      </a:lnTo>
                      <a:lnTo>
                        <a:pt x="55" y="242"/>
                      </a:lnTo>
                      <a:lnTo>
                        <a:pt x="53" y="243"/>
                      </a:lnTo>
                      <a:lnTo>
                        <a:pt x="52" y="247"/>
                      </a:lnTo>
                      <a:lnTo>
                        <a:pt x="53" y="247"/>
                      </a:lnTo>
                      <a:lnTo>
                        <a:pt x="53" y="250"/>
                      </a:lnTo>
                      <a:lnTo>
                        <a:pt x="55" y="250"/>
                      </a:lnTo>
                      <a:lnTo>
                        <a:pt x="57" y="251"/>
                      </a:lnTo>
                      <a:lnTo>
                        <a:pt x="55" y="251"/>
                      </a:lnTo>
                      <a:lnTo>
                        <a:pt x="57" y="255"/>
                      </a:lnTo>
                      <a:lnTo>
                        <a:pt x="59" y="256"/>
                      </a:lnTo>
                      <a:lnTo>
                        <a:pt x="61" y="256"/>
                      </a:lnTo>
                      <a:lnTo>
                        <a:pt x="63" y="259"/>
                      </a:lnTo>
                      <a:lnTo>
                        <a:pt x="65" y="259"/>
                      </a:lnTo>
                      <a:lnTo>
                        <a:pt x="68" y="260"/>
                      </a:lnTo>
                      <a:lnTo>
                        <a:pt x="67" y="259"/>
                      </a:lnTo>
                      <a:lnTo>
                        <a:pt x="67" y="255"/>
                      </a:lnTo>
                      <a:lnTo>
                        <a:pt x="68" y="250"/>
                      </a:lnTo>
                      <a:lnTo>
                        <a:pt x="71" y="246"/>
                      </a:lnTo>
                      <a:lnTo>
                        <a:pt x="75" y="246"/>
                      </a:lnTo>
                      <a:lnTo>
                        <a:pt x="81" y="250"/>
                      </a:lnTo>
                      <a:lnTo>
                        <a:pt x="81" y="246"/>
                      </a:lnTo>
                      <a:lnTo>
                        <a:pt x="85" y="239"/>
                      </a:lnTo>
                      <a:lnTo>
                        <a:pt x="84" y="236"/>
                      </a:lnTo>
                      <a:lnTo>
                        <a:pt x="81" y="232"/>
                      </a:lnTo>
                      <a:lnTo>
                        <a:pt x="81" y="232"/>
                      </a:lnTo>
                      <a:lnTo>
                        <a:pt x="81" y="232"/>
                      </a:lnTo>
                      <a:lnTo>
                        <a:pt x="81" y="232"/>
                      </a:lnTo>
                      <a:lnTo>
                        <a:pt x="81" y="232"/>
                      </a:lnTo>
                      <a:lnTo>
                        <a:pt x="81" y="232"/>
                      </a:lnTo>
                      <a:lnTo>
                        <a:pt x="81" y="232"/>
                      </a:lnTo>
                      <a:close/>
                      <a:moveTo>
                        <a:pt x="49" y="299"/>
                      </a:moveTo>
                      <a:lnTo>
                        <a:pt x="49" y="300"/>
                      </a:lnTo>
                      <a:lnTo>
                        <a:pt x="52" y="303"/>
                      </a:lnTo>
                      <a:lnTo>
                        <a:pt x="52" y="299"/>
                      </a:lnTo>
                      <a:lnTo>
                        <a:pt x="49" y="295"/>
                      </a:lnTo>
                      <a:lnTo>
                        <a:pt x="49" y="299"/>
                      </a:lnTo>
                      <a:lnTo>
                        <a:pt x="49" y="299"/>
                      </a:lnTo>
                      <a:lnTo>
                        <a:pt x="49" y="299"/>
                      </a:lnTo>
                      <a:lnTo>
                        <a:pt x="49" y="299"/>
                      </a:lnTo>
                      <a:lnTo>
                        <a:pt x="49" y="299"/>
                      </a:lnTo>
                      <a:lnTo>
                        <a:pt x="49" y="299"/>
                      </a:lnTo>
                      <a:lnTo>
                        <a:pt x="49" y="299"/>
                      </a:lnTo>
                      <a:close/>
                      <a:moveTo>
                        <a:pt x="81" y="37"/>
                      </a:moveTo>
                      <a:lnTo>
                        <a:pt x="85" y="41"/>
                      </a:lnTo>
                      <a:lnTo>
                        <a:pt x="89" y="45"/>
                      </a:lnTo>
                      <a:lnTo>
                        <a:pt x="95" y="55"/>
                      </a:lnTo>
                      <a:lnTo>
                        <a:pt x="93" y="59"/>
                      </a:lnTo>
                      <a:lnTo>
                        <a:pt x="93" y="61"/>
                      </a:lnTo>
                      <a:lnTo>
                        <a:pt x="95" y="63"/>
                      </a:lnTo>
                      <a:lnTo>
                        <a:pt x="99" y="68"/>
                      </a:lnTo>
                      <a:lnTo>
                        <a:pt x="99" y="71"/>
                      </a:lnTo>
                      <a:lnTo>
                        <a:pt x="95" y="72"/>
                      </a:lnTo>
                      <a:lnTo>
                        <a:pt x="89" y="71"/>
                      </a:lnTo>
                      <a:lnTo>
                        <a:pt x="84" y="68"/>
                      </a:lnTo>
                      <a:lnTo>
                        <a:pt x="84" y="71"/>
                      </a:lnTo>
                      <a:lnTo>
                        <a:pt x="85" y="72"/>
                      </a:lnTo>
                      <a:lnTo>
                        <a:pt x="88" y="74"/>
                      </a:lnTo>
                      <a:lnTo>
                        <a:pt x="89" y="76"/>
                      </a:lnTo>
                      <a:lnTo>
                        <a:pt x="88" y="78"/>
                      </a:lnTo>
                      <a:lnTo>
                        <a:pt x="85" y="80"/>
                      </a:lnTo>
                      <a:lnTo>
                        <a:pt x="84" y="81"/>
                      </a:lnTo>
                      <a:lnTo>
                        <a:pt x="85" y="85"/>
                      </a:lnTo>
                      <a:lnTo>
                        <a:pt x="88" y="88"/>
                      </a:lnTo>
                      <a:lnTo>
                        <a:pt x="89" y="89"/>
                      </a:lnTo>
                      <a:lnTo>
                        <a:pt x="95" y="93"/>
                      </a:lnTo>
                      <a:lnTo>
                        <a:pt x="95" y="97"/>
                      </a:lnTo>
                      <a:lnTo>
                        <a:pt x="97" y="101"/>
                      </a:lnTo>
                      <a:lnTo>
                        <a:pt x="99" y="102"/>
                      </a:lnTo>
                      <a:lnTo>
                        <a:pt x="101" y="102"/>
                      </a:lnTo>
                      <a:lnTo>
                        <a:pt x="103" y="101"/>
                      </a:lnTo>
                      <a:lnTo>
                        <a:pt x="103" y="98"/>
                      </a:lnTo>
                      <a:lnTo>
                        <a:pt x="105" y="97"/>
                      </a:lnTo>
                      <a:lnTo>
                        <a:pt x="109" y="97"/>
                      </a:lnTo>
                      <a:lnTo>
                        <a:pt x="110" y="97"/>
                      </a:lnTo>
                      <a:lnTo>
                        <a:pt x="110" y="94"/>
                      </a:lnTo>
                      <a:lnTo>
                        <a:pt x="106" y="93"/>
                      </a:lnTo>
                      <a:lnTo>
                        <a:pt x="103" y="92"/>
                      </a:lnTo>
                      <a:lnTo>
                        <a:pt x="99" y="89"/>
                      </a:lnTo>
                      <a:lnTo>
                        <a:pt x="95" y="88"/>
                      </a:lnTo>
                      <a:lnTo>
                        <a:pt x="93" y="85"/>
                      </a:lnTo>
                      <a:lnTo>
                        <a:pt x="93" y="81"/>
                      </a:lnTo>
                      <a:lnTo>
                        <a:pt x="95" y="81"/>
                      </a:lnTo>
                      <a:lnTo>
                        <a:pt x="99" y="84"/>
                      </a:lnTo>
                      <a:lnTo>
                        <a:pt x="103" y="85"/>
                      </a:lnTo>
                      <a:lnTo>
                        <a:pt x="105" y="85"/>
                      </a:lnTo>
                      <a:lnTo>
                        <a:pt x="109" y="81"/>
                      </a:lnTo>
                      <a:lnTo>
                        <a:pt x="112" y="81"/>
                      </a:lnTo>
                      <a:lnTo>
                        <a:pt x="116" y="84"/>
                      </a:lnTo>
                      <a:lnTo>
                        <a:pt x="125" y="88"/>
                      </a:lnTo>
                      <a:lnTo>
                        <a:pt x="132" y="92"/>
                      </a:lnTo>
                      <a:lnTo>
                        <a:pt x="138" y="93"/>
                      </a:lnTo>
                      <a:lnTo>
                        <a:pt x="141" y="92"/>
                      </a:lnTo>
                      <a:lnTo>
                        <a:pt x="138" y="89"/>
                      </a:lnTo>
                      <a:lnTo>
                        <a:pt x="137" y="85"/>
                      </a:lnTo>
                      <a:lnTo>
                        <a:pt x="138" y="81"/>
                      </a:lnTo>
                      <a:lnTo>
                        <a:pt x="141" y="78"/>
                      </a:lnTo>
                      <a:lnTo>
                        <a:pt x="142" y="76"/>
                      </a:lnTo>
                      <a:lnTo>
                        <a:pt x="146" y="74"/>
                      </a:lnTo>
                      <a:lnTo>
                        <a:pt x="152" y="76"/>
                      </a:lnTo>
                      <a:lnTo>
                        <a:pt x="150" y="74"/>
                      </a:lnTo>
                      <a:lnTo>
                        <a:pt x="154" y="74"/>
                      </a:lnTo>
                      <a:lnTo>
                        <a:pt x="156" y="74"/>
                      </a:lnTo>
                      <a:lnTo>
                        <a:pt x="154" y="72"/>
                      </a:lnTo>
                      <a:lnTo>
                        <a:pt x="160" y="72"/>
                      </a:lnTo>
                      <a:lnTo>
                        <a:pt x="160" y="71"/>
                      </a:lnTo>
                      <a:lnTo>
                        <a:pt x="162" y="68"/>
                      </a:lnTo>
                      <a:lnTo>
                        <a:pt x="160" y="68"/>
                      </a:lnTo>
                      <a:lnTo>
                        <a:pt x="158" y="71"/>
                      </a:lnTo>
                      <a:lnTo>
                        <a:pt x="156" y="71"/>
                      </a:lnTo>
                      <a:lnTo>
                        <a:pt x="156" y="68"/>
                      </a:lnTo>
                      <a:lnTo>
                        <a:pt x="152" y="64"/>
                      </a:lnTo>
                      <a:lnTo>
                        <a:pt x="149" y="63"/>
                      </a:lnTo>
                      <a:lnTo>
                        <a:pt x="146" y="61"/>
                      </a:lnTo>
                      <a:lnTo>
                        <a:pt x="146" y="59"/>
                      </a:lnTo>
                      <a:lnTo>
                        <a:pt x="146" y="53"/>
                      </a:lnTo>
                      <a:lnTo>
                        <a:pt x="145" y="51"/>
                      </a:lnTo>
                      <a:lnTo>
                        <a:pt x="142" y="55"/>
                      </a:lnTo>
                      <a:lnTo>
                        <a:pt x="141" y="57"/>
                      </a:lnTo>
                      <a:lnTo>
                        <a:pt x="137" y="57"/>
                      </a:lnTo>
                      <a:lnTo>
                        <a:pt x="136" y="57"/>
                      </a:lnTo>
                      <a:lnTo>
                        <a:pt x="132" y="55"/>
                      </a:lnTo>
                      <a:lnTo>
                        <a:pt x="129" y="55"/>
                      </a:lnTo>
                      <a:lnTo>
                        <a:pt x="128" y="55"/>
                      </a:lnTo>
                      <a:lnTo>
                        <a:pt x="125" y="55"/>
                      </a:lnTo>
                      <a:lnTo>
                        <a:pt x="124" y="53"/>
                      </a:lnTo>
                      <a:lnTo>
                        <a:pt x="122" y="53"/>
                      </a:lnTo>
                      <a:lnTo>
                        <a:pt x="106" y="45"/>
                      </a:lnTo>
                      <a:lnTo>
                        <a:pt x="88" y="35"/>
                      </a:lnTo>
                      <a:lnTo>
                        <a:pt x="81" y="31"/>
                      </a:lnTo>
                      <a:lnTo>
                        <a:pt x="80" y="31"/>
                      </a:lnTo>
                      <a:lnTo>
                        <a:pt x="79" y="31"/>
                      </a:lnTo>
                      <a:lnTo>
                        <a:pt x="80" y="35"/>
                      </a:lnTo>
                      <a:lnTo>
                        <a:pt x="81" y="37"/>
                      </a:lnTo>
                      <a:lnTo>
                        <a:pt x="81" y="37"/>
                      </a:lnTo>
                      <a:lnTo>
                        <a:pt x="81" y="37"/>
                      </a:lnTo>
                      <a:lnTo>
                        <a:pt x="81" y="37"/>
                      </a:lnTo>
                      <a:lnTo>
                        <a:pt x="81" y="37"/>
                      </a:lnTo>
                      <a:lnTo>
                        <a:pt x="81" y="37"/>
                      </a:lnTo>
                      <a:lnTo>
                        <a:pt x="81" y="37"/>
                      </a:lnTo>
                      <a:close/>
                      <a:moveTo>
                        <a:pt x="105" y="162"/>
                      </a:moveTo>
                      <a:lnTo>
                        <a:pt x="105" y="163"/>
                      </a:lnTo>
                      <a:lnTo>
                        <a:pt x="106" y="165"/>
                      </a:lnTo>
                      <a:lnTo>
                        <a:pt x="106" y="167"/>
                      </a:lnTo>
                      <a:lnTo>
                        <a:pt x="109" y="167"/>
                      </a:lnTo>
                      <a:lnTo>
                        <a:pt x="109" y="163"/>
                      </a:lnTo>
                      <a:lnTo>
                        <a:pt x="106" y="163"/>
                      </a:lnTo>
                      <a:lnTo>
                        <a:pt x="106" y="159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close/>
                      <a:moveTo>
                        <a:pt x="154" y="59"/>
                      </a:moveTo>
                      <a:lnTo>
                        <a:pt x="154" y="53"/>
                      </a:lnTo>
                      <a:lnTo>
                        <a:pt x="158" y="51"/>
                      </a:lnTo>
                      <a:lnTo>
                        <a:pt x="160" y="49"/>
                      </a:lnTo>
                      <a:lnTo>
                        <a:pt x="158" y="49"/>
                      </a:lnTo>
                      <a:lnTo>
                        <a:pt x="154" y="48"/>
                      </a:lnTo>
                      <a:lnTo>
                        <a:pt x="152" y="51"/>
                      </a:lnTo>
                      <a:lnTo>
                        <a:pt x="152" y="57"/>
                      </a:lnTo>
                      <a:lnTo>
                        <a:pt x="152" y="61"/>
                      </a:lnTo>
                      <a:lnTo>
                        <a:pt x="154" y="61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lnTo>
                        <a:pt x="154" y="59"/>
                      </a:lnTo>
                      <a:close/>
                      <a:moveTo>
                        <a:pt x="177" y="31"/>
                      </a:moveTo>
                      <a:lnTo>
                        <a:pt x="176" y="35"/>
                      </a:lnTo>
                      <a:lnTo>
                        <a:pt x="173" y="35"/>
                      </a:lnTo>
                      <a:lnTo>
                        <a:pt x="172" y="35"/>
                      </a:lnTo>
                      <a:lnTo>
                        <a:pt x="168" y="31"/>
                      </a:lnTo>
                      <a:lnTo>
                        <a:pt x="169" y="35"/>
                      </a:lnTo>
                      <a:lnTo>
                        <a:pt x="169" y="36"/>
                      </a:lnTo>
                      <a:lnTo>
                        <a:pt x="169" y="37"/>
                      </a:lnTo>
                      <a:lnTo>
                        <a:pt x="168" y="37"/>
                      </a:lnTo>
                      <a:lnTo>
                        <a:pt x="166" y="41"/>
                      </a:lnTo>
                      <a:lnTo>
                        <a:pt x="166" y="44"/>
                      </a:lnTo>
                      <a:lnTo>
                        <a:pt x="166" y="45"/>
                      </a:lnTo>
                      <a:lnTo>
                        <a:pt x="164" y="48"/>
                      </a:lnTo>
                      <a:lnTo>
                        <a:pt x="166" y="49"/>
                      </a:lnTo>
                      <a:lnTo>
                        <a:pt x="169" y="44"/>
                      </a:lnTo>
                      <a:lnTo>
                        <a:pt x="169" y="41"/>
                      </a:lnTo>
                      <a:lnTo>
                        <a:pt x="169" y="40"/>
                      </a:lnTo>
                      <a:lnTo>
                        <a:pt x="172" y="40"/>
                      </a:lnTo>
                      <a:lnTo>
                        <a:pt x="173" y="37"/>
                      </a:lnTo>
                      <a:lnTo>
                        <a:pt x="177" y="35"/>
                      </a:lnTo>
                      <a:lnTo>
                        <a:pt x="181" y="32"/>
                      </a:lnTo>
                      <a:lnTo>
                        <a:pt x="181" y="31"/>
                      </a:lnTo>
                      <a:lnTo>
                        <a:pt x="180" y="31"/>
                      </a:lnTo>
                      <a:lnTo>
                        <a:pt x="177" y="31"/>
                      </a:lnTo>
                      <a:lnTo>
                        <a:pt x="177" y="31"/>
                      </a:lnTo>
                      <a:lnTo>
                        <a:pt x="177" y="31"/>
                      </a:lnTo>
                      <a:lnTo>
                        <a:pt x="177" y="31"/>
                      </a:lnTo>
                      <a:lnTo>
                        <a:pt x="177" y="31"/>
                      </a:lnTo>
                      <a:lnTo>
                        <a:pt x="177" y="31"/>
                      </a:lnTo>
                      <a:lnTo>
                        <a:pt x="177" y="31"/>
                      </a:lnTo>
                      <a:close/>
                      <a:moveTo>
                        <a:pt x="172" y="61"/>
                      </a:moveTo>
                      <a:lnTo>
                        <a:pt x="172" y="59"/>
                      </a:lnTo>
                      <a:lnTo>
                        <a:pt x="169" y="61"/>
                      </a:lnTo>
                      <a:lnTo>
                        <a:pt x="172" y="61"/>
                      </a:lnTo>
                      <a:lnTo>
                        <a:pt x="172" y="61"/>
                      </a:lnTo>
                      <a:lnTo>
                        <a:pt x="172" y="61"/>
                      </a:lnTo>
                      <a:lnTo>
                        <a:pt x="172" y="61"/>
                      </a:lnTo>
                      <a:lnTo>
                        <a:pt x="172" y="61"/>
                      </a:lnTo>
                      <a:lnTo>
                        <a:pt x="172" y="61"/>
                      </a:lnTo>
                      <a:lnTo>
                        <a:pt x="172" y="61"/>
                      </a:lnTo>
                      <a:close/>
                      <a:moveTo>
                        <a:pt x="193" y="17"/>
                      </a:moveTo>
                      <a:lnTo>
                        <a:pt x="190" y="21"/>
                      </a:lnTo>
                      <a:lnTo>
                        <a:pt x="189" y="24"/>
                      </a:lnTo>
                      <a:lnTo>
                        <a:pt x="189" y="27"/>
                      </a:lnTo>
                      <a:lnTo>
                        <a:pt x="189" y="28"/>
                      </a:lnTo>
                      <a:lnTo>
                        <a:pt x="190" y="28"/>
                      </a:lnTo>
                      <a:lnTo>
                        <a:pt x="193" y="24"/>
                      </a:lnTo>
                      <a:lnTo>
                        <a:pt x="195" y="17"/>
                      </a:lnTo>
                      <a:lnTo>
                        <a:pt x="194" y="17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lnTo>
                        <a:pt x="193" y="17"/>
                      </a:lnTo>
                      <a:close/>
                      <a:moveTo>
                        <a:pt x="207" y="0"/>
                      </a:moveTo>
                      <a:lnTo>
                        <a:pt x="207" y="4"/>
                      </a:lnTo>
                      <a:lnTo>
                        <a:pt x="209" y="0"/>
                      </a:lnTo>
                      <a:lnTo>
                        <a:pt x="207" y="0"/>
                      </a:lnTo>
                      <a:lnTo>
                        <a:pt x="207" y="0"/>
                      </a:lnTo>
                      <a:lnTo>
                        <a:pt x="207" y="0"/>
                      </a:lnTo>
                      <a:lnTo>
                        <a:pt x="207" y="0"/>
                      </a:lnTo>
                      <a:lnTo>
                        <a:pt x="207" y="0"/>
                      </a:lnTo>
                      <a:lnTo>
                        <a:pt x="207" y="0"/>
                      </a:lnTo>
                      <a:lnTo>
                        <a:pt x="207" y="0"/>
                      </a:lnTo>
                      <a:close/>
                      <a:moveTo>
                        <a:pt x="206" y="7"/>
                      </a:moveTo>
                      <a:lnTo>
                        <a:pt x="207" y="4"/>
                      </a:lnTo>
                      <a:lnTo>
                        <a:pt x="206" y="5"/>
                      </a:lnTo>
                      <a:lnTo>
                        <a:pt x="206" y="7"/>
                      </a:lnTo>
                      <a:lnTo>
                        <a:pt x="206" y="7"/>
                      </a:lnTo>
                      <a:lnTo>
                        <a:pt x="206" y="7"/>
                      </a:lnTo>
                      <a:lnTo>
                        <a:pt x="206" y="7"/>
                      </a:lnTo>
                      <a:lnTo>
                        <a:pt x="206" y="7"/>
                      </a:lnTo>
                      <a:lnTo>
                        <a:pt x="206" y="7"/>
                      </a:lnTo>
                      <a:lnTo>
                        <a:pt x="206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01756">
                    <a:defRPr/>
                  </a:pPr>
                  <a:endParaRPr lang="en-GB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7454512" y="2858159"/>
                  <a:ext cx="122284" cy="171906"/>
                </a:xfrm>
                <a:custGeom>
                  <a:avLst/>
                  <a:gdLst>
                    <a:gd name="T0" fmla="*/ 29 w 69"/>
                    <a:gd name="T1" fmla="*/ 97 h 97"/>
                    <a:gd name="T2" fmla="*/ 39 w 69"/>
                    <a:gd name="T3" fmla="*/ 93 h 97"/>
                    <a:gd name="T4" fmla="*/ 31 w 69"/>
                    <a:gd name="T5" fmla="*/ 93 h 97"/>
                    <a:gd name="T6" fmla="*/ 31 w 69"/>
                    <a:gd name="T7" fmla="*/ 93 h 97"/>
                    <a:gd name="T8" fmla="*/ 31 w 69"/>
                    <a:gd name="T9" fmla="*/ 93 h 97"/>
                    <a:gd name="T10" fmla="*/ 36 w 69"/>
                    <a:gd name="T11" fmla="*/ 72 h 97"/>
                    <a:gd name="T12" fmla="*/ 36 w 69"/>
                    <a:gd name="T13" fmla="*/ 74 h 97"/>
                    <a:gd name="T14" fmla="*/ 36 w 69"/>
                    <a:gd name="T15" fmla="*/ 74 h 97"/>
                    <a:gd name="T16" fmla="*/ 57 w 69"/>
                    <a:gd name="T17" fmla="*/ 45 h 97"/>
                    <a:gd name="T18" fmla="*/ 52 w 69"/>
                    <a:gd name="T19" fmla="*/ 32 h 97"/>
                    <a:gd name="T20" fmla="*/ 36 w 69"/>
                    <a:gd name="T21" fmla="*/ 13 h 97"/>
                    <a:gd name="T22" fmla="*/ 21 w 69"/>
                    <a:gd name="T23" fmla="*/ 1 h 97"/>
                    <a:gd name="T24" fmla="*/ 13 w 69"/>
                    <a:gd name="T25" fmla="*/ 5 h 97"/>
                    <a:gd name="T26" fmla="*/ 4 w 69"/>
                    <a:gd name="T27" fmla="*/ 8 h 97"/>
                    <a:gd name="T28" fmla="*/ 3 w 69"/>
                    <a:gd name="T29" fmla="*/ 15 h 97"/>
                    <a:gd name="T30" fmla="*/ 4 w 69"/>
                    <a:gd name="T31" fmla="*/ 21 h 97"/>
                    <a:gd name="T32" fmla="*/ 8 w 69"/>
                    <a:gd name="T33" fmla="*/ 27 h 97"/>
                    <a:gd name="T34" fmla="*/ 12 w 69"/>
                    <a:gd name="T35" fmla="*/ 28 h 97"/>
                    <a:gd name="T36" fmla="*/ 9 w 69"/>
                    <a:gd name="T37" fmla="*/ 31 h 97"/>
                    <a:gd name="T38" fmla="*/ 4 w 69"/>
                    <a:gd name="T39" fmla="*/ 28 h 97"/>
                    <a:gd name="T40" fmla="*/ 4 w 69"/>
                    <a:gd name="T41" fmla="*/ 35 h 97"/>
                    <a:gd name="T42" fmla="*/ 9 w 69"/>
                    <a:gd name="T43" fmla="*/ 36 h 97"/>
                    <a:gd name="T44" fmla="*/ 12 w 69"/>
                    <a:gd name="T45" fmla="*/ 40 h 97"/>
                    <a:gd name="T46" fmla="*/ 20 w 69"/>
                    <a:gd name="T47" fmla="*/ 45 h 97"/>
                    <a:gd name="T48" fmla="*/ 17 w 69"/>
                    <a:gd name="T49" fmla="*/ 52 h 97"/>
                    <a:gd name="T50" fmla="*/ 17 w 69"/>
                    <a:gd name="T51" fmla="*/ 55 h 97"/>
                    <a:gd name="T52" fmla="*/ 20 w 69"/>
                    <a:gd name="T53" fmla="*/ 63 h 97"/>
                    <a:gd name="T54" fmla="*/ 21 w 69"/>
                    <a:gd name="T55" fmla="*/ 68 h 97"/>
                    <a:gd name="T56" fmla="*/ 23 w 69"/>
                    <a:gd name="T57" fmla="*/ 72 h 97"/>
                    <a:gd name="T58" fmla="*/ 25 w 69"/>
                    <a:gd name="T59" fmla="*/ 74 h 97"/>
                    <a:gd name="T60" fmla="*/ 29 w 69"/>
                    <a:gd name="T61" fmla="*/ 72 h 97"/>
                    <a:gd name="T62" fmla="*/ 35 w 69"/>
                    <a:gd name="T63" fmla="*/ 68 h 97"/>
                    <a:gd name="T64" fmla="*/ 40 w 69"/>
                    <a:gd name="T65" fmla="*/ 72 h 97"/>
                    <a:gd name="T66" fmla="*/ 39 w 69"/>
                    <a:gd name="T67" fmla="*/ 66 h 97"/>
                    <a:gd name="T68" fmla="*/ 44 w 69"/>
                    <a:gd name="T69" fmla="*/ 65 h 97"/>
                    <a:gd name="T70" fmla="*/ 48 w 69"/>
                    <a:gd name="T71" fmla="*/ 66 h 97"/>
                    <a:gd name="T72" fmla="*/ 52 w 69"/>
                    <a:gd name="T73" fmla="*/ 65 h 97"/>
                    <a:gd name="T74" fmla="*/ 52 w 69"/>
                    <a:gd name="T75" fmla="*/ 61 h 97"/>
                    <a:gd name="T76" fmla="*/ 57 w 69"/>
                    <a:gd name="T77" fmla="*/ 65 h 97"/>
                    <a:gd name="T78" fmla="*/ 61 w 69"/>
                    <a:gd name="T79" fmla="*/ 55 h 97"/>
                    <a:gd name="T80" fmla="*/ 57 w 69"/>
                    <a:gd name="T81" fmla="*/ 45 h 97"/>
                    <a:gd name="T82" fmla="*/ 57 w 69"/>
                    <a:gd name="T83" fmla="*/ 45 h 97"/>
                    <a:gd name="T84" fmla="*/ 57 w 69"/>
                    <a:gd name="T85" fmla="*/ 45 h 97"/>
                    <a:gd name="T86" fmla="*/ 69 w 69"/>
                    <a:gd name="T87" fmla="*/ 76 h 97"/>
                    <a:gd name="T88" fmla="*/ 67 w 69"/>
                    <a:gd name="T89" fmla="*/ 72 h 97"/>
                    <a:gd name="T90" fmla="*/ 67 w 69"/>
                    <a:gd name="T91" fmla="*/ 72 h 97"/>
                    <a:gd name="T92" fmla="*/ 67 w 69"/>
                    <a:gd name="T93" fmla="*/ 72 h 97"/>
                    <a:gd name="T94" fmla="*/ 8 w 69"/>
                    <a:gd name="T95" fmla="*/ 28 h 97"/>
                    <a:gd name="T96" fmla="*/ 7 w 69"/>
                    <a:gd name="T97" fmla="*/ 28 h 97"/>
                    <a:gd name="T98" fmla="*/ 7 w 69"/>
                    <a:gd name="T99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9" h="97">
                      <a:moveTo>
                        <a:pt x="31" y="93"/>
                      </a:moveTo>
                      <a:lnTo>
                        <a:pt x="29" y="96"/>
                      </a:lnTo>
                      <a:lnTo>
                        <a:pt x="29" y="97"/>
                      </a:lnTo>
                      <a:lnTo>
                        <a:pt x="33" y="97"/>
                      </a:lnTo>
                      <a:lnTo>
                        <a:pt x="36" y="96"/>
                      </a:lnTo>
                      <a:lnTo>
                        <a:pt x="39" y="93"/>
                      </a:lnTo>
                      <a:lnTo>
                        <a:pt x="39" y="92"/>
                      </a:lnTo>
                      <a:lnTo>
                        <a:pt x="36" y="92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31" y="93"/>
                      </a:lnTo>
                      <a:close/>
                      <a:moveTo>
                        <a:pt x="36" y="74"/>
                      </a:moveTo>
                      <a:lnTo>
                        <a:pt x="39" y="74"/>
                      </a:lnTo>
                      <a:lnTo>
                        <a:pt x="36" y="72"/>
                      </a:lnTo>
                      <a:lnTo>
                        <a:pt x="35" y="72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close/>
                      <a:moveTo>
                        <a:pt x="57" y="45"/>
                      </a:moveTo>
                      <a:lnTo>
                        <a:pt x="57" y="44"/>
                      </a:lnTo>
                      <a:lnTo>
                        <a:pt x="53" y="40"/>
                      </a:lnTo>
                      <a:lnTo>
                        <a:pt x="52" y="32"/>
                      </a:lnTo>
                      <a:lnTo>
                        <a:pt x="49" y="27"/>
                      </a:lnTo>
                      <a:lnTo>
                        <a:pt x="44" y="21"/>
                      </a:lnTo>
                      <a:lnTo>
                        <a:pt x="36" y="13"/>
                      </a:lnTo>
                      <a:lnTo>
                        <a:pt x="29" y="5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1" y="4"/>
                      </a:lnTo>
                      <a:lnTo>
                        <a:pt x="20" y="5"/>
                      </a:lnTo>
                      <a:lnTo>
                        <a:pt x="13" y="5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4" y="8"/>
                      </a:lnTo>
                      <a:lnTo>
                        <a:pt x="3" y="11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4" y="21"/>
                      </a:lnTo>
                      <a:lnTo>
                        <a:pt x="9" y="23"/>
                      </a:lnTo>
                      <a:lnTo>
                        <a:pt x="8" y="24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2" y="27"/>
                      </a:lnTo>
                      <a:lnTo>
                        <a:pt x="12" y="28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9" y="31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4" y="28"/>
                      </a:lnTo>
                      <a:lnTo>
                        <a:pt x="4" y="31"/>
                      </a:lnTo>
                      <a:lnTo>
                        <a:pt x="3" y="31"/>
                      </a:lnTo>
                      <a:lnTo>
                        <a:pt x="4" y="35"/>
                      </a:lnTo>
                      <a:lnTo>
                        <a:pt x="7" y="35"/>
                      </a:lnTo>
                      <a:lnTo>
                        <a:pt x="8" y="35"/>
                      </a:lnTo>
                      <a:lnTo>
                        <a:pt x="9" y="36"/>
                      </a:lnTo>
                      <a:lnTo>
                        <a:pt x="9" y="39"/>
                      </a:lnTo>
                      <a:lnTo>
                        <a:pt x="12" y="39"/>
                      </a:lnTo>
                      <a:lnTo>
                        <a:pt x="12" y="40"/>
                      </a:lnTo>
                      <a:lnTo>
                        <a:pt x="13" y="44"/>
                      </a:lnTo>
                      <a:lnTo>
                        <a:pt x="16" y="45"/>
                      </a:lnTo>
                      <a:lnTo>
                        <a:pt x="20" y="45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17" y="52"/>
                      </a:lnTo>
                      <a:lnTo>
                        <a:pt x="16" y="53"/>
                      </a:lnTo>
                      <a:lnTo>
                        <a:pt x="20" y="53"/>
                      </a:lnTo>
                      <a:lnTo>
                        <a:pt x="17" y="55"/>
                      </a:lnTo>
                      <a:lnTo>
                        <a:pt x="17" y="59"/>
                      </a:lnTo>
                      <a:lnTo>
                        <a:pt x="17" y="61"/>
                      </a:lnTo>
                      <a:lnTo>
                        <a:pt x="20" y="63"/>
                      </a:lnTo>
                      <a:lnTo>
                        <a:pt x="17" y="63"/>
                      </a:lnTo>
                      <a:lnTo>
                        <a:pt x="20" y="66"/>
                      </a:lnTo>
                      <a:lnTo>
                        <a:pt x="21" y="68"/>
                      </a:lnTo>
                      <a:lnTo>
                        <a:pt x="25" y="70"/>
                      </a:lnTo>
                      <a:lnTo>
                        <a:pt x="23" y="70"/>
                      </a:lnTo>
                      <a:lnTo>
                        <a:pt x="23" y="72"/>
                      </a:lnTo>
                      <a:lnTo>
                        <a:pt x="21" y="70"/>
                      </a:lnTo>
                      <a:lnTo>
                        <a:pt x="21" y="72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7" y="78"/>
                      </a:lnTo>
                      <a:lnTo>
                        <a:pt x="29" y="72"/>
                      </a:lnTo>
                      <a:lnTo>
                        <a:pt x="31" y="76"/>
                      </a:lnTo>
                      <a:lnTo>
                        <a:pt x="33" y="72"/>
                      </a:lnTo>
                      <a:lnTo>
                        <a:pt x="35" y="68"/>
                      </a:lnTo>
                      <a:lnTo>
                        <a:pt x="36" y="70"/>
                      </a:lnTo>
                      <a:lnTo>
                        <a:pt x="36" y="72"/>
                      </a:lnTo>
                      <a:lnTo>
                        <a:pt x="40" y="72"/>
                      </a:lnTo>
                      <a:lnTo>
                        <a:pt x="43" y="70"/>
                      </a:lnTo>
                      <a:lnTo>
                        <a:pt x="43" y="68"/>
                      </a:lnTo>
                      <a:lnTo>
                        <a:pt x="39" y="66"/>
                      </a:lnTo>
                      <a:lnTo>
                        <a:pt x="40" y="66"/>
                      </a:lnTo>
                      <a:lnTo>
                        <a:pt x="43" y="65"/>
                      </a:lnTo>
                      <a:lnTo>
                        <a:pt x="44" y="65"/>
                      </a:lnTo>
                      <a:lnTo>
                        <a:pt x="44" y="63"/>
                      </a:lnTo>
                      <a:lnTo>
                        <a:pt x="47" y="65"/>
                      </a:lnTo>
                      <a:lnTo>
                        <a:pt x="48" y="66"/>
                      </a:lnTo>
                      <a:lnTo>
                        <a:pt x="49" y="66"/>
                      </a:lnTo>
                      <a:lnTo>
                        <a:pt x="52" y="68"/>
                      </a:lnTo>
                      <a:lnTo>
                        <a:pt x="52" y="65"/>
                      </a:lnTo>
                      <a:lnTo>
                        <a:pt x="49" y="65"/>
                      </a:lnTo>
                      <a:lnTo>
                        <a:pt x="52" y="63"/>
                      </a:lnTo>
                      <a:lnTo>
                        <a:pt x="52" y="61"/>
                      </a:lnTo>
                      <a:lnTo>
                        <a:pt x="56" y="63"/>
                      </a:lnTo>
                      <a:lnTo>
                        <a:pt x="57" y="63"/>
                      </a:lnTo>
                      <a:lnTo>
                        <a:pt x="57" y="65"/>
                      </a:lnTo>
                      <a:lnTo>
                        <a:pt x="61" y="63"/>
                      </a:lnTo>
                      <a:lnTo>
                        <a:pt x="61" y="59"/>
                      </a:lnTo>
                      <a:lnTo>
                        <a:pt x="61" y="55"/>
                      </a:lnTo>
                      <a:lnTo>
                        <a:pt x="61" y="52"/>
                      </a:lnTo>
                      <a:lnTo>
                        <a:pt x="60" y="45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57" y="45"/>
                      </a:lnTo>
                      <a:lnTo>
                        <a:pt x="57" y="45"/>
                      </a:lnTo>
                      <a:close/>
                      <a:moveTo>
                        <a:pt x="67" y="72"/>
                      </a:moveTo>
                      <a:lnTo>
                        <a:pt x="67" y="74"/>
                      </a:lnTo>
                      <a:lnTo>
                        <a:pt x="69" y="76"/>
                      </a:lnTo>
                      <a:lnTo>
                        <a:pt x="69" y="74"/>
                      </a:lnTo>
                      <a:lnTo>
                        <a:pt x="69" y="70"/>
                      </a:lnTo>
                      <a:lnTo>
                        <a:pt x="67" y="72"/>
                      </a:lnTo>
                      <a:lnTo>
                        <a:pt x="67" y="72"/>
                      </a:lnTo>
                      <a:lnTo>
                        <a:pt x="67" y="72"/>
                      </a:lnTo>
                      <a:lnTo>
                        <a:pt x="67" y="72"/>
                      </a:lnTo>
                      <a:lnTo>
                        <a:pt x="67" y="72"/>
                      </a:lnTo>
                      <a:lnTo>
                        <a:pt x="67" y="72"/>
                      </a:lnTo>
                      <a:lnTo>
                        <a:pt x="67" y="72"/>
                      </a:lnTo>
                      <a:close/>
                      <a:moveTo>
                        <a:pt x="7" y="28"/>
                      </a:move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01756">
                    <a:defRPr/>
                  </a:pPr>
                  <a:endParaRPr lang="en-GB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6" name="Group 55"/>
          <p:cNvGrpSpPr/>
          <p:nvPr/>
        </p:nvGrpSpPr>
        <p:grpSpPr>
          <a:xfrm>
            <a:off x="2853842" y="1891084"/>
            <a:ext cx="2176283" cy="1392965"/>
            <a:chOff x="2853834" y="1592796"/>
            <a:chExt cx="2176283" cy="1392965"/>
          </a:xfrm>
          <a:solidFill>
            <a:srgbClr val="92D050">
              <a:alpha val="30000"/>
            </a:srgbClr>
          </a:solidFill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797958" y="2797904"/>
              <a:ext cx="10633" cy="14178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643774" y="2735877"/>
              <a:ext cx="63800" cy="47850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13647" y="2728788"/>
              <a:ext cx="47850" cy="97473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691624" y="2679166"/>
              <a:ext cx="159500" cy="92155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633141" y="2549794"/>
              <a:ext cx="242794" cy="147095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858682" y="2742966"/>
              <a:ext cx="93928" cy="164817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269837" y="2569289"/>
              <a:ext cx="125828" cy="56711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459463" y="2594100"/>
              <a:ext cx="81522" cy="46078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361992" y="2526755"/>
              <a:ext cx="191400" cy="81522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427563" y="2462955"/>
              <a:ext cx="168361" cy="77978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649091" y="2204212"/>
              <a:ext cx="141777" cy="70889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4326548" y="2260923"/>
              <a:ext cx="108106" cy="9392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97696" y="2615366"/>
              <a:ext cx="109878" cy="136461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519719" y="2647266"/>
              <a:ext cx="115195" cy="108106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3008" y="2604733"/>
              <a:ext cx="148866" cy="115195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634913" y="2301683"/>
              <a:ext cx="134689" cy="74433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631369" y="2252061"/>
              <a:ext cx="170133" cy="69117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611874" y="2331811"/>
              <a:ext cx="77978" cy="35444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473641" y="2347761"/>
              <a:ext cx="246339" cy="178995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548074" y="2510805"/>
              <a:ext cx="136461" cy="58484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28580" y="2540933"/>
              <a:ext cx="168361" cy="86839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4287559" y="2587011"/>
              <a:ext cx="308366" cy="333177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3943748" y="2168767"/>
              <a:ext cx="228617" cy="327861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635382" y="2009268"/>
              <a:ext cx="230388" cy="86839"/>
            </a:xfrm>
            <a:custGeom>
              <a:avLst/>
              <a:gdLst>
                <a:gd name="T0" fmla="*/ 16 w 130"/>
                <a:gd name="T1" fmla="*/ 15 h 49"/>
                <a:gd name="T2" fmla="*/ 20 w 130"/>
                <a:gd name="T3" fmla="*/ 15 h 49"/>
                <a:gd name="T4" fmla="*/ 28 w 130"/>
                <a:gd name="T5" fmla="*/ 13 h 49"/>
                <a:gd name="T6" fmla="*/ 33 w 130"/>
                <a:gd name="T7" fmla="*/ 15 h 49"/>
                <a:gd name="T8" fmla="*/ 25 w 130"/>
                <a:gd name="T9" fmla="*/ 20 h 49"/>
                <a:gd name="T10" fmla="*/ 14 w 130"/>
                <a:gd name="T11" fmla="*/ 24 h 49"/>
                <a:gd name="T12" fmla="*/ 4 w 130"/>
                <a:gd name="T13" fmla="*/ 24 h 49"/>
                <a:gd name="T14" fmla="*/ 14 w 130"/>
                <a:gd name="T15" fmla="*/ 27 h 49"/>
                <a:gd name="T16" fmla="*/ 24 w 130"/>
                <a:gd name="T17" fmla="*/ 27 h 49"/>
                <a:gd name="T18" fmla="*/ 30 w 130"/>
                <a:gd name="T19" fmla="*/ 28 h 49"/>
                <a:gd name="T20" fmla="*/ 25 w 130"/>
                <a:gd name="T21" fmla="*/ 32 h 49"/>
                <a:gd name="T22" fmla="*/ 30 w 130"/>
                <a:gd name="T23" fmla="*/ 32 h 49"/>
                <a:gd name="T24" fmla="*/ 24 w 130"/>
                <a:gd name="T25" fmla="*/ 36 h 49"/>
                <a:gd name="T26" fmla="*/ 16 w 130"/>
                <a:gd name="T27" fmla="*/ 37 h 49"/>
                <a:gd name="T28" fmla="*/ 25 w 130"/>
                <a:gd name="T29" fmla="*/ 41 h 49"/>
                <a:gd name="T30" fmla="*/ 33 w 130"/>
                <a:gd name="T31" fmla="*/ 41 h 49"/>
                <a:gd name="T32" fmla="*/ 37 w 130"/>
                <a:gd name="T33" fmla="*/ 44 h 49"/>
                <a:gd name="T34" fmla="*/ 41 w 130"/>
                <a:gd name="T35" fmla="*/ 44 h 49"/>
                <a:gd name="T36" fmla="*/ 60 w 130"/>
                <a:gd name="T37" fmla="*/ 49 h 49"/>
                <a:gd name="T38" fmla="*/ 73 w 130"/>
                <a:gd name="T39" fmla="*/ 44 h 49"/>
                <a:gd name="T40" fmla="*/ 82 w 130"/>
                <a:gd name="T41" fmla="*/ 41 h 49"/>
                <a:gd name="T42" fmla="*/ 94 w 130"/>
                <a:gd name="T43" fmla="*/ 40 h 49"/>
                <a:gd name="T44" fmla="*/ 114 w 130"/>
                <a:gd name="T45" fmla="*/ 32 h 49"/>
                <a:gd name="T46" fmla="*/ 118 w 130"/>
                <a:gd name="T47" fmla="*/ 27 h 49"/>
                <a:gd name="T48" fmla="*/ 125 w 130"/>
                <a:gd name="T49" fmla="*/ 24 h 49"/>
                <a:gd name="T50" fmla="*/ 122 w 130"/>
                <a:gd name="T51" fmla="*/ 23 h 49"/>
                <a:gd name="T52" fmla="*/ 130 w 130"/>
                <a:gd name="T53" fmla="*/ 23 h 49"/>
                <a:gd name="T54" fmla="*/ 130 w 130"/>
                <a:gd name="T55" fmla="*/ 19 h 49"/>
                <a:gd name="T56" fmla="*/ 130 w 130"/>
                <a:gd name="T57" fmla="*/ 15 h 49"/>
                <a:gd name="T58" fmla="*/ 118 w 130"/>
                <a:gd name="T59" fmla="*/ 15 h 49"/>
                <a:gd name="T60" fmla="*/ 118 w 130"/>
                <a:gd name="T61" fmla="*/ 9 h 49"/>
                <a:gd name="T62" fmla="*/ 117 w 130"/>
                <a:gd name="T63" fmla="*/ 3 h 49"/>
                <a:gd name="T64" fmla="*/ 114 w 130"/>
                <a:gd name="T65" fmla="*/ 1 h 49"/>
                <a:gd name="T66" fmla="*/ 107 w 130"/>
                <a:gd name="T67" fmla="*/ 1 h 49"/>
                <a:gd name="T68" fmla="*/ 99 w 130"/>
                <a:gd name="T69" fmla="*/ 0 h 49"/>
                <a:gd name="T70" fmla="*/ 90 w 130"/>
                <a:gd name="T71" fmla="*/ 3 h 49"/>
                <a:gd name="T72" fmla="*/ 78 w 130"/>
                <a:gd name="T73" fmla="*/ 3 h 49"/>
                <a:gd name="T74" fmla="*/ 77 w 130"/>
                <a:gd name="T75" fmla="*/ 13 h 49"/>
                <a:gd name="T76" fmla="*/ 67 w 130"/>
                <a:gd name="T77" fmla="*/ 5 h 49"/>
                <a:gd name="T78" fmla="*/ 61 w 130"/>
                <a:gd name="T79" fmla="*/ 11 h 49"/>
                <a:gd name="T80" fmla="*/ 52 w 130"/>
                <a:gd name="T81" fmla="*/ 5 h 49"/>
                <a:gd name="T82" fmla="*/ 48 w 130"/>
                <a:gd name="T83" fmla="*/ 13 h 49"/>
                <a:gd name="T84" fmla="*/ 42 w 130"/>
                <a:gd name="T85" fmla="*/ 15 h 49"/>
                <a:gd name="T86" fmla="*/ 38 w 130"/>
                <a:gd name="T87" fmla="*/ 17 h 49"/>
                <a:gd name="T88" fmla="*/ 33 w 130"/>
                <a:gd name="T89" fmla="*/ 11 h 49"/>
                <a:gd name="T90" fmla="*/ 37 w 130"/>
                <a:gd name="T91" fmla="*/ 7 h 49"/>
                <a:gd name="T92" fmla="*/ 33 w 130"/>
                <a:gd name="T93" fmla="*/ 3 h 49"/>
                <a:gd name="T94" fmla="*/ 21 w 130"/>
                <a:gd name="T95" fmla="*/ 0 h 49"/>
                <a:gd name="T96" fmla="*/ 24 w 130"/>
                <a:gd name="T97" fmla="*/ 3 h 49"/>
                <a:gd name="T98" fmla="*/ 25 w 130"/>
                <a:gd name="T99" fmla="*/ 9 h 49"/>
                <a:gd name="T100" fmla="*/ 20 w 130"/>
                <a:gd name="T101" fmla="*/ 7 h 49"/>
                <a:gd name="T102" fmla="*/ 16 w 130"/>
                <a:gd name="T103" fmla="*/ 3 h 49"/>
                <a:gd name="T104" fmla="*/ 14 w 130"/>
                <a:gd name="T105" fmla="*/ 7 h 49"/>
                <a:gd name="T106" fmla="*/ 14 w 130"/>
                <a:gd name="T107" fmla="*/ 9 h 49"/>
                <a:gd name="T108" fmla="*/ 14 w 130"/>
                <a:gd name="T109" fmla="*/ 11 h 49"/>
                <a:gd name="T110" fmla="*/ 10 w 130"/>
                <a:gd name="T111" fmla="*/ 11 h 49"/>
                <a:gd name="T112" fmla="*/ 6 w 130"/>
                <a:gd name="T113" fmla="*/ 13 h 49"/>
                <a:gd name="T114" fmla="*/ 0 w 130"/>
                <a:gd name="T115" fmla="*/ 15 h 49"/>
                <a:gd name="T116" fmla="*/ 6 w 130"/>
                <a:gd name="T117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49">
                  <a:moveTo>
                    <a:pt x="6" y="17"/>
                  </a:moveTo>
                  <a:lnTo>
                    <a:pt x="6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3"/>
                  </a:lnTo>
                  <a:lnTo>
                    <a:pt x="21" y="23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2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21" y="28"/>
                  </a:lnTo>
                  <a:lnTo>
                    <a:pt x="122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5" y="23"/>
                  </a:lnTo>
                  <a:lnTo>
                    <a:pt x="126" y="23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9" y="15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2" y="13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8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14" y="1"/>
                  </a:lnTo>
                  <a:lnTo>
                    <a:pt x="113" y="3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3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7" y="5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1" y="5"/>
                  </a:lnTo>
                  <a:lnTo>
                    <a:pt x="78" y="3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74" y="7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1" y="7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57" y="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4388575" y="1651280"/>
              <a:ext cx="288872" cy="90384"/>
            </a:xfrm>
            <a:custGeom>
              <a:avLst/>
              <a:gdLst>
                <a:gd name="T0" fmla="*/ 86 w 163"/>
                <a:gd name="T1" fmla="*/ 17 h 51"/>
                <a:gd name="T2" fmla="*/ 75 w 163"/>
                <a:gd name="T3" fmla="*/ 11 h 51"/>
                <a:gd name="T4" fmla="*/ 70 w 163"/>
                <a:gd name="T5" fmla="*/ 10 h 51"/>
                <a:gd name="T6" fmla="*/ 52 w 163"/>
                <a:gd name="T7" fmla="*/ 7 h 51"/>
                <a:gd name="T8" fmla="*/ 53 w 163"/>
                <a:gd name="T9" fmla="*/ 17 h 51"/>
                <a:gd name="T10" fmla="*/ 40 w 163"/>
                <a:gd name="T11" fmla="*/ 10 h 51"/>
                <a:gd name="T12" fmla="*/ 29 w 163"/>
                <a:gd name="T13" fmla="*/ 13 h 51"/>
                <a:gd name="T14" fmla="*/ 30 w 163"/>
                <a:gd name="T15" fmla="*/ 10 h 51"/>
                <a:gd name="T16" fmla="*/ 13 w 163"/>
                <a:gd name="T17" fmla="*/ 10 h 51"/>
                <a:gd name="T18" fmla="*/ 4 w 163"/>
                <a:gd name="T19" fmla="*/ 11 h 51"/>
                <a:gd name="T20" fmla="*/ 0 w 163"/>
                <a:gd name="T21" fmla="*/ 15 h 51"/>
                <a:gd name="T22" fmla="*/ 9 w 163"/>
                <a:gd name="T23" fmla="*/ 17 h 51"/>
                <a:gd name="T24" fmla="*/ 13 w 163"/>
                <a:gd name="T25" fmla="*/ 20 h 51"/>
                <a:gd name="T26" fmla="*/ 8 w 163"/>
                <a:gd name="T27" fmla="*/ 23 h 51"/>
                <a:gd name="T28" fmla="*/ 18 w 163"/>
                <a:gd name="T29" fmla="*/ 28 h 51"/>
                <a:gd name="T30" fmla="*/ 34 w 163"/>
                <a:gd name="T31" fmla="*/ 27 h 51"/>
                <a:gd name="T32" fmla="*/ 46 w 163"/>
                <a:gd name="T33" fmla="*/ 24 h 51"/>
                <a:gd name="T34" fmla="*/ 57 w 163"/>
                <a:gd name="T35" fmla="*/ 24 h 51"/>
                <a:gd name="T36" fmla="*/ 53 w 163"/>
                <a:gd name="T37" fmla="*/ 28 h 51"/>
                <a:gd name="T38" fmla="*/ 34 w 163"/>
                <a:gd name="T39" fmla="*/ 33 h 51"/>
                <a:gd name="T40" fmla="*/ 33 w 163"/>
                <a:gd name="T41" fmla="*/ 36 h 51"/>
                <a:gd name="T42" fmla="*/ 57 w 163"/>
                <a:gd name="T43" fmla="*/ 36 h 51"/>
                <a:gd name="T44" fmla="*/ 56 w 163"/>
                <a:gd name="T45" fmla="*/ 40 h 51"/>
                <a:gd name="T46" fmla="*/ 34 w 163"/>
                <a:gd name="T47" fmla="*/ 37 h 51"/>
                <a:gd name="T48" fmla="*/ 49 w 163"/>
                <a:gd name="T49" fmla="*/ 45 h 51"/>
                <a:gd name="T50" fmla="*/ 57 w 163"/>
                <a:gd name="T51" fmla="*/ 51 h 51"/>
                <a:gd name="T52" fmla="*/ 66 w 163"/>
                <a:gd name="T53" fmla="*/ 48 h 51"/>
                <a:gd name="T54" fmla="*/ 78 w 163"/>
                <a:gd name="T55" fmla="*/ 37 h 51"/>
                <a:gd name="T56" fmla="*/ 83 w 163"/>
                <a:gd name="T57" fmla="*/ 31 h 51"/>
                <a:gd name="T58" fmla="*/ 105 w 163"/>
                <a:gd name="T59" fmla="*/ 24 h 51"/>
                <a:gd name="T60" fmla="*/ 106 w 163"/>
                <a:gd name="T61" fmla="*/ 23 h 51"/>
                <a:gd name="T62" fmla="*/ 158 w 163"/>
                <a:gd name="T63" fmla="*/ 4 h 51"/>
                <a:gd name="T64" fmla="*/ 131 w 163"/>
                <a:gd name="T65" fmla="*/ 4 h 51"/>
                <a:gd name="T66" fmla="*/ 122 w 163"/>
                <a:gd name="T67" fmla="*/ 2 h 51"/>
                <a:gd name="T68" fmla="*/ 117 w 163"/>
                <a:gd name="T69" fmla="*/ 4 h 51"/>
                <a:gd name="T70" fmla="*/ 106 w 163"/>
                <a:gd name="T71" fmla="*/ 6 h 51"/>
                <a:gd name="T72" fmla="*/ 97 w 163"/>
                <a:gd name="T73" fmla="*/ 4 h 51"/>
                <a:gd name="T74" fmla="*/ 82 w 163"/>
                <a:gd name="T75" fmla="*/ 6 h 51"/>
                <a:gd name="T76" fmla="*/ 74 w 163"/>
                <a:gd name="T77" fmla="*/ 6 h 51"/>
                <a:gd name="T78" fmla="*/ 91 w 163"/>
                <a:gd name="T79" fmla="*/ 10 h 51"/>
                <a:gd name="T80" fmla="*/ 97 w 163"/>
                <a:gd name="T81" fmla="*/ 11 h 51"/>
                <a:gd name="T82" fmla="*/ 118 w 163"/>
                <a:gd name="T83" fmla="*/ 15 h 51"/>
                <a:gd name="T84" fmla="*/ 148 w 163"/>
                <a:gd name="T85" fmla="*/ 15 h 51"/>
                <a:gd name="T86" fmla="*/ 163 w 163"/>
                <a:gd name="T87" fmla="*/ 7 h 51"/>
                <a:gd name="T88" fmla="*/ 83 w 163"/>
                <a:gd name="T89" fmla="*/ 4 h 51"/>
                <a:gd name="T90" fmla="*/ 83 w 163"/>
                <a:gd name="T91" fmla="*/ 4 h 51"/>
                <a:gd name="T92" fmla="*/ 137 w 163"/>
                <a:gd name="T93" fmla="*/ 33 h 51"/>
                <a:gd name="T94" fmla="*/ 118 w 163"/>
                <a:gd name="T95" fmla="*/ 31 h 51"/>
                <a:gd name="T96" fmla="*/ 106 w 163"/>
                <a:gd name="T97" fmla="*/ 37 h 51"/>
                <a:gd name="T98" fmla="*/ 123 w 163"/>
                <a:gd name="T99" fmla="*/ 37 h 51"/>
                <a:gd name="T100" fmla="*/ 131 w 163"/>
                <a:gd name="T101" fmla="*/ 40 h 51"/>
                <a:gd name="T102" fmla="*/ 137 w 163"/>
                <a:gd name="T103" fmla="*/ 33 h 51"/>
                <a:gd name="T104" fmla="*/ 137 w 163"/>
                <a:gd name="T105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51">
                  <a:moveTo>
                    <a:pt x="106" y="23"/>
                  </a:moveTo>
                  <a:lnTo>
                    <a:pt x="109" y="20"/>
                  </a:lnTo>
                  <a:lnTo>
                    <a:pt x="99" y="20"/>
                  </a:lnTo>
                  <a:lnTo>
                    <a:pt x="91" y="19"/>
                  </a:lnTo>
                  <a:lnTo>
                    <a:pt x="86" y="17"/>
                  </a:lnTo>
                  <a:lnTo>
                    <a:pt x="82" y="17"/>
                  </a:lnTo>
                  <a:lnTo>
                    <a:pt x="78" y="17"/>
                  </a:lnTo>
                  <a:lnTo>
                    <a:pt x="79" y="15"/>
                  </a:lnTo>
                  <a:lnTo>
                    <a:pt x="79" y="13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56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9" y="20"/>
                  </a:lnTo>
                  <a:lnTo>
                    <a:pt x="56" y="19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11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5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18" y="28"/>
                  </a:lnTo>
                  <a:lnTo>
                    <a:pt x="25" y="31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8" y="27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8" y="27"/>
                  </a:lnTo>
                  <a:lnTo>
                    <a:pt x="52" y="27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65" y="27"/>
                  </a:lnTo>
                  <a:lnTo>
                    <a:pt x="57" y="28"/>
                  </a:lnTo>
                  <a:lnTo>
                    <a:pt x="53" y="28"/>
                  </a:lnTo>
                  <a:lnTo>
                    <a:pt x="49" y="28"/>
                  </a:lnTo>
                  <a:lnTo>
                    <a:pt x="44" y="31"/>
                  </a:lnTo>
                  <a:lnTo>
                    <a:pt x="38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9" y="36"/>
                  </a:lnTo>
                  <a:lnTo>
                    <a:pt x="33" y="36"/>
                  </a:lnTo>
                  <a:lnTo>
                    <a:pt x="48" y="33"/>
                  </a:lnTo>
                  <a:lnTo>
                    <a:pt x="56" y="33"/>
                  </a:lnTo>
                  <a:lnTo>
                    <a:pt x="62" y="33"/>
                  </a:lnTo>
                  <a:lnTo>
                    <a:pt x="62" y="36"/>
                  </a:lnTo>
                  <a:lnTo>
                    <a:pt x="57" y="36"/>
                  </a:lnTo>
                  <a:lnTo>
                    <a:pt x="52" y="36"/>
                  </a:lnTo>
                  <a:lnTo>
                    <a:pt x="40" y="37"/>
                  </a:lnTo>
                  <a:lnTo>
                    <a:pt x="44" y="37"/>
                  </a:lnTo>
                  <a:lnTo>
                    <a:pt x="48" y="37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4" y="37"/>
                  </a:lnTo>
                  <a:lnTo>
                    <a:pt x="40" y="40"/>
                  </a:lnTo>
                  <a:lnTo>
                    <a:pt x="36" y="37"/>
                  </a:lnTo>
                  <a:lnTo>
                    <a:pt x="34" y="37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40" y="45"/>
                  </a:lnTo>
                  <a:lnTo>
                    <a:pt x="46" y="45"/>
                  </a:lnTo>
                  <a:lnTo>
                    <a:pt x="49" y="45"/>
                  </a:lnTo>
                  <a:lnTo>
                    <a:pt x="53" y="45"/>
                  </a:lnTo>
                  <a:lnTo>
                    <a:pt x="59" y="45"/>
                  </a:lnTo>
                  <a:lnTo>
                    <a:pt x="53" y="48"/>
                  </a:lnTo>
                  <a:lnTo>
                    <a:pt x="49" y="48"/>
                  </a:lnTo>
                  <a:lnTo>
                    <a:pt x="57" y="51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5" y="49"/>
                  </a:lnTo>
                  <a:lnTo>
                    <a:pt x="62" y="49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9" y="44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8" y="37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83" y="31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91" y="24"/>
                  </a:lnTo>
                  <a:lnTo>
                    <a:pt x="99" y="24"/>
                  </a:lnTo>
                  <a:lnTo>
                    <a:pt x="105" y="24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close/>
                  <a:moveTo>
                    <a:pt x="163" y="7"/>
                  </a:moveTo>
                  <a:lnTo>
                    <a:pt x="162" y="6"/>
                  </a:lnTo>
                  <a:lnTo>
                    <a:pt x="158" y="4"/>
                  </a:lnTo>
                  <a:lnTo>
                    <a:pt x="150" y="6"/>
                  </a:lnTo>
                  <a:lnTo>
                    <a:pt x="141" y="4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1" y="4"/>
                  </a:lnTo>
                  <a:lnTo>
                    <a:pt x="127" y="4"/>
                  </a:lnTo>
                  <a:lnTo>
                    <a:pt x="123" y="6"/>
                  </a:lnTo>
                  <a:lnTo>
                    <a:pt x="119" y="6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4" y="7"/>
                  </a:lnTo>
                  <a:lnTo>
                    <a:pt x="113" y="7"/>
                  </a:lnTo>
                  <a:lnTo>
                    <a:pt x="110" y="6"/>
                  </a:lnTo>
                  <a:lnTo>
                    <a:pt x="109" y="6"/>
                  </a:lnTo>
                  <a:lnTo>
                    <a:pt x="106" y="6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3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1" y="2"/>
                  </a:lnTo>
                  <a:lnTo>
                    <a:pt x="90" y="2"/>
                  </a:lnTo>
                  <a:lnTo>
                    <a:pt x="87" y="4"/>
                  </a:lnTo>
                  <a:lnTo>
                    <a:pt x="86" y="4"/>
                  </a:lnTo>
                  <a:lnTo>
                    <a:pt x="82" y="6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82" y="10"/>
                  </a:lnTo>
                  <a:lnTo>
                    <a:pt x="91" y="10"/>
                  </a:lnTo>
                  <a:lnTo>
                    <a:pt x="103" y="10"/>
                  </a:lnTo>
                  <a:lnTo>
                    <a:pt x="114" y="10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87" y="11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103" y="15"/>
                  </a:lnTo>
                  <a:lnTo>
                    <a:pt x="118" y="15"/>
                  </a:lnTo>
                  <a:lnTo>
                    <a:pt x="127" y="17"/>
                  </a:lnTo>
                  <a:lnTo>
                    <a:pt x="135" y="17"/>
                  </a:lnTo>
                  <a:lnTo>
                    <a:pt x="139" y="15"/>
                  </a:lnTo>
                  <a:lnTo>
                    <a:pt x="144" y="15"/>
                  </a:lnTo>
                  <a:lnTo>
                    <a:pt x="148" y="15"/>
                  </a:lnTo>
                  <a:lnTo>
                    <a:pt x="152" y="13"/>
                  </a:lnTo>
                  <a:lnTo>
                    <a:pt x="150" y="1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close/>
                  <a:moveTo>
                    <a:pt x="83" y="4"/>
                  </a:moveTo>
                  <a:lnTo>
                    <a:pt x="86" y="4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4"/>
                  </a:lnTo>
                  <a:close/>
                  <a:moveTo>
                    <a:pt x="137" y="33"/>
                  </a:moveTo>
                  <a:lnTo>
                    <a:pt x="131" y="33"/>
                  </a:lnTo>
                  <a:lnTo>
                    <a:pt x="127" y="32"/>
                  </a:lnTo>
                  <a:lnTo>
                    <a:pt x="130" y="31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05" y="31"/>
                  </a:lnTo>
                  <a:lnTo>
                    <a:pt x="106" y="32"/>
                  </a:lnTo>
                  <a:lnTo>
                    <a:pt x="110" y="33"/>
                  </a:lnTo>
                  <a:lnTo>
                    <a:pt x="109" y="37"/>
                  </a:lnTo>
                  <a:lnTo>
                    <a:pt x="106" y="37"/>
                  </a:lnTo>
                  <a:lnTo>
                    <a:pt x="105" y="37"/>
                  </a:lnTo>
                  <a:lnTo>
                    <a:pt x="105" y="40"/>
                  </a:lnTo>
                  <a:lnTo>
                    <a:pt x="109" y="40"/>
                  </a:lnTo>
                  <a:lnTo>
                    <a:pt x="114" y="40"/>
                  </a:lnTo>
                  <a:lnTo>
                    <a:pt x="123" y="37"/>
                  </a:lnTo>
                  <a:lnTo>
                    <a:pt x="122" y="40"/>
                  </a:lnTo>
                  <a:lnTo>
                    <a:pt x="119" y="41"/>
                  </a:lnTo>
                  <a:lnTo>
                    <a:pt x="123" y="41"/>
                  </a:lnTo>
                  <a:lnTo>
                    <a:pt x="127" y="41"/>
                  </a:lnTo>
                  <a:lnTo>
                    <a:pt x="131" y="40"/>
                  </a:lnTo>
                  <a:lnTo>
                    <a:pt x="135" y="40"/>
                  </a:lnTo>
                  <a:lnTo>
                    <a:pt x="139" y="37"/>
                  </a:lnTo>
                  <a:lnTo>
                    <a:pt x="144" y="36"/>
                  </a:lnTo>
                  <a:lnTo>
                    <a:pt x="141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879949" y="2335356"/>
              <a:ext cx="108106" cy="113422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597696" y="1910024"/>
              <a:ext cx="249883" cy="288872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4260975" y="1879895"/>
              <a:ext cx="538754" cy="372166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969862" y="2952088"/>
              <a:ext cx="60255" cy="33673"/>
            </a:xfrm>
            <a:custGeom>
              <a:avLst/>
              <a:gdLst>
                <a:gd name="T0" fmla="*/ 1 w 34"/>
                <a:gd name="T1" fmla="*/ 12 h 19"/>
                <a:gd name="T2" fmla="*/ 0 w 34"/>
                <a:gd name="T3" fmla="*/ 10 h 19"/>
                <a:gd name="T4" fmla="*/ 0 w 34"/>
                <a:gd name="T5" fmla="*/ 10 h 19"/>
                <a:gd name="T6" fmla="*/ 1 w 34"/>
                <a:gd name="T7" fmla="*/ 10 h 19"/>
                <a:gd name="T8" fmla="*/ 4 w 34"/>
                <a:gd name="T9" fmla="*/ 10 h 19"/>
                <a:gd name="T10" fmla="*/ 6 w 34"/>
                <a:gd name="T11" fmla="*/ 8 h 19"/>
                <a:gd name="T12" fmla="*/ 6 w 34"/>
                <a:gd name="T13" fmla="*/ 8 h 19"/>
                <a:gd name="T14" fmla="*/ 9 w 34"/>
                <a:gd name="T15" fmla="*/ 8 h 19"/>
                <a:gd name="T16" fmla="*/ 9 w 34"/>
                <a:gd name="T17" fmla="*/ 6 h 19"/>
                <a:gd name="T18" fmla="*/ 10 w 34"/>
                <a:gd name="T19" fmla="*/ 6 h 19"/>
                <a:gd name="T20" fmla="*/ 10 w 34"/>
                <a:gd name="T21" fmla="*/ 4 h 19"/>
                <a:gd name="T22" fmla="*/ 10 w 34"/>
                <a:gd name="T23" fmla="*/ 4 h 19"/>
                <a:gd name="T24" fmla="*/ 17 w 34"/>
                <a:gd name="T25" fmla="*/ 6 h 19"/>
                <a:gd name="T26" fmla="*/ 22 w 34"/>
                <a:gd name="T27" fmla="*/ 4 h 19"/>
                <a:gd name="T28" fmla="*/ 22 w 34"/>
                <a:gd name="T29" fmla="*/ 4 h 19"/>
                <a:gd name="T30" fmla="*/ 28 w 34"/>
                <a:gd name="T31" fmla="*/ 2 h 19"/>
                <a:gd name="T32" fmla="*/ 34 w 34"/>
                <a:gd name="T33" fmla="*/ 0 h 19"/>
                <a:gd name="T34" fmla="*/ 34 w 34"/>
                <a:gd name="T35" fmla="*/ 0 h 19"/>
                <a:gd name="T36" fmla="*/ 30 w 34"/>
                <a:gd name="T37" fmla="*/ 2 h 19"/>
                <a:gd name="T38" fmla="*/ 26 w 34"/>
                <a:gd name="T39" fmla="*/ 6 h 19"/>
                <a:gd name="T40" fmla="*/ 26 w 34"/>
                <a:gd name="T41" fmla="*/ 6 h 19"/>
                <a:gd name="T42" fmla="*/ 24 w 34"/>
                <a:gd name="T43" fmla="*/ 8 h 19"/>
                <a:gd name="T44" fmla="*/ 24 w 34"/>
                <a:gd name="T45" fmla="*/ 8 h 19"/>
                <a:gd name="T46" fmla="*/ 28 w 34"/>
                <a:gd name="T47" fmla="*/ 12 h 19"/>
                <a:gd name="T48" fmla="*/ 28 w 34"/>
                <a:gd name="T49" fmla="*/ 12 h 19"/>
                <a:gd name="T50" fmla="*/ 24 w 34"/>
                <a:gd name="T51" fmla="*/ 12 h 19"/>
                <a:gd name="T52" fmla="*/ 22 w 34"/>
                <a:gd name="T53" fmla="*/ 12 h 19"/>
                <a:gd name="T54" fmla="*/ 22 w 34"/>
                <a:gd name="T55" fmla="*/ 12 h 19"/>
                <a:gd name="T56" fmla="*/ 18 w 34"/>
                <a:gd name="T57" fmla="*/ 15 h 19"/>
                <a:gd name="T58" fmla="*/ 18 w 34"/>
                <a:gd name="T59" fmla="*/ 15 h 19"/>
                <a:gd name="T60" fmla="*/ 14 w 34"/>
                <a:gd name="T61" fmla="*/ 17 h 19"/>
                <a:gd name="T62" fmla="*/ 13 w 34"/>
                <a:gd name="T63" fmla="*/ 17 h 19"/>
                <a:gd name="T64" fmla="*/ 13 w 34"/>
                <a:gd name="T65" fmla="*/ 19 h 19"/>
                <a:gd name="T66" fmla="*/ 13 w 34"/>
                <a:gd name="T67" fmla="*/ 19 h 19"/>
                <a:gd name="T68" fmla="*/ 5 w 34"/>
                <a:gd name="T69" fmla="*/ 17 h 19"/>
                <a:gd name="T70" fmla="*/ 4 w 34"/>
                <a:gd name="T71" fmla="*/ 15 h 19"/>
                <a:gd name="T72" fmla="*/ 1 w 34"/>
                <a:gd name="T73" fmla="*/ 12 h 19"/>
                <a:gd name="T74" fmla="*/ 1 w 34"/>
                <a:gd name="T75" fmla="*/ 12 h 19"/>
                <a:gd name="T76" fmla="*/ 1 w 34"/>
                <a:gd name="T77" fmla="*/ 12 h 19"/>
                <a:gd name="T78" fmla="*/ 1 w 34"/>
                <a:gd name="T79" fmla="*/ 12 h 19"/>
                <a:gd name="T80" fmla="*/ 1 w 34"/>
                <a:gd name="T81" fmla="*/ 12 h 19"/>
                <a:gd name="T82" fmla="*/ 1 w 34"/>
                <a:gd name="T83" fmla="*/ 12 h 19"/>
                <a:gd name="T84" fmla="*/ 1 w 34"/>
                <a:gd name="T85" fmla="*/ 12 h 19"/>
                <a:gd name="T86" fmla="*/ 1 w 34"/>
                <a:gd name="T8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19">
                  <a:moveTo>
                    <a:pt x="1" y="12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879949" y="2693344"/>
              <a:ext cx="338494" cy="244566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4633141" y="2757144"/>
              <a:ext cx="202033" cy="217983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4402752" y="1938379"/>
              <a:ext cx="272922" cy="404066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269837" y="2493083"/>
              <a:ext cx="17722" cy="21267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4004004" y="2462955"/>
              <a:ext cx="357988" cy="308366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4273381" y="2345989"/>
              <a:ext cx="225072" cy="235706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190086" y="2448778"/>
              <a:ext cx="93928" cy="62028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213126" y="2390294"/>
              <a:ext cx="95700" cy="81522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2853834" y="1592796"/>
              <a:ext cx="1143081" cy="599010"/>
            </a:xfrm>
            <a:custGeom>
              <a:avLst/>
              <a:gdLst>
                <a:gd name="T0" fmla="*/ 552 w 645"/>
                <a:gd name="T1" fmla="*/ 101 h 338"/>
                <a:gd name="T2" fmla="*/ 479 w 645"/>
                <a:gd name="T3" fmla="*/ 143 h 338"/>
                <a:gd name="T4" fmla="*/ 558 w 645"/>
                <a:gd name="T5" fmla="*/ 101 h 338"/>
                <a:gd name="T6" fmla="*/ 137 w 645"/>
                <a:gd name="T7" fmla="*/ 162 h 338"/>
                <a:gd name="T8" fmla="*/ 142 w 645"/>
                <a:gd name="T9" fmla="*/ 185 h 338"/>
                <a:gd name="T10" fmla="*/ 153 w 645"/>
                <a:gd name="T11" fmla="*/ 181 h 338"/>
                <a:gd name="T12" fmla="*/ 532 w 645"/>
                <a:gd name="T13" fmla="*/ 16 h 338"/>
                <a:gd name="T14" fmla="*/ 522 w 645"/>
                <a:gd name="T15" fmla="*/ 3 h 338"/>
                <a:gd name="T16" fmla="*/ 394 w 645"/>
                <a:gd name="T17" fmla="*/ 8 h 338"/>
                <a:gd name="T18" fmla="*/ 335 w 645"/>
                <a:gd name="T19" fmla="*/ 9 h 338"/>
                <a:gd name="T20" fmla="*/ 247 w 645"/>
                <a:gd name="T21" fmla="*/ 20 h 338"/>
                <a:gd name="T22" fmla="*/ 158 w 645"/>
                <a:gd name="T23" fmla="*/ 27 h 338"/>
                <a:gd name="T24" fmla="*/ 32 w 645"/>
                <a:gd name="T25" fmla="*/ 57 h 338"/>
                <a:gd name="T26" fmla="*/ 61 w 645"/>
                <a:gd name="T27" fmla="*/ 74 h 338"/>
                <a:gd name="T28" fmla="*/ 38 w 645"/>
                <a:gd name="T29" fmla="*/ 94 h 338"/>
                <a:gd name="T30" fmla="*/ 114 w 645"/>
                <a:gd name="T31" fmla="*/ 94 h 338"/>
                <a:gd name="T32" fmla="*/ 137 w 645"/>
                <a:gd name="T33" fmla="*/ 122 h 338"/>
                <a:gd name="T34" fmla="*/ 123 w 645"/>
                <a:gd name="T35" fmla="*/ 161 h 338"/>
                <a:gd name="T36" fmla="*/ 159 w 645"/>
                <a:gd name="T37" fmla="*/ 158 h 338"/>
                <a:gd name="T38" fmla="*/ 145 w 645"/>
                <a:gd name="T39" fmla="*/ 170 h 338"/>
                <a:gd name="T40" fmla="*/ 149 w 645"/>
                <a:gd name="T41" fmla="*/ 192 h 338"/>
                <a:gd name="T42" fmla="*/ 122 w 645"/>
                <a:gd name="T43" fmla="*/ 206 h 338"/>
                <a:gd name="T44" fmla="*/ 127 w 645"/>
                <a:gd name="T45" fmla="*/ 210 h 338"/>
                <a:gd name="T46" fmla="*/ 105 w 645"/>
                <a:gd name="T47" fmla="*/ 218 h 338"/>
                <a:gd name="T48" fmla="*/ 95 w 645"/>
                <a:gd name="T49" fmla="*/ 238 h 338"/>
                <a:gd name="T50" fmla="*/ 101 w 645"/>
                <a:gd name="T51" fmla="*/ 252 h 338"/>
                <a:gd name="T52" fmla="*/ 123 w 645"/>
                <a:gd name="T53" fmla="*/ 267 h 338"/>
                <a:gd name="T54" fmla="*/ 101 w 645"/>
                <a:gd name="T55" fmla="*/ 284 h 338"/>
                <a:gd name="T56" fmla="*/ 111 w 645"/>
                <a:gd name="T57" fmla="*/ 311 h 338"/>
                <a:gd name="T58" fmla="*/ 118 w 645"/>
                <a:gd name="T59" fmla="*/ 325 h 338"/>
                <a:gd name="T60" fmla="*/ 145 w 645"/>
                <a:gd name="T61" fmla="*/ 329 h 338"/>
                <a:gd name="T62" fmla="*/ 172 w 645"/>
                <a:gd name="T63" fmla="*/ 338 h 338"/>
                <a:gd name="T64" fmla="*/ 184 w 645"/>
                <a:gd name="T65" fmla="*/ 323 h 338"/>
                <a:gd name="T66" fmla="*/ 198 w 645"/>
                <a:gd name="T67" fmla="*/ 295 h 338"/>
                <a:gd name="T68" fmla="*/ 226 w 645"/>
                <a:gd name="T69" fmla="*/ 284 h 338"/>
                <a:gd name="T70" fmla="*/ 246 w 645"/>
                <a:gd name="T71" fmla="*/ 258 h 338"/>
                <a:gd name="T72" fmla="*/ 280 w 645"/>
                <a:gd name="T73" fmla="*/ 240 h 338"/>
                <a:gd name="T74" fmla="*/ 316 w 645"/>
                <a:gd name="T75" fmla="*/ 235 h 338"/>
                <a:gd name="T76" fmla="*/ 361 w 645"/>
                <a:gd name="T77" fmla="*/ 206 h 338"/>
                <a:gd name="T78" fmla="*/ 413 w 645"/>
                <a:gd name="T79" fmla="*/ 202 h 338"/>
                <a:gd name="T80" fmla="*/ 478 w 645"/>
                <a:gd name="T81" fmla="*/ 183 h 338"/>
                <a:gd name="T82" fmla="*/ 453 w 645"/>
                <a:gd name="T83" fmla="*/ 162 h 338"/>
                <a:gd name="T84" fmla="*/ 487 w 645"/>
                <a:gd name="T85" fmla="*/ 167 h 338"/>
                <a:gd name="T86" fmla="*/ 485 w 645"/>
                <a:gd name="T87" fmla="*/ 154 h 338"/>
                <a:gd name="T88" fmla="*/ 445 w 645"/>
                <a:gd name="T89" fmla="*/ 127 h 338"/>
                <a:gd name="T90" fmla="*/ 497 w 645"/>
                <a:gd name="T91" fmla="*/ 126 h 338"/>
                <a:gd name="T92" fmla="*/ 512 w 645"/>
                <a:gd name="T93" fmla="*/ 113 h 338"/>
                <a:gd name="T94" fmla="*/ 528 w 645"/>
                <a:gd name="T95" fmla="*/ 105 h 338"/>
                <a:gd name="T96" fmla="*/ 522 w 645"/>
                <a:gd name="T97" fmla="*/ 90 h 338"/>
                <a:gd name="T98" fmla="*/ 546 w 645"/>
                <a:gd name="T99" fmla="*/ 73 h 338"/>
                <a:gd name="T100" fmla="*/ 558 w 645"/>
                <a:gd name="T101" fmla="*/ 52 h 338"/>
                <a:gd name="T102" fmla="*/ 588 w 645"/>
                <a:gd name="T103" fmla="*/ 33 h 338"/>
                <a:gd name="T104" fmla="*/ 135 w 645"/>
                <a:gd name="T105" fmla="*/ 204 h 338"/>
                <a:gd name="T106" fmla="*/ 118 w 645"/>
                <a:gd name="T107" fmla="*/ 258 h 338"/>
                <a:gd name="T108" fmla="*/ 133 w 645"/>
                <a:gd name="T109" fmla="*/ 223 h 338"/>
                <a:gd name="T110" fmla="*/ 141 w 645"/>
                <a:gd name="T111" fmla="*/ 218 h 338"/>
                <a:gd name="T112" fmla="*/ 381 w 645"/>
                <a:gd name="T113" fmla="*/ 12 h 338"/>
                <a:gd name="T114" fmla="*/ 457 w 645"/>
                <a:gd name="T115" fmla="*/ 4 h 338"/>
                <a:gd name="T116" fmla="*/ 425 w 645"/>
                <a:gd name="T117" fmla="*/ 170 h 338"/>
                <a:gd name="T118" fmla="*/ 443 w 645"/>
                <a:gd name="T119" fmla="*/ 134 h 338"/>
                <a:gd name="T120" fmla="*/ 510 w 645"/>
                <a:gd name="T121" fmla="*/ 105 h 338"/>
                <a:gd name="T122" fmla="*/ 14 w 645"/>
                <a:gd name="T123" fmla="*/ 7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5" h="338">
                  <a:moveTo>
                    <a:pt x="146" y="325"/>
                  </a:move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lnTo>
                    <a:pt x="146" y="325"/>
                  </a:lnTo>
                  <a:close/>
                  <a:moveTo>
                    <a:pt x="207" y="293"/>
                  </a:moveTo>
                  <a:lnTo>
                    <a:pt x="206" y="293"/>
                  </a:lnTo>
                  <a:lnTo>
                    <a:pt x="203" y="295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lnTo>
                    <a:pt x="207" y="293"/>
                  </a:lnTo>
                  <a:close/>
                  <a:moveTo>
                    <a:pt x="145" y="328"/>
                  </a:moveTo>
                  <a:lnTo>
                    <a:pt x="146" y="325"/>
                  </a:lnTo>
                  <a:lnTo>
                    <a:pt x="142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lnTo>
                    <a:pt x="145" y="328"/>
                  </a:lnTo>
                  <a:close/>
                  <a:moveTo>
                    <a:pt x="559" y="105"/>
                  </a:moveTo>
                  <a:lnTo>
                    <a:pt x="558" y="105"/>
                  </a:lnTo>
                  <a:lnTo>
                    <a:pt x="555" y="104"/>
                  </a:lnTo>
                  <a:lnTo>
                    <a:pt x="552" y="101"/>
                  </a:lnTo>
                  <a:lnTo>
                    <a:pt x="548" y="104"/>
                  </a:lnTo>
                  <a:lnTo>
                    <a:pt x="546" y="108"/>
                  </a:lnTo>
                  <a:lnTo>
                    <a:pt x="558" y="108"/>
                  </a:lnTo>
                  <a:lnTo>
                    <a:pt x="562" y="108"/>
                  </a:lnTo>
                  <a:lnTo>
                    <a:pt x="563" y="105"/>
                  </a:lnTo>
                  <a:lnTo>
                    <a:pt x="562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59" y="105"/>
                  </a:lnTo>
                  <a:close/>
                  <a:moveTo>
                    <a:pt x="497" y="135"/>
                  </a:moveTo>
                  <a:lnTo>
                    <a:pt x="489" y="134"/>
                  </a:lnTo>
                  <a:lnTo>
                    <a:pt x="482" y="134"/>
                  </a:lnTo>
                  <a:lnTo>
                    <a:pt x="475" y="138"/>
                  </a:lnTo>
                  <a:lnTo>
                    <a:pt x="483" y="135"/>
                  </a:lnTo>
                  <a:lnTo>
                    <a:pt x="491" y="138"/>
                  </a:lnTo>
                  <a:lnTo>
                    <a:pt x="495" y="139"/>
                  </a:lnTo>
                  <a:lnTo>
                    <a:pt x="502" y="139"/>
                  </a:lnTo>
                  <a:lnTo>
                    <a:pt x="501" y="138"/>
                  </a:lnTo>
                  <a:lnTo>
                    <a:pt x="504" y="138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lnTo>
                    <a:pt x="497" y="135"/>
                  </a:lnTo>
                  <a:close/>
                  <a:moveTo>
                    <a:pt x="475" y="141"/>
                  </a:moveTo>
                  <a:lnTo>
                    <a:pt x="479" y="143"/>
                  </a:lnTo>
                  <a:lnTo>
                    <a:pt x="487" y="145"/>
                  </a:lnTo>
                  <a:lnTo>
                    <a:pt x="493" y="149"/>
                  </a:lnTo>
                  <a:lnTo>
                    <a:pt x="497" y="149"/>
                  </a:lnTo>
                  <a:lnTo>
                    <a:pt x="498" y="147"/>
                  </a:lnTo>
                  <a:lnTo>
                    <a:pt x="495" y="145"/>
                  </a:lnTo>
                  <a:lnTo>
                    <a:pt x="493" y="145"/>
                  </a:lnTo>
                  <a:lnTo>
                    <a:pt x="493" y="143"/>
                  </a:lnTo>
                  <a:lnTo>
                    <a:pt x="501" y="145"/>
                  </a:lnTo>
                  <a:lnTo>
                    <a:pt x="498" y="141"/>
                  </a:lnTo>
                  <a:lnTo>
                    <a:pt x="495" y="141"/>
                  </a:lnTo>
                  <a:lnTo>
                    <a:pt x="493" y="141"/>
                  </a:lnTo>
                  <a:lnTo>
                    <a:pt x="489" y="138"/>
                  </a:lnTo>
                  <a:lnTo>
                    <a:pt x="485" y="138"/>
                  </a:lnTo>
                  <a:lnTo>
                    <a:pt x="482" y="138"/>
                  </a:lnTo>
                  <a:lnTo>
                    <a:pt x="475" y="138"/>
                  </a:lnTo>
                  <a:lnTo>
                    <a:pt x="474" y="139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lnTo>
                    <a:pt x="475" y="141"/>
                  </a:lnTo>
                  <a:close/>
                  <a:moveTo>
                    <a:pt x="558" y="101"/>
                  </a:moveTo>
                  <a:lnTo>
                    <a:pt x="555" y="101"/>
                  </a:lnTo>
                  <a:lnTo>
                    <a:pt x="555" y="104"/>
                  </a:lnTo>
                  <a:lnTo>
                    <a:pt x="559" y="104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lnTo>
                    <a:pt x="558" y="101"/>
                  </a:lnTo>
                  <a:close/>
                  <a:moveTo>
                    <a:pt x="555" y="84"/>
                  </a:moveTo>
                  <a:lnTo>
                    <a:pt x="554" y="82"/>
                  </a:lnTo>
                  <a:lnTo>
                    <a:pt x="552" y="84"/>
                  </a:lnTo>
                  <a:lnTo>
                    <a:pt x="552" y="86"/>
                  </a:lnTo>
                  <a:lnTo>
                    <a:pt x="554" y="94"/>
                  </a:lnTo>
                  <a:lnTo>
                    <a:pt x="554" y="90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lnTo>
                    <a:pt x="555" y="84"/>
                  </a:lnTo>
                  <a:close/>
                  <a:moveTo>
                    <a:pt x="98" y="246"/>
                  </a:moveTo>
                  <a:lnTo>
                    <a:pt x="99" y="244"/>
                  </a:lnTo>
                  <a:lnTo>
                    <a:pt x="95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98" y="246"/>
                  </a:lnTo>
                  <a:close/>
                  <a:moveTo>
                    <a:pt x="137" y="162"/>
                  </a:moveTo>
                  <a:lnTo>
                    <a:pt x="137" y="161"/>
                  </a:lnTo>
                  <a:lnTo>
                    <a:pt x="133" y="161"/>
                  </a:lnTo>
                  <a:lnTo>
                    <a:pt x="131" y="165"/>
                  </a:lnTo>
                  <a:lnTo>
                    <a:pt x="135" y="165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lnTo>
                    <a:pt x="137" y="162"/>
                  </a:lnTo>
                  <a:close/>
                  <a:moveTo>
                    <a:pt x="105" y="214"/>
                  </a:moveTo>
                  <a:lnTo>
                    <a:pt x="105" y="215"/>
                  </a:lnTo>
                  <a:lnTo>
                    <a:pt x="106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close/>
                  <a:moveTo>
                    <a:pt x="110" y="181"/>
                  </a:moveTo>
                  <a:lnTo>
                    <a:pt x="110" y="183"/>
                  </a:lnTo>
                  <a:lnTo>
                    <a:pt x="106" y="185"/>
                  </a:lnTo>
                  <a:lnTo>
                    <a:pt x="111" y="187"/>
                  </a:lnTo>
                  <a:lnTo>
                    <a:pt x="115" y="187"/>
                  </a:lnTo>
                  <a:lnTo>
                    <a:pt x="118" y="187"/>
                  </a:lnTo>
                  <a:lnTo>
                    <a:pt x="119" y="187"/>
                  </a:lnTo>
                  <a:lnTo>
                    <a:pt x="122" y="187"/>
                  </a:lnTo>
                  <a:lnTo>
                    <a:pt x="123" y="189"/>
                  </a:lnTo>
                  <a:lnTo>
                    <a:pt x="111" y="189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1"/>
                  </a:lnTo>
                  <a:lnTo>
                    <a:pt x="129" y="189"/>
                  </a:lnTo>
                  <a:lnTo>
                    <a:pt x="137" y="189"/>
                  </a:lnTo>
                  <a:lnTo>
                    <a:pt x="141" y="187"/>
                  </a:lnTo>
                  <a:lnTo>
                    <a:pt x="142" y="185"/>
                  </a:lnTo>
                  <a:lnTo>
                    <a:pt x="141" y="183"/>
                  </a:lnTo>
                  <a:lnTo>
                    <a:pt x="139" y="181"/>
                  </a:lnTo>
                  <a:lnTo>
                    <a:pt x="137" y="181"/>
                  </a:lnTo>
                  <a:lnTo>
                    <a:pt x="131" y="178"/>
                  </a:lnTo>
                  <a:lnTo>
                    <a:pt x="127" y="175"/>
                  </a:lnTo>
                  <a:lnTo>
                    <a:pt x="122" y="175"/>
                  </a:lnTo>
                  <a:lnTo>
                    <a:pt x="115" y="175"/>
                  </a:lnTo>
                  <a:lnTo>
                    <a:pt x="111" y="178"/>
                  </a:lnTo>
                  <a:lnTo>
                    <a:pt x="111" y="179"/>
                  </a:lnTo>
                  <a:lnTo>
                    <a:pt x="114" y="179"/>
                  </a:lnTo>
                  <a:lnTo>
                    <a:pt x="115" y="181"/>
                  </a:lnTo>
                  <a:lnTo>
                    <a:pt x="111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close/>
                  <a:moveTo>
                    <a:pt x="153" y="181"/>
                  </a:moveTo>
                  <a:lnTo>
                    <a:pt x="150" y="183"/>
                  </a:lnTo>
                  <a:lnTo>
                    <a:pt x="149" y="185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3" y="185"/>
                  </a:lnTo>
                  <a:lnTo>
                    <a:pt x="154" y="183"/>
                  </a:lnTo>
                  <a:lnTo>
                    <a:pt x="158" y="183"/>
                  </a:lnTo>
                  <a:lnTo>
                    <a:pt x="154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lnTo>
                    <a:pt x="153" y="181"/>
                  </a:lnTo>
                  <a:close/>
                  <a:moveTo>
                    <a:pt x="620" y="17"/>
                  </a:moveTo>
                  <a:lnTo>
                    <a:pt x="607" y="17"/>
                  </a:lnTo>
                  <a:lnTo>
                    <a:pt x="592" y="17"/>
                  </a:lnTo>
                  <a:lnTo>
                    <a:pt x="593" y="20"/>
                  </a:lnTo>
                  <a:lnTo>
                    <a:pt x="589" y="21"/>
                  </a:lnTo>
                  <a:lnTo>
                    <a:pt x="584" y="23"/>
                  </a:lnTo>
                  <a:lnTo>
                    <a:pt x="579" y="23"/>
                  </a:lnTo>
                  <a:lnTo>
                    <a:pt x="572" y="21"/>
                  </a:lnTo>
                  <a:lnTo>
                    <a:pt x="563" y="23"/>
                  </a:lnTo>
                  <a:lnTo>
                    <a:pt x="566" y="21"/>
                  </a:lnTo>
                  <a:lnTo>
                    <a:pt x="567" y="20"/>
                  </a:lnTo>
                  <a:lnTo>
                    <a:pt x="554" y="23"/>
                  </a:lnTo>
                  <a:lnTo>
                    <a:pt x="542" y="27"/>
                  </a:lnTo>
                  <a:lnTo>
                    <a:pt x="528" y="29"/>
                  </a:lnTo>
                  <a:lnTo>
                    <a:pt x="522" y="32"/>
                  </a:lnTo>
                  <a:lnTo>
                    <a:pt x="522" y="31"/>
                  </a:lnTo>
                  <a:lnTo>
                    <a:pt x="519" y="31"/>
                  </a:lnTo>
                  <a:lnTo>
                    <a:pt x="532" y="27"/>
                  </a:lnTo>
                  <a:lnTo>
                    <a:pt x="542" y="23"/>
                  </a:lnTo>
                  <a:lnTo>
                    <a:pt x="546" y="21"/>
                  </a:lnTo>
                  <a:lnTo>
                    <a:pt x="548" y="20"/>
                  </a:lnTo>
                  <a:lnTo>
                    <a:pt x="548" y="17"/>
                  </a:lnTo>
                  <a:lnTo>
                    <a:pt x="546" y="16"/>
                  </a:lnTo>
                  <a:lnTo>
                    <a:pt x="542" y="16"/>
                  </a:lnTo>
                  <a:lnTo>
                    <a:pt x="532" y="16"/>
                  </a:lnTo>
                  <a:lnTo>
                    <a:pt x="527" y="17"/>
                  </a:lnTo>
                  <a:lnTo>
                    <a:pt x="523" y="20"/>
                  </a:lnTo>
                  <a:lnTo>
                    <a:pt x="508" y="21"/>
                  </a:lnTo>
                  <a:lnTo>
                    <a:pt x="501" y="23"/>
                  </a:lnTo>
                  <a:lnTo>
                    <a:pt x="495" y="23"/>
                  </a:lnTo>
                  <a:lnTo>
                    <a:pt x="493" y="23"/>
                  </a:lnTo>
                  <a:lnTo>
                    <a:pt x="498" y="21"/>
                  </a:lnTo>
                  <a:lnTo>
                    <a:pt x="506" y="21"/>
                  </a:lnTo>
                  <a:lnTo>
                    <a:pt x="512" y="20"/>
                  </a:lnTo>
                  <a:lnTo>
                    <a:pt x="515" y="20"/>
                  </a:lnTo>
                  <a:lnTo>
                    <a:pt x="518" y="17"/>
                  </a:lnTo>
                  <a:lnTo>
                    <a:pt x="514" y="16"/>
                  </a:lnTo>
                  <a:lnTo>
                    <a:pt x="510" y="16"/>
                  </a:lnTo>
                  <a:lnTo>
                    <a:pt x="536" y="13"/>
                  </a:lnTo>
                  <a:lnTo>
                    <a:pt x="542" y="13"/>
                  </a:lnTo>
                  <a:lnTo>
                    <a:pt x="550" y="12"/>
                  </a:lnTo>
                  <a:lnTo>
                    <a:pt x="554" y="12"/>
                  </a:lnTo>
                  <a:lnTo>
                    <a:pt x="559" y="9"/>
                  </a:lnTo>
                  <a:lnTo>
                    <a:pt x="554" y="8"/>
                  </a:lnTo>
                  <a:lnTo>
                    <a:pt x="546" y="8"/>
                  </a:lnTo>
                  <a:lnTo>
                    <a:pt x="535" y="8"/>
                  </a:lnTo>
                  <a:lnTo>
                    <a:pt x="536" y="7"/>
                  </a:lnTo>
                  <a:lnTo>
                    <a:pt x="531" y="7"/>
                  </a:lnTo>
                  <a:lnTo>
                    <a:pt x="527" y="7"/>
                  </a:lnTo>
                  <a:lnTo>
                    <a:pt x="522" y="4"/>
                  </a:lnTo>
                  <a:lnTo>
                    <a:pt x="515" y="4"/>
                  </a:lnTo>
                  <a:lnTo>
                    <a:pt x="502" y="4"/>
                  </a:lnTo>
                  <a:lnTo>
                    <a:pt x="522" y="3"/>
                  </a:lnTo>
                  <a:lnTo>
                    <a:pt x="515" y="0"/>
                  </a:lnTo>
                  <a:lnTo>
                    <a:pt x="508" y="0"/>
                  </a:lnTo>
                  <a:lnTo>
                    <a:pt x="497" y="0"/>
                  </a:lnTo>
                  <a:lnTo>
                    <a:pt x="495" y="0"/>
                  </a:lnTo>
                  <a:lnTo>
                    <a:pt x="493" y="0"/>
                  </a:lnTo>
                  <a:lnTo>
                    <a:pt x="491" y="0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70" y="0"/>
                  </a:lnTo>
                  <a:lnTo>
                    <a:pt x="457" y="0"/>
                  </a:lnTo>
                  <a:lnTo>
                    <a:pt x="445" y="0"/>
                  </a:lnTo>
                  <a:lnTo>
                    <a:pt x="443" y="0"/>
                  </a:lnTo>
                  <a:lnTo>
                    <a:pt x="441" y="0"/>
                  </a:lnTo>
                  <a:lnTo>
                    <a:pt x="434" y="0"/>
                  </a:lnTo>
                  <a:lnTo>
                    <a:pt x="426" y="0"/>
                  </a:lnTo>
                  <a:lnTo>
                    <a:pt x="417" y="0"/>
                  </a:lnTo>
                  <a:lnTo>
                    <a:pt x="421" y="3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98" y="3"/>
                  </a:lnTo>
                  <a:lnTo>
                    <a:pt x="400" y="4"/>
                  </a:lnTo>
                  <a:lnTo>
                    <a:pt x="396" y="4"/>
                  </a:lnTo>
                  <a:lnTo>
                    <a:pt x="401" y="7"/>
                  </a:lnTo>
                  <a:lnTo>
                    <a:pt x="400" y="7"/>
                  </a:lnTo>
                  <a:lnTo>
                    <a:pt x="394" y="7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0" y="7"/>
                  </a:lnTo>
                  <a:lnTo>
                    <a:pt x="384" y="7"/>
                  </a:lnTo>
                  <a:lnTo>
                    <a:pt x="374" y="4"/>
                  </a:lnTo>
                  <a:lnTo>
                    <a:pt x="368" y="4"/>
                  </a:lnTo>
                  <a:lnTo>
                    <a:pt x="364" y="3"/>
                  </a:lnTo>
                  <a:lnTo>
                    <a:pt x="357" y="3"/>
                  </a:lnTo>
                  <a:lnTo>
                    <a:pt x="354" y="4"/>
                  </a:lnTo>
                  <a:lnTo>
                    <a:pt x="348" y="4"/>
                  </a:lnTo>
                  <a:lnTo>
                    <a:pt x="344" y="4"/>
                  </a:lnTo>
                  <a:lnTo>
                    <a:pt x="333" y="4"/>
                  </a:lnTo>
                  <a:lnTo>
                    <a:pt x="344" y="7"/>
                  </a:lnTo>
                  <a:lnTo>
                    <a:pt x="335" y="7"/>
                  </a:lnTo>
                  <a:lnTo>
                    <a:pt x="364" y="8"/>
                  </a:lnTo>
                  <a:lnTo>
                    <a:pt x="365" y="9"/>
                  </a:lnTo>
                  <a:lnTo>
                    <a:pt x="364" y="12"/>
                  </a:lnTo>
                  <a:lnTo>
                    <a:pt x="364" y="9"/>
                  </a:lnTo>
                  <a:lnTo>
                    <a:pt x="361" y="8"/>
                  </a:lnTo>
                  <a:lnTo>
                    <a:pt x="352" y="8"/>
                  </a:lnTo>
                  <a:lnTo>
                    <a:pt x="338" y="8"/>
                  </a:lnTo>
                  <a:lnTo>
                    <a:pt x="337" y="8"/>
                  </a:lnTo>
                  <a:lnTo>
                    <a:pt x="335" y="7"/>
                  </a:lnTo>
                  <a:lnTo>
                    <a:pt x="333" y="7"/>
                  </a:lnTo>
                  <a:lnTo>
                    <a:pt x="327" y="4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4" y="8"/>
                  </a:lnTo>
                  <a:lnTo>
                    <a:pt x="327" y="8"/>
                  </a:lnTo>
                  <a:lnTo>
                    <a:pt x="335" y="9"/>
                  </a:lnTo>
                  <a:lnTo>
                    <a:pt x="338" y="12"/>
                  </a:lnTo>
                  <a:lnTo>
                    <a:pt x="342" y="12"/>
                  </a:lnTo>
                  <a:lnTo>
                    <a:pt x="356" y="13"/>
                  </a:lnTo>
                  <a:lnTo>
                    <a:pt x="340" y="13"/>
                  </a:lnTo>
                  <a:lnTo>
                    <a:pt x="335" y="13"/>
                  </a:lnTo>
                  <a:lnTo>
                    <a:pt x="333" y="13"/>
                  </a:lnTo>
                  <a:lnTo>
                    <a:pt x="333" y="16"/>
                  </a:lnTo>
                  <a:lnTo>
                    <a:pt x="335" y="16"/>
                  </a:lnTo>
                  <a:lnTo>
                    <a:pt x="329" y="17"/>
                  </a:lnTo>
                  <a:lnTo>
                    <a:pt x="331" y="17"/>
                  </a:lnTo>
                  <a:lnTo>
                    <a:pt x="333" y="17"/>
                  </a:lnTo>
                  <a:lnTo>
                    <a:pt x="325" y="20"/>
                  </a:lnTo>
                  <a:lnTo>
                    <a:pt x="317" y="17"/>
                  </a:lnTo>
                  <a:lnTo>
                    <a:pt x="304" y="13"/>
                  </a:lnTo>
                  <a:lnTo>
                    <a:pt x="291" y="12"/>
                  </a:lnTo>
                  <a:lnTo>
                    <a:pt x="281" y="9"/>
                  </a:lnTo>
                  <a:lnTo>
                    <a:pt x="273" y="12"/>
                  </a:lnTo>
                  <a:lnTo>
                    <a:pt x="273" y="13"/>
                  </a:lnTo>
                  <a:lnTo>
                    <a:pt x="276" y="16"/>
                  </a:lnTo>
                  <a:lnTo>
                    <a:pt x="283" y="17"/>
                  </a:lnTo>
                  <a:lnTo>
                    <a:pt x="276" y="17"/>
                  </a:lnTo>
                  <a:lnTo>
                    <a:pt x="269" y="17"/>
                  </a:lnTo>
                  <a:lnTo>
                    <a:pt x="280" y="21"/>
                  </a:lnTo>
                  <a:lnTo>
                    <a:pt x="273" y="20"/>
                  </a:lnTo>
                  <a:lnTo>
                    <a:pt x="269" y="20"/>
                  </a:lnTo>
                  <a:lnTo>
                    <a:pt x="256" y="17"/>
                  </a:lnTo>
                  <a:lnTo>
                    <a:pt x="251" y="16"/>
                  </a:lnTo>
                  <a:lnTo>
                    <a:pt x="247" y="20"/>
                  </a:lnTo>
                  <a:lnTo>
                    <a:pt x="243" y="21"/>
                  </a:lnTo>
                  <a:lnTo>
                    <a:pt x="238" y="21"/>
                  </a:lnTo>
                  <a:lnTo>
                    <a:pt x="242" y="20"/>
                  </a:lnTo>
                  <a:lnTo>
                    <a:pt x="246" y="16"/>
                  </a:lnTo>
                  <a:lnTo>
                    <a:pt x="246" y="13"/>
                  </a:lnTo>
                  <a:lnTo>
                    <a:pt x="243" y="13"/>
                  </a:lnTo>
                  <a:lnTo>
                    <a:pt x="238" y="12"/>
                  </a:lnTo>
                  <a:lnTo>
                    <a:pt x="230" y="13"/>
                  </a:lnTo>
                  <a:lnTo>
                    <a:pt x="223" y="13"/>
                  </a:lnTo>
                  <a:lnTo>
                    <a:pt x="212" y="13"/>
                  </a:lnTo>
                  <a:lnTo>
                    <a:pt x="202" y="16"/>
                  </a:lnTo>
                  <a:lnTo>
                    <a:pt x="188" y="16"/>
                  </a:lnTo>
                  <a:lnTo>
                    <a:pt x="194" y="17"/>
                  </a:lnTo>
                  <a:lnTo>
                    <a:pt x="198" y="20"/>
                  </a:lnTo>
                  <a:lnTo>
                    <a:pt x="202" y="21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2" y="20"/>
                  </a:lnTo>
                  <a:lnTo>
                    <a:pt x="190" y="17"/>
                  </a:lnTo>
                  <a:lnTo>
                    <a:pt x="186" y="17"/>
                  </a:lnTo>
                  <a:lnTo>
                    <a:pt x="172" y="17"/>
                  </a:lnTo>
                  <a:lnTo>
                    <a:pt x="167" y="20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7" y="23"/>
                  </a:lnTo>
                  <a:lnTo>
                    <a:pt x="163" y="25"/>
                  </a:lnTo>
                  <a:lnTo>
                    <a:pt x="166" y="25"/>
                  </a:lnTo>
                  <a:lnTo>
                    <a:pt x="158" y="27"/>
                  </a:lnTo>
                  <a:lnTo>
                    <a:pt x="149" y="25"/>
                  </a:lnTo>
                  <a:lnTo>
                    <a:pt x="145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14" y="31"/>
                  </a:lnTo>
                  <a:lnTo>
                    <a:pt x="98" y="33"/>
                  </a:lnTo>
                  <a:lnTo>
                    <a:pt x="93" y="35"/>
                  </a:lnTo>
                  <a:lnTo>
                    <a:pt x="91" y="37"/>
                  </a:lnTo>
                  <a:lnTo>
                    <a:pt x="89" y="37"/>
                  </a:lnTo>
                  <a:lnTo>
                    <a:pt x="95" y="39"/>
                  </a:lnTo>
                  <a:lnTo>
                    <a:pt x="105" y="39"/>
                  </a:lnTo>
                  <a:lnTo>
                    <a:pt x="111" y="39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2" y="48"/>
                  </a:lnTo>
                  <a:lnTo>
                    <a:pt x="97" y="48"/>
                  </a:lnTo>
                  <a:lnTo>
                    <a:pt x="89" y="50"/>
                  </a:lnTo>
                  <a:lnTo>
                    <a:pt x="80" y="50"/>
                  </a:lnTo>
                  <a:lnTo>
                    <a:pt x="69" y="52"/>
                  </a:lnTo>
                  <a:lnTo>
                    <a:pt x="62" y="52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45" y="56"/>
                  </a:lnTo>
                  <a:lnTo>
                    <a:pt x="38" y="56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4" y="60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4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22" y="69"/>
                  </a:lnTo>
                  <a:lnTo>
                    <a:pt x="28" y="70"/>
                  </a:lnTo>
                  <a:lnTo>
                    <a:pt x="34" y="69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32" y="73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1" y="70"/>
                  </a:lnTo>
                  <a:lnTo>
                    <a:pt x="44" y="70"/>
                  </a:lnTo>
                  <a:lnTo>
                    <a:pt x="45" y="73"/>
                  </a:lnTo>
                  <a:lnTo>
                    <a:pt x="53" y="73"/>
                  </a:lnTo>
                  <a:lnTo>
                    <a:pt x="58" y="70"/>
                  </a:lnTo>
                  <a:lnTo>
                    <a:pt x="65" y="69"/>
                  </a:lnTo>
                  <a:lnTo>
                    <a:pt x="66" y="70"/>
                  </a:lnTo>
                  <a:lnTo>
                    <a:pt x="69" y="73"/>
                  </a:lnTo>
                  <a:lnTo>
                    <a:pt x="62" y="7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2" y="74"/>
                  </a:lnTo>
                  <a:lnTo>
                    <a:pt x="34" y="74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14" y="77"/>
                  </a:lnTo>
                  <a:lnTo>
                    <a:pt x="9" y="78"/>
                  </a:lnTo>
                  <a:lnTo>
                    <a:pt x="8" y="81"/>
                  </a:lnTo>
                  <a:lnTo>
                    <a:pt x="9" y="81"/>
                  </a:lnTo>
                  <a:lnTo>
                    <a:pt x="13" y="82"/>
                  </a:lnTo>
                  <a:lnTo>
                    <a:pt x="17" y="81"/>
                  </a:lnTo>
                  <a:lnTo>
                    <a:pt x="21" y="78"/>
                  </a:lnTo>
                  <a:lnTo>
                    <a:pt x="25" y="78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6" y="90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32" y="92"/>
                  </a:lnTo>
                  <a:lnTo>
                    <a:pt x="38" y="94"/>
                  </a:lnTo>
                  <a:lnTo>
                    <a:pt x="44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9" y="90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3" y="92"/>
                  </a:lnTo>
                  <a:lnTo>
                    <a:pt x="54" y="92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5" y="90"/>
                  </a:lnTo>
                  <a:lnTo>
                    <a:pt x="66" y="90"/>
                  </a:lnTo>
                  <a:lnTo>
                    <a:pt x="70" y="88"/>
                  </a:lnTo>
                  <a:lnTo>
                    <a:pt x="72" y="90"/>
                  </a:lnTo>
                  <a:lnTo>
                    <a:pt x="80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1" y="90"/>
                  </a:lnTo>
                  <a:lnTo>
                    <a:pt x="95" y="90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10" y="92"/>
                  </a:lnTo>
                  <a:lnTo>
                    <a:pt x="111" y="92"/>
                  </a:lnTo>
                  <a:lnTo>
                    <a:pt x="111" y="94"/>
                  </a:lnTo>
                  <a:lnTo>
                    <a:pt x="114" y="94"/>
                  </a:lnTo>
                  <a:lnTo>
                    <a:pt x="122" y="96"/>
                  </a:lnTo>
                  <a:lnTo>
                    <a:pt x="119" y="96"/>
                  </a:lnTo>
                  <a:lnTo>
                    <a:pt x="122" y="97"/>
                  </a:lnTo>
                  <a:lnTo>
                    <a:pt x="127" y="96"/>
                  </a:lnTo>
                  <a:lnTo>
                    <a:pt x="126" y="97"/>
                  </a:lnTo>
                  <a:lnTo>
                    <a:pt x="127" y="97"/>
                  </a:lnTo>
                  <a:lnTo>
                    <a:pt x="127" y="100"/>
                  </a:lnTo>
                  <a:lnTo>
                    <a:pt x="123" y="101"/>
                  </a:lnTo>
                  <a:lnTo>
                    <a:pt x="126" y="101"/>
                  </a:lnTo>
                  <a:lnTo>
                    <a:pt x="123" y="104"/>
                  </a:lnTo>
                  <a:lnTo>
                    <a:pt x="126" y="104"/>
                  </a:lnTo>
                  <a:lnTo>
                    <a:pt x="123" y="105"/>
                  </a:lnTo>
                  <a:lnTo>
                    <a:pt x="129" y="108"/>
                  </a:lnTo>
                  <a:lnTo>
                    <a:pt x="133" y="108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1" y="110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9" y="113"/>
                  </a:lnTo>
                  <a:lnTo>
                    <a:pt x="135" y="114"/>
                  </a:lnTo>
                  <a:lnTo>
                    <a:pt x="137" y="114"/>
                  </a:lnTo>
                  <a:lnTo>
                    <a:pt x="131" y="117"/>
                  </a:lnTo>
                  <a:lnTo>
                    <a:pt x="135" y="117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5" y="122"/>
                  </a:lnTo>
                  <a:lnTo>
                    <a:pt x="137" y="122"/>
                  </a:lnTo>
                  <a:lnTo>
                    <a:pt x="135" y="123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5" y="127"/>
                  </a:lnTo>
                  <a:lnTo>
                    <a:pt x="139" y="130"/>
                  </a:lnTo>
                  <a:lnTo>
                    <a:pt x="135" y="130"/>
                  </a:lnTo>
                  <a:lnTo>
                    <a:pt x="135" y="131"/>
                  </a:lnTo>
                  <a:lnTo>
                    <a:pt x="137" y="131"/>
                  </a:lnTo>
                  <a:lnTo>
                    <a:pt x="133" y="134"/>
                  </a:lnTo>
                  <a:lnTo>
                    <a:pt x="135" y="134"/>
                  </a:lnTo>
                  <a:lnTo>
                    <a:pt x="137" y="134"/>
                  </a:lnTo>
                  <a:lnTo>
                    <a:pt x="139" y="135"/>
                  </a:lnTo>
                  <a:lnTo>
                    <a:pt x="139" y="138"/>
                  </a:lnTo>
                  <a:lnTo>
                    <a:pt x="133" y="141"/>
                  </a:lnTo>
                  <a:lnTo>
                    <a:pt x="139" y="143"/>
                  </a:lnTo>
                  <a:lnTo>
                    <a:pt x="131" y="143"/>
                  </a:lnTo>
                  <a:lnTo>
                    <a:pt x="135" y="145"/>
                  </a:lnTo>
                  <a:lnTo>
                    <a:pt x="131" y="145"/>
                  </a:lnTo>
                  <a:lnTo>
                    <a:pt x="127" y="147"/>
                  </a:lnTo>
                  <a:lnTo>
                    <a:pt x="126" y="149"/>
                  </a:lnTo>
                  <a:lnTo>
                    <a:pt x="122" y="151"/>
                  </a:lnTo>
                  <a:lnTo>
                    <a:pt x="123" y="151"/>
                  </a:lnTo>
                  <a:lnTo>
                    <a:pt x="119" y="153"/>
                  </a:lnTo>
                  <a:lnTo>
                    <a:pt x="114" y="154"/>
                  </a:lnTo>
                  <a:lnTo>
                    <a:pt x="115" y="157"/>
                  </a:lnTo>
                  <a:lnTo>
                    <a:pt x="118" y="158"/>
                  </a:lnTo>
                  <a:lnTo>
                    <a:pt x="119" y="158"/>
                  </a:lnTo>
                  <a:lnTo>
                    <a:pt x="123" y="161"/>
                  </a:lnTo>
                  <a:lnTo>
                    <a:pt x="129" y="161"/>
                  </a:lnTo>
                  <a:lnTo>
                    <a:pt x="133" y="158"/>
                  </a:lnTo>
                  <a:lnTo>
                    <a:pt x="135" y="158"/>
                  </a:lnTo>
                  <a:lnTo>
                    <a:pt x="135" y="157"/>
                  </a:lnTo>
                  <a:lnTo>
                    <a:pt x="135" y="154"/>
                  </a:lnTo>
                  <a:lnTo>
                    <a:pt x="139" y="154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5" y="151"/>
                  </a:lnTo>
                  <a:lnTo>
                    <a:pt x="142" y="149"/>
                  </a:lnTo>
                  <a:lnTo>
                    <a:pt x="142" y="147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51"/>
                  </a:lnTo>
                  <a:lnTo>
                    <a:pt x="145" y="153"/>
                  </a:lnTo>
                  <a:lnTo>
                    <a:pt x="153" y="151"/>
                  </a:lnTo>
                  <a:lnTo>
                    <a:pt x="145" y="154"/>
                  </a:lnTo>
                  <a:lnTo>
                    <a:pt x="154" y="157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58" y="157"/>
                  </a:lnTo>
                  <a:lnTo>
                    <a:pt x="154" y="157"/>
                  </a:lnTo>
                  <a:lnTo>
                    <a:pt x="150" y="157"/>
                  </a:lnTo>
                  <a:lnTo>
                    <a:pt x="145" y="158"/>
                  </a:lnTo>
                  <a:lnTo>
                    <a:pt x="154" y="158"/>
                  </a:lnTo>
                  <a:lnTo>
                    <a:pt x="159" y="157"/>
                  </a:lnTo>
                  <a:lnTo>
                    <a:pt x="163" y="158"/>
                  </a:lnTo>
                  <a:lnTo>
                    <a:pt x="159" y="158"/>
                  </a:lnTo>
                  <a:lnTo>
                    <a:pt x="155" y="158"/>
                  </a:lnTo>
                  <a:lnTo>
                    <a:pt x="149" y="162"/>
                  </a:lnTo>
                  <a:lnTo>
                    <a:pt x="150" y="162"/>
                  </a:lnTo>
                  <a:lnTo>
                    <a:pt x="153" y="162"/>
                  </a:lnTo>
                  <a:lnTo>
                    <a:pt x="155" y="165"/>
                  </a:lnTo>
                  <a:lnTo>
                    <a:pt x="162" y="162"/>
                  </a:lnTo>
                  <a:lnTo>
                    <a:pt x="159" y="165"/>
                  </a:lnTo>
                  <a:lnTo>
                    <a:pt x="162" y="165"/>
                  </a:lnTo>
                  <a:lnTo>
                    <a:pt x="166" y="165"/>
                  </a:lnTo>
                  <a:lnTo>
                    <a:pt x="162" y="166"/>
                  </a:lnTo>
                  <a:lnTo>
                    <a:pt x="159" y="165"/>
                  </a:lnTo>
                  <a:lnTo>
                    <a:pt x="155" y="165"/>
                  </a:lnTo>
                  <a:lnTo>
                    <a:pt x="154" y="165"/>
                  </a:lnTo>
                  <a:lnTo>
                    <a:pt x="159" y="166"/>
                  </a:lnTo>
                  <a:lnTo>
                    <a:pt x="163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9" y="170"/>
                  </a:lnTo>
                  <a:lnTo>
                    <a:pt x="162" y="170"/>
                  </a:lnTo>
                  <a:lnTo>
                    <a:pt x="163" y="171"/>
                  </a:lnTo>
                  <a:lnTo>
                    <a:pt x="159" y="171"/>
                  </a:lnTo>
                  <a:lnTo>
                    <a:pt x="159" y="174"/>
                  </a:lnTo>
                  <a:lnTo>
                    <a:pt x="162" y="174"/>
                  </a:lnTo>
                  <a:lnTo>
                    <a:pt x="166" y="171"/>
                  </a:lnTo>
                  <a:lnTo>
                    <a:pt x="163" y="174"/>
                  </a:lnTo>
                  <a:lnTo>
                    <a:pt x="159" y="175"/>
                  </a:lnTo>
                  <a:lnTo>
                    <a:pt x="158" y="174"/>
                  </a:lnTo>
                  <a:lnTo>
                    <a:pt x="145" y="170"/>
                  </a:lnTo>
                  <a:lnTo>
                    <a:pt x="139" y="167"/>
                  </a:lnTo>
                  <a:lnTo>
                    <a:pt x="133" y="167"/>
                  </a:lnTo>
                  <a:lnTo>
                    <a:pt x="126" y="167"/>
                  </a:lnTo>
                  <a:lnTo>
                    <a:pt x="119" y="170"/>
                  </a:lnTo>
                  <a:lnTo>
                    <a:pt x="123" y="171"/>
                  </a:lnTo>
                  <a:lnTo>
                    <a:pt x="127" y="174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9" y="178"/>
                  </a:lnTo>
                  <a:lnTo>
                    <a:pt x="142" y="179"/>
                  </a:lnTo>
                  <a:lnTo>
                    <a:pt x="146" y="179"/>
                  </a:lnTo>
                  <a:lnTo>
                    <a:pt x="150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81"/>
                  </a:lnTo>
                  <a:lnTo>
                    <a:pt x="158" y="179"/>
                  </a:lnTo>
                  <a:lnTo>
                    <a:pt x="163" y="179"/>
                  </a:lnTo>
                  <a:lnTo>
                    <a:pt x="159" y="181"/>
                  </a:lnTo>
                  <a:lnTo>
                    <a:pt x="162" y="181"/>
                  </a:lnTo>
                  <a:lnTo>
                    <a:pt x="162" y="183"/>
                  </a:lnTo>
                  <a:lnTo>
                    <a:pt x="158" y="183"/>
                  </a:lnTo>
                  <a:lnTo>
                    <a:pt x="155" y="185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5" y="187"/>
                  </a:lnTo>
                  <a:lnTo>
                    <a:pt x="159" y="187"/>
                  </a:lnTo>
                  <a:lnTo>
                    <a:pt x="154" y="189"/>
                  </a:lnTo>
                  <a:lnTo>
                    <a:pt x="149" y="192"/>
                  </a:lnTo>
                  <a:lnTo>
                    <a:pt x="153" y="191"/>
                  </a:lnTo>
                  <a:lnTo>
                    <a:pt x="154" y="191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3" y="195"/>
                  </a:lnTo>
                  <a:lnTo>
                    <a:pt x="155" y="195"/>
                  </a:lnTo>
                  <a:lnTo>
                    <a:pt x="153" y="196"/>
                  </a:lnTo>
                  <a:lnTo>
                    <a:pt x="153" y="195"/>
                  </a:lnTo>
                  <a:lnTo>
                    <a:pt x="150" y="195"/>
                  </a:lnTo>
                  <a:lnTo>
                    <a:pt x="149" y="195"/>
                  </a:lnTo>
                  <a:lnTo>
                    <a:pt x="150" y="192"/>
                  </a:lnTo>
                  <a:lnTo>
                    <a:pt x="146" y="195"/>
                  </a:lnTo>
                  <a:lnTo>
                    <a:pt x="146" y="196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5" y="200"/>
                  </a:lnTo>
                  <a:lnTo>
                    <a:pt x="142" y="202"/>
                  </a:lnTo>
                  <a:lnTo>
                    <a:pt x="139" y="202"/>
                  </a:lnTo>
                  <a:lnTo>
                    <a:pt x="131" y="202"/>
                  </a:lnTo>
                  <a:lnTo>
                    <a:pt x="133" y="200"/>
                  </a:lnTo>
                  <a:lnTo>
                    <a:pt x="131" y="200"/>
                  </a:lnTo>
                  <a:lnTo>
                    <a:pt x="127" y="202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2" y="204"/>
                  </a:lnTo>
                  <a:lnTo>
                    <a:pt x="114" y="206"/>
                  </a:lnTo>
                  <a:lnTo>
                    <a:pt x="118" y="206"/>
                  </a:lnTo>
                  <a:lnTo>
                    <a:pt x="122" y="206"/>
                  </a:lnTo>
                  <a:lnTo>
                    <a:pt x="119" y="208"/>
                  </a:lnTo>
                  <a:lnTo>
                    <a:pt x="123" y="206"/>
                  </a:lnTo>
                  <a:lnTo>
                    <a:pt x="129" y="208"/>
                  </a:lnTo>
                  <a:lnTo>
                    <a:pt x="133" y="206"/>
                  </a:lnTo>
                  <a:lnTo>
                    <a:pt x="137" y="206"/>
                  </a:lnTo>
                  <a:lnTo>
                    <a:pt x="141" y="208"/>
                  </a:lnTo>
                  <a:lnTo>
                    <a:pt x="135" y="208"/>
                  </a:lnTo>
                  <a:lnTo>
                    <a:pt x="142" y="210"/>
                  </a:lnTo>
                  <a:lnTo>
                    <a:pt x="149" y="211"/>
                  </a:lnTo>
                  <a:lnTo>
                    <a:pt x="141" y="211"/>
                  </a:lnTo>
                  <a:lnTo>
                    <a:pt x="146" y="214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9" y="215"/>
                  </a:lnTo>
                  <a:lnTo>
                    <a:pt x="145" y="215"/>
                  </a:lnTo>
                  <a:lnTo>
                    <a:pt x="138" y="218"/>
                  </a:lnTo>
                  <a:lnTo>
                    <a:pt x="131" y="215"/>
                  </a:lnTo>
                  <a:lnTo>
                    <a:pt x="130" y="215"/>
                  </a:lnTo>
                  <a:lnTo>
                    <a:pt x="133" y="214"/>
                  </a:lnTo>
                  <a:lnTo>
                    <a:pt x="131" y="211"/>
                  </a:lnTo>
                  <a:lnTo>
                    <a:pt x="133" y="211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9" y="214"/>
                  </a:lnTo>
                  <a:lnTo>
                    <a:pt x="139" y="211"/>
                  </a:lnTo>
                  <a:lnTo>
                    <a:pt x="141" y="211"/>
                  </a:lnTo>
                  <a:lnTo>
                    <a:pt x="135" y="210"/>
                  </a:lnTo>
                  <a:lnTo>
                    <a:pt x="127" y="210"/>
                  </a:lnTo>
                  <a:lnTo>
                    <a:pt x="123" y="208"/>
                  </a:lnTo>
                  <a:lnTo>
                    <a:pt x="119" y="208"/>
                  </a:lnTo>
                  <a:lnTo>
                    <a:pt x="123" y="210"/>
                  </a:lnTo>
                  <a:lnTo>
                    <a:pt x="118" y="208"/>
                  </a:lnTo>
                  <a:lnTo>
                    <a:pt x="114" y="208"/>
                  </a:lnTo>
                  <a:lnTo>
                    <a:pt x="115" y="210"/>
                  </a:lnTo>
                  <a:lnTo>
                    <a:pt x="119" y="211"/>
                  </a:lnTo>
                  <a:lnTo>
                    <a:pt x="118" y="211"/>
                  </a:lnTo>
                  <a:lnTo>
                    <a:pt x="114" y="210"/>
                  </a:lnTo>
                  <a:lnTo>
                    <a:pt x="110" y="211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4"/>
                  </a:lnTo>
                  <a:lnTo>
                    <a:pt x="106" y="215"/>
                  </a:lnTo>
                  <a:lnTo>
                    <a:pt x="105" y="215"/>
                  </a:lnTo>
                  <a:lnTo>
                    <a:pt x="102" y="218"/>
                  </a:lnTo>
                  <a:lnTo>
                    <a:pt x="109" y="215"/>
                  </a:lnTo>
                  <a:lnTo>
                    <a:pt x="115" y="214"/>
                  </a:lnTo>
                  <a:lnTo>
                    <a:pt x="125" y="212"/>
                  </a:lnTo>
                  <a:lnTo>
                    <a:pt x="122" y="214"/>
                  </a:lnTo>
                  <a:lnTo>
                    <a:pt x="126" y="214"/>
                  </a:lnTo>
                  <a:lnTo>
                    <a:pt x="127" y="214"/>
                  </a:lnTo>
                  <a:lnTo>
                    <a:pt x="129" y="215"/>
                  </a:lnTo>
                  <a:lnTo>
                    <a:pt x="118" y="214"/>
                  </a:lnTo>
                  <a:lnTo>
                    <a:pt x="115" y="215"/>
                  </a:lnTo>
                  <a:lnTo>
                    <a:pt x="111" y="215"/>
                  </a:lnTo>
                  <a:lnTo>
                    <a:pt x="110" y="215"/>
                  </a:lnTo>
                  <a:lnTo>
                    <a:pt x="105" y="218"/>
                  </a:lnTo>
                  <a:lnTo>
                    <a:pt x="101" y="219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106" y="222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101" y="224"/>
                  </a:lnTo>
                  <a:lnTo>
                    <a:pt x="102" y="227"/>
                  </a:lnTo>
                  <a:lnTo>
                    <a:pt x="98" y="228"/>
                  </a:lnTo>
                  <a:lnTo>
                    <a:pt x="106" y="227"/>
                  </a:lnTo>
                  <a:lnTo>
                    <a:pt x="109" y="227"/>
                  </a:lnTo>
                  <a:lnTo>
                    <a:pt x="111" y="227"/>
                  </a:lnTo>
                  <a:lnTo>
                    <a:pt x="114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8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98" y="231"/>
                  </a:lnTo>
                  <a:lnTo>
                    <a:pt x="101" y="232"/>
                  </a:lnTo>
                  <a:lnTo>
                    <a:pt x="105" y="232"/>
                  </a:lnTo>
                  <a:lnTo>
                    <a:pt x="110" y="232"/>
                  </a:lnTo>
                  <a:lnTo>
                    <a:pt x="98" y="235"/>
                  </a:lnTo>
                  <a:lnTo>
                    <a:pt x="97" y="232"/>
                  </a:lnTo>
                  <a:lnTo>
                    <a:pt x="93" y="236"/>
                  </a:lnTo>
                  <a:lnTo>
                    <a:pt x="95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5" y="242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1" y="244"/>
                  </a:lnTo>
                  <a:lnTo>
                    <a:pt x="105" y="242"/>
                  </a:lnTo>
                  <a:lnTo>
                    <a:pt x="106" y="242"/>
                  </a:lnTo>
                  <a:lnTo>
                    <a:pt x="109" y="242"/>
                  </a:lnTo>
                  <a:lnTo>
                    <a:pt x="114" y="240"/>
                  </a:lnTo>
                  <a:lnTo>
                    <a:pt x="111" y="242"/>
                  </a:lnTo>
                  <a:lnTo>
                    <a:pt x="110" y="242"/>
                  </a:lnTo>
                  <a:lnTo>
                    <a:pt x="106" y="244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101" y="246"/>
                  </a:lnTo>
                  <a:lnTo>
                    <a:pt x="98" y="248"/>
                  </a:lnTo>
                  <a:lnTo>
                    <a:pt x="101" y="248"/>
                  </a:lnTo>
                  <a:lnTo>
                    <a:pt x="102" y="248"/>
                  </a:lnTo>
                  <a:lnTo>
                    <a:pt x="98" y="250"/>
                  </a:lnTo>
                  <a:lnTo>
                    <a:pt x="101" y="250"/>
                  </a:lnTo>
                  <a:lnTo>
                    <a:pt x="101" y="252"/>
                  </a:lnTo>
                  <a:lnTo>
                    <a:pt x="102" y="250"/>
                  </a:lnTo>
                  <a:lnTo>
                    <a:pt x="109" y="248"/>
                  </a:lnTo>
                  <a:lnTo>
                    <a:pt x="111" y="247"/>
                  </a:lnTo>
                  <a:lnTo>
                    <a:pt x="110" y="248"/>
                  </a:lnTo>
                  <a:lnTo>
                    <a:pt x="105" y="250"/>
                  </a:lnTo>
                  <a:lnTo>
                    <a:pt x="101" y="252"/>
                  </a:lnTo>
                  <a:lnTo>
                    <a:pt x="98" y="255"/>
                  </a:lnTo>
                  <a:lnTo>
                    <a:pt x="101" y="254"/>
                  </a:lnTo>
                  <a:lnTo>
                    <a:pt x="102" y="254"/>
                  </a:lnTo>
                  <a:lnTo>
                    <a:pt x="105" y="254"/>
                  </a:lnTo>
                  <a:lnTo>
                    <a:pt x="102" y="255"/>
                  </a:lnTo>
                  <a:lnTo>
                    <a:pt x="102" y="259"/>
                  </a:lnTo>
                  <a:lnTo>
                    <a:pt x="101" y="259"/>
                  </a:lnTo>
                  <a:lnTo>
                    <a:pt x="101" y="262"/>
                  </a:lnTo>
                  <a:lnTo>
                    <a:pt x="98" y="263"/>
                  </a:lnTo>
                  <a:lnTo>
                    <a:pt x="97" y="271"/>
                  </a:lnTo>
                  <a:lnTo>
                    <a:pt x="101" y="268"/>
                  </a:lnTo>
                  <a:lnTo>
                    <a:pt x="105" y="265"/>
                  </a:lnTo>
                  <a:lnTo>
                    <a:pt x="109" y="262"/>
                  </a:lnTo>
                  <a:lnTo>
                    <a:pt x="111" y="262"/>
                  </a:lnTo>
                  <a:lnTo>
                    <a:pt x="110" y="263"/>
                  </a:lnTo>
                  <a:lnTo>
                    <a:pt x="114" y="263"/>
                  </a:lnTo>
                  <a:lnTo>
                    <a:pt x="115" y="262"/>
                  </a:lnTo>
                  <a:lnTo>
                    <a:pt x="118" y="259"/>
                  </a:lnTo>
                  <a:lnTo>
                    <a:pt x="119" y="262"/>
                  </a:lnTo>
                  <a:lnTo>
                    <a:pt x="122" y="262"/>
                  </a:lnTo>
                  <a:lnTo>
                    <a:pt x="126" y="259"/>
                  </a:lnTo>
                  <a:lnTo>
                    <a:pt x="123" y="262"/>
                  </a:lnTo>
                  <a:lnTo>
                    <a:pt x="123" y="263"/>
                  </a:lnTo>
                  <a:lnTo>
                    <a:pt x="126" y="263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27" y="268"/>
                  </a:lnTo>
                  <a:lnTo>
                    <a:pt x="123" y="267"/>
                  </a:lnTo>
                  <a:lnTo>
                    <a:pt x="122" y="265"/>
                  </a:lnTo>
                  <a:lnTo>
                    <a:pt x="119" y="263"/>
                  </a:lnTo>
                  <a:lnTo>
                    <a:pt x="118" y="263"/>
                  </a:lnTo>
                  <a:lnTo>
                    <a:pt x="114" y="263"/>
                  </a:lnTo>
                  <a:lnTo>
                    <a:pt x="118" y="265"/>
                  </a:lnTo>
                  <a:lnTo>
                    <a:pt x="115" y="265"/>
                  </a:lnTo>
                  <a:lnTo>
                    <a:pt x="118" y="267"/>
                  </a:lnTo>
                  <a:lnTo>
                    <a:pt x="114" y="267"/>
                  </a:lnTo>
                  <a:lnTo>
                    <a:pt x="110" y="268"/>
                  </a:lnTo>
                  <a:lnTo>
                    <a:pt x="109" y="271"/>
                  </a:lnTo>
                  <a:lnTo>
                    <a:pt x="106" y="271"/>
                  </a:lnTo>
                  <a:lnTo>
                    <a:pt x="102" y="271"/>
                  </a:lnTo>
                  <a:lnTo>
                    <a:pt x="101" y="272"/>
                  </a:lnTo>
                  <a:lnTo>
                    <a:pt x="102" y="275"/>
                  </a:lnTo>
                  <a:lnTo>
                    <a:pt x="101" y="276"/>
                  </a:lnTo>
                  <a:lnTo>
                    <a:pt x="102" y="276"/>
                  </a:lnTo>
                  <a:lnTo>
                    <a:pt x="98" y="279"/>
                  </a:lnTo>
                  <a:lnTo>
                    <a:pt x="98" y="280"/>
                  </a:lnTo>
                  <a:lnTo>
                    <a:pt x="101" y="281"/>
                  </a:lnTo>
                  <a:lnTo>
                    <a:pt x="102" y="280"/>
                  </a:lnTo>
                  <a:lnTo>
                    <a:pt x="105" y="279"/>
                  </a:lnTo>
                  <a:lnTo>
                    <a:pt x="110" y="279"/>
                  </a:lnTo>
                  <a:lnTo>
                    <a:pt x="106" y="280"/>
                  </a:lnTo>
                  <a:lnTo>
                    <a:pt x="102" y="280"/>
                  </a:lnTo>
                  <a:lnTo>
                    <a:pt x="102" y="281"/>
                  </a:lnTo>
                  <a:lnTo>
                    <a:pt x="101" y="281"/>
                  </a:lnTo>
                  <a:lnTo>
                    <a:pt x="105" y="284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8"/>
                  </a:lnTo>
                  <a:lnTo>
                    <a:pt x="106" y="285"/>
                  </a:lnTo>
                  <a:lnTo>
                    <a:pt x="111" y="285"/>
                  </a:lnTo>
                  <a:lnTo>
                    <a:pt x="109" y="288"/>
                  </a:lnTo>
                  <a:lnTo>
                    <a:pt x="106" y="288"/>
                  </a:lnTo>
                  <a:lnTo>
                    <a:pt x="105" y="289"/>
                  </a:lnTo>
                  <a:lnTo>
                    <a:pt x="106" y="289"/>
                  </a:lnTo>
                  <a:lnTo>
                    <a:pt x="109" y="289"/>
                  </a:lnTo>
                  <a:lnTo>
                    <a:pt x="106" y="293"/>
                  </a:lnTo>
                  <a:lnTo>
                    <a:pt x="109" y="293"/>
                  </a:lnTo>
                  <a:lnTo>
                    <a:pt x="105" y="297"/>
                  </a:lnTo>
                  <a:lnTo>
                    <a:pt x="105" y="299"/>
                  </a:lnTo>
                  <a:lnTo>
                    <a:pt x="109" y="301"/>
                  </a:lnTo>
                  <a:lnTo>
                    <a:pt x="114" y="303"/>
                  </a:lnTo>
                  <a:lnTo>
                    <a:pt x="110" y="303"/>
                  </a:lnTo>
                  <a:lnTo>
                    <a:pt x="114" y="305"/>
                  </a:lnTo>
                  <a:lnTo>
                    <a:pt x="111" y="305"/>
                  </a:lnTo>
                  <a:lnTo>
                    <a:pt x="110" y="305"/>
                  </a:lnTo>
                  <a:lnTo>
                    <a:pt x="109" y="307"/>
                  </a:lnTo>
                  <a:lnTo>
                    <a:pt x="114" y="307"/>
                  </a:lnTo>
                  <a:lnTo>
                    <a:pt x="118" y="303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14" y="307"/>
                  </a:lnTo>
                  <a:lnTo>
                    <a:pt x="111" y="309"/>
                  </a:lnTo>
                  <a:lnTo>
                    <a:pt x="111" y="311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9" y="307"/>
                  </a:lnTo>
                  <a:lnTo>
                    <a:pt x="115" y="309"/>
                  </a:lnTo>
                  <a:lnTo>
                    <a:pt x="114" y="311"/>
                  </a:lnTo>
                  <a:lnTo>
                    <a:pt x="115" y="311"/>
                  </a:lnTo>
                  <a:lnTo>
                    <a:pt x="114" y="312"/>
                  </a:lnTo>
                  <a:lnTo>
                    <a:pt x="110" y="315"/>
                  </a:lnTo>
                  <a:lnTo>
                    <a:pt x="114" y="315"/>
                  </a:lnTo>
                  <a:lnTo>
                    <a:pt x="115" y="315"/>
                  </a:lnTo>
                  <a:lnTo>
                    <a:pt x="122" y="312"/>
                  </a:lnTo>
                  <a:lnTo>
                    <a:pt x="119" y="315"/>
                  </a:lnTo>
                  <a:lnTo>
                    <a:pt x="118" y="315"/>
                  </a:lnTo>
                  <a:lnTo>
                    <a:pt x="111" y="316"/>
                  </a:lnTo>
                  <a:lnTo>
                    <a:pt x="115" y="316"/>
                  </a:lnTo>
                  <a:lnTo>
                    <a:pt x="119" y="316"/>
                  </a:lnTo>
                  <a:lnTo>
                    <a:pt x="118" y="319"/>
                  </a:lnTo>
                  <a:lnTo>
                    <a:pt x="118" y="320"/>
                  </a:lnTo>
                  <a:lnTo>
                    <a:pt x="119" y="319"/>
                  </a:lnTo>
                  <a:lnTo>
                    <a:pt x="119" y="320"/>
                  </a:lnTo>
                  <a:lnTo>
                    <a:pt x="122" y="319"/>
                  </a:lnTo>
                  <a:lnTo>
                    <a:pt x="123" y="319"/>
                  </a:lnTo>
                  <a:lnTo>
                    <a:pt x="122" y="320"/>
                  </a:lnTo>
                  <a:lnTo>
                    <a:pt x="123" y="320"/>
                  </a:lnTo>
                  <a:lnTo>
                    <a:pt x="126" y="320"/>
                  </a:lnTo>
                  <a:lnTo>
                    <a:pt x="123" y="323"/>
                  </a:lnTo>
                  <a:lnTo>
                    <a:pt x="126" y="323"/>
                  </a:lnTo>
                  <a:lnTo>
                    <a:pt x="118" y="325"/>
                  </a:lnTo>
                  <a:lnTo>
                    <a:pt x="123" y="325"/>
                  </a:lnTo>
                  <a:lnTo>
                    <a:pt x="129" y="324"/>
                  </a:lnTo>
                  <a:lnTo>
                    <a:pt x="135" y="324"/>
                  </a:lnTo>
                  <a:lnTo>
                    <a:pt x="133" y="325"/>
                  </a:lnTo>
                  <a:lnTo>
                    <a:pt x="137" y="325"/>
                  </a:lnTo>
                  <a:lnTo>
                    <a:pt x="137" y="324"/>
                  </a:lnTo>
                  <a:lnTo>
                    <a:pt x="141" y="323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6" y="323"/>
                  </a:lnTo>
                  <a:lnTo>
                    <a:pt x="145" y="323"/>
                  </a:lnTo>
                  <a:lnTo>
                    <a:pt x="149" y="320"/>
                  </a:lnTo>
                  <a:lnTo>
                    <a:pt x="150" y="320"/>
                  </a:lnTo>
                  <a:lnTo>
                    <a:pt x="149" y="319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3" y="320"/>
                  </a:lnTo>
                  <a:lnTo>
                    <a:pt x="150" y="323"/>
                  </a:lnTo>
                  <a:lnTo>
                    <a:pt x="149" y="323"/>
                  </a:lnTo>
                  <a:lnTo>
                    <a:pt x="146" y="324"/>
                  </a:lnTo>
                  <a:lnTo>
                    <a:pt x="153" y="323"/>
                  </a:lnTo>
                  <a:lnTo>
                    <a:pt x="149" y="324"/>
                  </a:lnTo>
                  <a:lnTo>
                    <a:pt x="146" y="325"/>
                  </a:lnTo>
                  <a:lnTo>
                    <a:pt x="149" y="325"/>
                  </a:lnTo>
                  <a:lnTo>
                    <a:pt x="150" y="325"/>
                  </a:lnTo>
                  <a:lnTo>
                    <a:pt x="149" y="328"/>
                  </a:lnTo>
                  <a:lnTo>
                    <a:pt x="150" y="328"/>
                  </a:lnTo>
                  <a:lnTo>
                    <a:pt x="145" y="329"/>
                  </a:lnTo>
                  <a:lnTo>
                    <a:pt x="149" y="329"/>
                  </a:lnTo>
                  <a:lnTo>
                    <a:pt x="150" y="329"/>
                  </a:lnTo>
                  <a:lnTo>
                    <a:pt x="150" y="332"/>
                  </a:lnTo>
                  <a:lnTo>
                    <a:pt x="153" y="329"/>
                  </a:lnTo>
                  <a:lnTo>
                    <a:pt x="155" y="328"/>
                  </a:lnTo>
                  <a:lnTo>
                    <a:pt x="153" y="332"/>
                  </a:lnTo>
                  <a:lnTo>
                    <a:pt x="155" y="329"/>
                  </a:lnTo>
                  <a:lnTo>
                    <a:pt x="154" y="332"/>
                  </a:lnTo>
                  <a:lnTo>
                    <a:pt x="158" y="329"/>
                  </a:lnTo>
                  <a:lnTo>
                    <a:pt x="162" y="328"/>
                  </a:lnTo>
                  <a:lnTo>
                    <a:pt x="158" y="332"/>
                  </a:lnTo>
                  <a:lnTo>
                    <a:pt x="155" y="333"/>
                  </a:lnTo>
                  <a:lnTo>
                    <a:pt x="155" y="336"/>
                  </a:lnTo>
                  <a:lnTo>
                    <a:pt x="153" y="337"/>
                  </a:lnTo>
                  <a:lnTo>
                    <a:pt x="154" y="338"/>
                  </a:lnTo>
                  <a:lnTo>
                    <a:pt x="155" y="337"/>
                  </a:lnTo>
                  <a:lnTo>
                    <a:pt x="158" y="338"/>
                  </a:lnTo>
                  <a:lnTo>
                    <a:pt x="159" y="338"/>
                  </a:lnTo>
                  <a:lnTo>
                    <a:pt x="162" y="337"/>
                  </a:lnTo>
                  <a:lnTo>
                    <a:pt x="163" y="336"/>
                  </a:lnTo>
                  <a:lnTo>
                    <a:pt x="166" y="333"/>
                  </a:lnTo>
                  <a:lnTo>
                    <a:pt x="167" y="333"/>
                  </a:lnTo>
                  <a:lnTo>
                    <a:pt x="167" y="336"/>
                  </a:lnTo>
                  <a:lnTo>
                    <a:pt x="168" y="337"/>
                  </a:lnTo>
                  <a:lnTo>
                    <a:pt x="166" y="337"/>
                  </a:lnTo>
                  <a:lnTo>
                    <a:pt x="168" y="338"/>
                  </a:lnTo>
                  <a:lnTo>
                    <a:pt x="171" y="338"/>
                  </a:lnTo>
                  <a:lnTo>
                    <a:pt x="172" y="338"/>
                  </a:lnTo>
                  <a:lnTo>
                    <a:pt x="172" y="337"/>
                  </a:lnTo>
                  <a:lnTo>
                    <a:pt x="176" y="338"/>
                  </a:lnTo>
                  <a:lnTo>
                    <a:pt x="176" y="337"/>
                  </a:lnTo>
                  <a:lnTo>
                    <a:pt x="179" y="337"/>
                  </a:lnTo>
                  <a:lnTo>
                    <a:pt x="179" y="336"/>
                  </a:lnTo>
                  <a:lnTo>
                    <a:pt x="180" y="336"/>
                  </a:lnTo>
                  <a:lnTo>
                    <a:pt x="179" y="333"/>
                  </a:lnTo>
                  <a:lnTo>
                    <a:pt x="176" y="333"/>
                  </a:lnTo>
                  <a:lnTo>
                    <a:pt x="179" y="332"/>
                  </a:lnTo>
                  <a:lnTo>
                    <a:pt x="175" y="333"/>
                  </a:lnTo>
                  <a:lnTo>
                    <a:pt x="176" y="332"/>
                  </a:lnTo>
                  <a:lnTo>
                    <a:pt x="172" y="329"/>
                  </a:lnTo>
                  <a:lnTo>
                    <a:pt x="175" y="328"/>
                  </a:lnTo>
                  <a:lnTo>
                    <a:pt x="176" y="329"/>
                  </a:lnTo>
                  <a:lnTo>
                    <a:pt x="179" y="332"/>
                  </a:lnTo>
                  <a:lnTo>
                    <a:pt x="180" y="332"/>
                  </a:lnTo>
                  <a:lnTo>
                    <a:pt x="179" y="329"/>
                  </a:lnTo>
                  <a:lnTo>
                    <a:pt x="183" y="329"/>
                  </a:lnTo>
                  <a:lnTo>
                    <a:pt x="184" y="329"/>
                  </a:lnTo>
                  <a:lnTo>
                    <a:pt x="186" y="328"/>
                  </a:lnTo>
                  <a:lnTo>
                    <a:pt x="184" y="328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79" y="324"/>
                  </a:lnTo>
                  <a:lnTo>
                    <a:pt x="186" y="324"/>
                  </a:lnTo>
                  <a:lnTo>
                    <a:pt x="188" y="324"/>
                  </a:lnTo>
                  <a:lnTo>
                    <a:pt x="190" y="323"/>
                  </a:lnTo>
                  <a:lnTo>
                    <a:pt x="184" y="323"/>
                  </a:lnTo>
                  <a:lnTo>
                    <a:pt x="179" y="320"/>
                  </a:lnTo>
                  <a:lnTo>
                    <a:pt x="184" y="320"/>
                  </a:lnTo>
                  <a:lnTo>
                    <a:pt x="188" y="320"/>
                  </a:lnTo>
                  <a:lnTo>
                    <a:pt x="192" y="319"/>
                  </a:lnTo>
                  <a:lnTo>
                    <a:pt x="190" y="319"/>
                  </a:lnTo>
                  <a:lnTo>
                    <a:pt x="188" y="319"/>
                  </a:lnTo>
                  <a:lnTo>
                    <a:pt x="186" y="316"/>
                  </a:lnTo>
                  <a:lnTo>
                    <a:pt x="192" y="316"/>
                  </a:lnTo>
                  <a:lnTo>
                    <a:pt x="194" y="316"/>
                  </a:lnTo>
                  <a:lnTo>
                    <a:pt x="194" y="315"/>
                  </a:lnTo>
                  <a:lnTo>
                    <a:pt x="192" y="315"/>
                  </a:lnTo>
                  <a:lnTo>
                    <a:pt x="188" y="312"/>
                  </a:lnTo>
                  <a:lnTo>
                    <a:pt x="196" y="312"/>
                  </a:lnTo>
                  <a:lnTo>
                    <a:pt x="199" y="311"/>
                  </a:lnTo>
                  <a:lnTo>
                    <a:pt x="198" y="311"/>
                  </a:lnTo>
                  <a:lnTo>
                    <a:pt x="196" y="311"/>
                  </a:lnTo>
                  <a:lnTo>
                    <a:pt x="194" y="309"/>
                  </a:lnTo>
                  <a:lnTo>
                    <a:pt x="198" y="311"/>
                  </a:lnTo>
                  <a:lnTo>
                    <a:pt x="202" y="309"/>
                  </a:lnTo>
                  <a:lnTo>
                    <a:pt x="199" y="307"/>
                  </a:lnTo>
                  <a:lnTo>
                    <a:pt x="202" y="307"/>
                  </a:lnTo>
                  <a:lnTo>
                    <a:pt x="202" y="305"/>
                  </a:lnTo>
                  <a:lnTo>
                    <a:pt x="203" y="303"/>
                  </a:lnTo>
                  <a:lnTo>
                    <a:pt x="203" y="301"/>
                  </a:lnTo>
                  <a:lnTo>
                    <a:pt x="199" y="299"/>
                  </a:lnTo>
                  <a:lnTo>
                    <a:pt x="206" y="299"/>
                  </a:lnTo>
                  <a:lnTo>
                    <a:pt x="202" y="297"/>
                  </a:lnTo>
                  <a:lnTo>
                    <a:pt x="198" y="295"/>
                  </a:lnTo>
                  <a:lnTo>
                    <a:pt x="196" y="293"/>
                  </a:lnTo>
                  <a:lnTo>
                    <a:pt x="202" y="295"/>
                  </a:lnTo>
                  <a:lnTo>
                    <a:pt x="203" y="293"/>
                  </a:lnTo>
                  <a:lnTo>
                    <a:pt x="206" y="293"/>
                  </a:lnTo>
                  <a:lnTo>
                    <a:pt x="203" y="292"/>
                  </a:lnTo>
                  <a:lnTo>
                    <a:pt x="206" y="292"/>
                  </a:lnTo>
                  <a:lnTo>
                    <a:pt x="210" y="293"/>
                  </a:lnTo>
                  <a:lnTo>
                    <a:pt x="211" y="293"/>
                  </a:lnTo>
                  <a:lnTo>
                    <a:pt x="215" y="292"/>
                  </a:lnTo>
                  <a:lnTo>
                    <a:pt x="215" y="289"/>
                  </a:lnTo>
                  <a:lnTo>
                    <a:pt x="216" y="289"/>
                  </a:lnTo>
                  <a:lnTo>
                    <a:pt x="215" y="285"/>
                  </a:lnTo>
                  <a:lnTo>
                    <a:pt x="216" y="288"/>
                  </a:lnTo>
                  <a:lnTo>
                    <a:pt x="219" y="288"/>
                  </a:lnTo>
                  <a:lnTo>
                    <a:pt x="219" y="285"/>
                  </a:lnTo>
                  <a:lnTo>
                    <a:pt x="216" y="285"/>
                  </a:lnTo>
                  <a:lnTo>
                    <a:pt x="216" y="284"/>
                  </a:lnTo>
                  <a:lnTo>
                    <a:pt x="216" y="281"/>
                  </a:lnTo>
                  <a:lnTo>
                    <a:pt x="220" y="285"/>
                  </a:lnTo>
                  <a:lnTo>
                    <a:pt x="223" y="285"/>
                  </a:lnTo>
                  <a:lnTo>
                    <a:pt x="224" y="285"/>
                  </a:lnTo>
                  <a:lnTo>
                    <a:pt x="219" y="281"/>
                  </a:lnTo>
                  <a:lnTo>
                    <a:pt x="222" y="283"/>
                  </a:lnTo>
                  <a:lnTo>
                    <a:pt x="223" y="284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4" y="284"/>
                  </a:lnTo>
                  <a:lnTo>
                    <a:pt x="226" y="284"/>
                  </a:lnTo>
                  <a:lnTo>
                    <a:pt x="224" y="281"/>
                  </a:lnTo>
                  <a:lnTo>
                    <a:pt x="226" y="281"/>
                  </a:lnTo>
                  <a:lnTo>
                    <a:pt x="230" y="281"/>
                  </a:lnTo>
                  <a:lnTo>
                    <a:pt x="228" y="280"/>
                  </a:lnTo>
                  <a:lnTo>
                    <a:pt x="226" y="279"/>
                  </a:lnTo>
                  <a:lnTo>
                    <a:pt x="220" y="279"/>
                  </a:lnTo>
                  <a:lnTo>
                    <a:pt x="224" y="276"/>
                  </a:lnTo>
                  <a:lnTo>
                    <a:pt x="226" y="279"/>
                  </a:lnTo>
                  <a:lnTo>
                    <a:pt x="234" y="279"/>
                  </a:lnTo>
                  <a:lnTo>
                    <a:pt x="234" y="276"/>
                  </a:lnTo>
                  <a:lnTo>
                    <a:pt x="232" y="275"/>
                  </a:lnTo>
                  <a:lnTo>
                    <a:pt x="236" y="272"/>
                  </a:lnTo>
                  <a:lnTo>
                    <a:pt x="234" y="271"/>
                  </a:lnTo>
                  <a:lnTo>
                    <a:pt x="230" y="271"/>
                  </a:lnTo>
                  <a:lnTo>
                    <a:pt x="226" y="268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6" y="268"/>
                  </a:lnTo>
                  <a:lnTo>
                    <a:pt x="240" y="268"/>
                  </a:lnTo>
                  <a:lnTo>
                    <a:pt x="240" y="267"/>
                  </a:lnTo>
                  <a:lnTo>
                    <a:pt x="238" y="267"/>
                  </a:lnTo>
                  <a:lnTo>
                    <a:pt x="240" y="265"/>
                  </a:lnTo>
                  <a:lnTo>
                    <a:pt x="238" y="263"/>
                  </a:lnTo>
                  <a:lnTo>
                    <a:pt x="236" y="259"/>
                  </a:lnTo>
                  <a:lnTo>
                    <a:pt x="236" y="258"/>
                  </a:lnTo>
                  <a:lnTo>
                    <a:pt x="240" y="255"/>
                  </a:lnTo>
                  <a:lnTo>
                    <a:pt x="242" y="255"/>
                  </a:lnTo>
                  <a:lnTo>
                    <a:pt x="246" y="258"/>
                  </a:lnTo>
                  <a:lnTo>
                    <a:pt x="247" y="258"/>
                  </a:lnTo>
                  <a:lnTo>
                    <a:pt x="250" y="258"/>
                  </a:lnTo>
                  <a:lnTo>
                    <a:pt x="250" y="255"/>
                  </a:lnTo>
                  <a:lnTo>
                    <a:pt x="251" y="254"/>
                  </a:lnTo>
                  <a:lnTo>
                    <a:pt x="253" y="254"/>
                  </a:lnTo>
                  <a:lnTo>
                    <a:pt x="253" y="252"/>
                  </a:lnTo>
                  <a:lnTo>
                    <a:pt x="251" y="250"/>
                  </a:lnTo>
                  <a:lnTo>
                    <a:pt x="255" y="250"/>
                  </a:lnTo>
                  <a:lnTo>
                    <a:pt x="255" y="248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60" y="248"/>
                  </a:lnTo>
                  <a:lnTo>
                    <a:pt x="263" y="246"/>
                  </a:lnTo>
                  <a:lnTo>
                    <a:pt x="267" y="248"/>
                  </a:lnTo>
                  <a:lnTo>
                    <a:pt x="269" y="248"/>
                  </a:lnTo>
                  <a:lnTo>
                    <a:pt x="268" y="246"/>
                  </a:lnTo>
                  <a:lnTo>
                    <a:pt x="269" y="246"/>
                  </a:lnTo>
                  <a:lnTo>
                    <a:pt x="269" y="248"/>
                  </a:lnTo>
                  <a:lnTo>
                    <a:pt x="273" y="248"/>
                  </a:lnTo>
                  <a:lnTo>
                    <a:pt x="276" y="246"/>
                  </a:lnTo>
                  <a:lnTo>
                    <a:pt x="276" y="244"/>
                  </a:lnTo>
                  <a:lnTo>
                    <a:pt x="273" y="244"/>
                  </a:lnTo>
                  <a:lnTo>
                    <a:pt x="273" y="242"/>
                  </a:lnTo>
                  <a:lnTo>
                    <a:pt x="276" y="242"/>
                  </a:lnTo>
                  <a:lnTo>
                    <a:pt x="276" y="244"/>
                  </a:lnTo>
                  <a:lnTo>
                    <a:pt x="280" y="242"/>
                  </a:lnTo>
                  <a:lnTo>
                    <a:pt x="280" y="240"/>
                  </a:lnTo>
                  <a:lnTo>
                    <a:pt x="281" y="238"/>
                  </a:lnTo>
                  <a:lnTo>
                    <a:pt x="283" y="236"/>
                  </a:lnTo>
                  <a:lnTo>
                    <a:pt x="291" y="236"/>
                  </a:lnTo>
                  <a:lnTo>
                    <a:pt x="285" y="238"/>
                  </a:lnTo>
                  <a:lnTo>
                    <a:pt x="283" y="240"/>
                  </a:lnTo>
                  <a:lnTo>
                    <a:pt x="281" y="244"/>
                  </a:lnTo>
                  <a:lnTo>
                    <a:pt x="285" y="244"/>
                  </a:lnTo>
                  <a:lnTo>
                    <a:pt x="287" y="244"/>
                  </a:lnTo>
                  <a:lnTo>
                    <a:pt x="289" y="244"/>
                  </a:lnTo>
                  <a:lnTo>
                    <a:pt x="289" y="242"/>
                  </a:lnTo>
                  <a:lnTo>
                    <a:pt x="291" y="242"/>
                  </a:lnTo>
                  <a:lnTo>
                    <a:pt x="291" y="244"/>
                  </a:lnTo>
                  <a:lnTo>
                    <a:pt x="293" y="244"/>
                  </a:lnTo>
                  <a:lnTo>
                    <a:pt x="295" y="242"/>
                  </a:lnTo>
                  <a:lnTo>
                    <a:pt x="297" y="242"/>
                  </a:lnTo>
                  <a:lnTo>
                    <a:pt x="297" y="240"/>
                  </a:lnTo>
                  <a:lnTo>
                    <a:pt x="299" y="242"/>
                  </a:lnTo>
                  <a:lnTo>
                    <a:pt x="299" y="244"/>
                  </a:lnTo>
                  <a:lnTo>
                    <a:pt x="300" y="242"/>
                  </a:lnTo>
                  <a:lnTo>
                    <a:pt x="304" y="242"/>
                  </a:lnTo>
                  <a:lnTo>
                    <a:pt x="307" y="240"/>
                  </a:lnTo>
                  <a:lnTo>
                    <a:pt x="311" y="240"/>
                  </a:lnTo>
                  <a:lnTo>
                    <a:pt x="308" y="236"/>
                  </a:lnTo>
                  <a:lnTo>
                    <a:pt x="311" y="236"/>
                  </a:lnTo>
                  <a:lnTo>
                    <a:pt x="312" y="236"/>
                  </a:lnTo>
                  <a:lnTo>
                    <a:pt x="316" y="238"/>
                  </a:lnTo>
                  <a:lnTo>
                    <a:pt x="316" y="236"/>
                  </a:lnTo>
                  <a:lnTo>
                    <a:pt x="316" y="235"/>
                  </a:lnTo>
                  <a:lnTo>
                    <a:pt x="317" y="236"/>
                  </a:lnTo>
                  <a:lnTo>
                    <a:pt x="320" y="236"/>
                  </a:lnTo>
                  <a:lnTo>
                    <a:pt x="325" y="232"/>
                  </a:lnTo>
                  <a:lnTo>
                    <a:pt x="325" y="231"/>
                  </a:lnTo>
                  <a:lnTo>
                    <a:pt x="327" y="231"/>
                  </a:lnTo>
                  <a:lnTo>
                    <a:pt x="327" y="232"/>
                  </a:lnTo>
                  <a:lnTo>
                    <a:pt x="329" y="231"/>
                  </a:lnTo>
                  <a:lnTo>
                    <a:pt x="331" y="228"/>
                  </a:lnTo>
                  <a:lnTo>
                    <a:pt x="333" y="231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5" y="224"/>
                  </a:lnTo>
                  <a:lnTo>
                    <a:pt x="337" y="224"/>
                  </a:lnTo>
                  <a:lnTo>
                    <a:pt x="338" y="224"/>
                  </a:lnTo>
                  <a:lnTo>
                    <a:pt x="340" y="223"/>
                  </a:lnTo>
                  <a:lnTo>
                    <a:pt x="340" y="222"/>
                  </a:lnTo>
                  <a:lnTo>
                    <a:pt x="344" y="219"/>
                  </a:lnTo>
                  <a:lnTo>
                    <a:pt x="344" y="218"/>
                  </a:lnTo>
                  <a:lnTo>
                    <a:pt x="346" y="218"/>
                  </a:lnTo>
                  <a:lnTo>
                    <a:pt x="348" y="215"/>
                  </a:lnTo>
                  <a:lnTo>
                    <a:pt x="356" y="214"/>
                  </a:lnTo>
                  <a:lnTo>
                    <a:pt x="357" y="214"/>
                  </a:lnTo>
                  <a:lnTo>
                    <a:pt x="361" y="211"/>
                  </a:lnTo>
                  <a:lnTo>
                    <a:pt x="361" y="210"/>
                  </a:lnTo>
                  <a:lnTo>
                    <a:pt x="364" y="210"/>
                  </a:lnTo>
                  <a:lnTo>
                    <a:pt x="361" y="208"/>
                  </a:lnTo>
                  <a:lnTo>
                    <a:pt x="360" y="208"/>
                  </a:lnTo>
                  <a:lnTo>
                    <a:pt x="361" y="206"/>
                  </a:lnTo>
                  <a:lnTo>
                    <a:pt x="360" y="204"/>
                  </a:lnTo>
                  <a:lnTo>
                    <a:pt x="360" y="202"/>
                  </a:lnTo>
                  <a:lnTo>
                    <a:pt x="361" y="200"/>
                  </a:lnTo>
                  <a:lnTo>
                    <a:pt x="361" y="204"/>
                  </a:lnTo>
                  <a:lnTo>
                    <a:pt x="364" y="204"/>
                  </a:lnTo>
                  <a:lnTo>
                    <a:pt x="364" y="206"/>
                  </a:lnTo>
                  <a:lnTo>
                    <a:pt x="365" y="206"/>
                  </a:lnTo>
                  <a:lnTo>
                    <a:pt x="369" y="208"/>
                  </a:lnTo>
                  <a:lnTo>
                    <a:pt x="368" y="208"/>
                  </a:lnTo>
                  <a:lnTo>
                    <a:pt x="370" y="210"/>
                  </a:lnTo>
                  <a:lnTo>
                    <a:pt x="382" y="210"/>
                  </a:lnTo>
                  <a:lnTo>
                    <a:pt x="378" y="206"/>
                  </a:lnTo>
                  <a:lnTo>
                    <a:pt x="382" y="208"/>
                  </a:lnTo>
                  <a:lnTo>
                    <a:pt x="386" y="208"/>
                  </a:lnTo>
                  <a:lnTo>
                    <a:pt x="384" y="206"/>
                  </a:lnTo>
                  <a:lnTo>
                    <a:pt x="386" y="206"/>
                  </a:lnTo>
                  <a:lnTo>
                    <a:pt x="388" y="206"/>
                  </a:lnTo>
                  <a:lnTo>
                    <a:pt x="388" y="204"/>
                  </a:lnTo>
                  <a:lnTo>
                    <a:pt x="390" y="206"/>
                  </a:lnTo>
                  <a:lnTo>
                    <a:pt x="392" y="206"/>
                  </a:lnTo>
                  <a:lnTo>
                    <a:pt x="396" y="206"/>
                  </a:lnTo>
                  <a:lnTo>
                    <a:pt x="398" y="206"/>
                  </a:lnTo>
                  <a:lnTo>
                    <a:pt x="398" y="204"/>
                  </a:lnTo>
                  <a:lnTo>
                    <a:pt x="401" y="206"/>
                  </a:lnTo>
                  <a:lnTo>
                    <a:pt x="408" y="204"/>
                  </a:lnTo>
                  <a:lnTo>
                    <a:pt x="409" y="204"/>
                  </a:lnTo>
                  <a:lnTo>
                    <a:pt x="412" y="204"/>
                  </a:lnTo>
                  <a:lnTo>
                    <a:pt x="413" y="202"/>
                  </a:lnTo>
                  <a:lnTo>
                    <a:pt x="417" y="202"/>
                  </a:lnTo>
                  <a:lnTo>
                    <a:pt x="418" y="202"/>
                  </a:lnTo>
                  <a:lnTo>
                    <a:pt x="426" y="200"/>
                  </a:lnTo>
                  <a:lnTo>
                    <a:pt x="431" y="200"/>
                  </a:lnTo>
                  <a:lnTo>
                    <a:pt x="435" y="198"/>
                  </a:lnTo>
                  <a:lnTo>
                    <a:pt x="439" y="196"/>
                  </a:lnTo>
                  <a:lnTo>
                    <a:pt x="443" y="195"/>
                  </a:lnTo>
                  <a:lnTo>
                    <a:pt x="447" y="195"/>
                  </a:lnTo>
                  <a:lnTo>
                    <a:pt x="447" y="192"/>
                  </a:lnTo>
                  <a:lnTo>
                    <a:pt x="449" y="192"/>
                  </a:lnTo>
                  <a:lnTo>
                    <a:pt x="451" y="192"/>
                  </a:lnTo>
                  <a:lnTo>
                    <a:pt x="449" y="191"/>
                  </a:lnTo>
                  <a:lnTo>
                    <a:pt x="451" y="191"/>
                  </a:lnTo>
                  <a:lnTo>
                    <a:pt x="453" y="191"/>
                  </a:lnTo>
                  <a:lnTo>
                    <a:pt x="455" y="191"/>
                  </a:lnTo>
                  <a:lnTo>
                    <a:pt x="455" y="189"/>
                  </a:lnTo>
                  <a:lnTo>
                    <a:pt x="458" y="189"/>
                  </a:lnTo>
                  <a:lnTo>
                    <a:pt x="462" y="189"/>
                  </a:lnTo>
                  <a:lnTo>
                    <a:pt x="462" y="187"/>
                  </a:lnTo>
                  <a:lnTo>
                    <a:pt x="465" y="187"/>
                  </a:lnTo>
                  <a:lnTo>
                    <a:pt x="469" y="187"/>
                  </a:lnTo>
                  <a:lnTo>
                    <a:pt x="469" y="185"/>
                  </a:lnTo>
                  <a:lnTo>
                    <a:pt x="466" y="183"/>
                  </a:lnTo>
                  <a:lnTo>
                    <a:pt x="470" y="183"/>
                  </a:lnTo>
                  <a:lnTo>
                    <a:pt x="471" y="183"/>
                  </a:lnTo>
                  <a:lnTo>
                    <a:pt x="471" y="181"/>
                  </a:lnTo>
                  <a:lnTo>
                    <a:pt x="475" y="183"/>
                  </a:lnTo>
                  <a:lnTo>
                    <a:pt x="478" y="183"/>
                  </a:lnTo>
                  <a:lnTo>
                    <a:pt x="474" y="181"/>
                  </a:lnTo>
                  <a:lnTo>
                    <a:pt x="482" y="181"/>
                  </a:lnTo>
                  <a:lnTo>
                    <a:pt x="487" y="179"/>
                  </a:lnTo>
                  <a:lnTo>
                    <a:pt x="483" y="178"/>
                  </a:lnTo>
                  <a:lnTo>
                    <a:pt x="479" y="179"/>
                  </a:lnTo>
                  <a:lnTo>
                    <a:pt x="470" y="178"/>
                  </a:lnTo>
                  <a:lnTo>
                    <a:pt x="466" y="178"/>
                  </a:lnTo>
                  <a:lnTo>
                    <a:pt x="461" y="175"/>
                  </a:lnTo>
                  <a:lnTo>
                    <a:pt x="457" y="175"/>
                  </a:lnTo>
                  <a:lnTo>
                    <a:pt x="453" y="175"/>
                  </a:lnTo>
                  <a:lnTo>
                    <a:pt x="453" y="174"/>
                  </a:lnTo>
                  <a:lnTo>
                    <a:pt x="449" y="174"/>
                  </a:lnTo>
                  <a:lnTo>
                    <a:pt x="443" y="175"/>
                  </a:lnTo>
                  <a:lnTo>
                    <a:pt x="438" y="175"/>
                  </a:lnTo>
                  <a:lnTo>
                    <a:pt x="441" y="174"/>
                  </a:lnTo>
                  <a:lnTo>
                    <a:pt x="438" y="171"/>
                  </a:lnTo>
                  <a:lnTo>
                    <a:pt x="445" y="171"/>
                  </a:lnTo>
                  <a:lnTo>
                    <a:pt x="455" y="170"/>
                  </a:lnTo>
                  <a:lnTo>
                    <a:pt x="453" y="167"/>
                  </a:lnTo>
                  <a:lnTo>
                    <a:pt x="455" y="167"/>
                  </a:lnTo>
                  <a:lnTo>
                    <a:pt x="455" y="166"/>
                  </a:lnTo>
                  <a:lnTo>
                    <a:pt x="451" y="166"/>
                  </a:lnTo>
                  <a:lnTo>
                    <a:pt x="453" y="165"/>
                  </a:lnTo>
                  <a:lnTo>
                    <a:pt x="445" y="166"/>
                  </a:lnTo>
                  <a:lnTo>
                    <a:pt x="438" y="166"/>
                  </a:lnTo>
                  <a:lnTo>
                    <a:pt x="445" y="165"/>
                  </a:lnTo>
                  <a:lnTo>
                    <a:pt x="451" y="165"/>
                  </a:lnTo>
                  <a:lnTo>
                    <a:pt x="453" y="162"/>
                  </a:lnTo>
                  <a:lnTo>
                    <a:pt x="455" y="162"/>
                  </a:lnTo>
                  <a:lnTo>
                    <a:pt x="455" y="161"/>
                  </a:lnTo>
                  <a:lnTo>
                    <a:pt x="457" y="161"/>
                  </a:lnTo>
                  <a:lnTo>
                    <a:pt x="455" y="158"/>
                  </a:lnTo>
                  <a:lnTo>
                    <a:pt x="453" y="158"/>
                  </a:lnTo>
                  <a:lnTo>
                    <a:pt x="447" y="158"/>
                  </a:lnTo>
                  <a:lnTo>
                    <a:pt x="435" y="157"/>
                  </a:lnTo>
                  <a:lnTo>
                    <a:pt x="434" y="157"/>
                  </a:lnTo>
                  <a:lnTo>
                    <a:pt x="435" y="154"/>
                  </a:lnTo>
                  <a:lnTo>
                    <a:pt x="431" y="153"/>
                  </a:lnTo>
                  <a:lnTo>
                    <a:pt x="430" y="151"/>
                  </a:lnTo>
                  <a:lnTo>
                    <a:pt x="434" y="153"/>
                  </a:lnTo>
                  <a:lnTo>
                    <a:pt x="438" y="154"/>
                  </a:lnTo>
                  <a:lnTo>
                    <a:pt x="443" y="157"/>
                  </a:lnTo>
                  <a:lnTo>
                    <a:pt x="445" y="157"/>
                  </a:lnTo>
                  <a:lnTo>
                    <a:pt x="451" y="157"/>
                  </a:lnTo>
                  <a:lnTo>
                    <a:pt x="457" y="158"/>
                  </a:lnTo>
                  <a:lnTo>
                    <a:pt x="462" y="161"/>
                  </a:lnTo>
                  <a:lnTo>
                    <a:pt x="466" y="162"/>
                  </a:lnTo>
                  <a:lnTo>
                    <a:pt x="469" y="166"/>
                  </a:lnTo>
                  <a:lnTo>
                    <a:pt x="469" y="167"/>
                  </a:lnTo>
                  <a:lnTo>
                    <a:pt x="470" y="170"/>
                  </a:lnTo>
                  <a:lnTo>
                    <a:pt x="475" y="171"/>
                  </a:lnTo>
                  <a:lnTo>
                    <a:pt x="479" y="174"/>
                  </a:lnTo>
                  <a:lnTo>
                    <a:pt x="483" y="174"/>
                  </a:lnTo>
                  <a:lnTo>
                    <a:pt x="485" y="170"/>
                  </a:lnTo>
                  <a:lnTo>
                    <a:pt x="485" y="167"/>
                  </a:lnTo>
                  <a:lnTo>
                    <a:pt x="487" y="167"/>
                  </a:lnTo>
                  <a:lnTo>
                    <a:pt x="487" y="171"/>
                  </a:lnTo>
                  <a:lnTo>
                    <a:pt x="489" y="171"/>
                  </a:lnTo>
                  <a:lnTo>
                    <a:pt x="491" y="174"/>
                  </a:lnTo>
                  <a:lnTo>
                    <a:pt x="493" y="174"/>
                  </a:lnTo>
                  <a:lnTo>
                    <a:pt x="495" y="174"/>
                  </a:lnTo>
                  <a:lnTo>
                    <a:pt x="497" y="171"/>
                  </a:lnTo>
                  <a:lnTo>
                    <a:pt x="495" y="171"/>
                  </a:lnTo>
                  <a:lnTo>
                    <a:pt x="495" y="170"/>
                  </a:lnTo>
                  <a:lnTo>
                    <a:pt x="497" y="167"/>
                  </a:lnTo>
                  <a:lnTo>
                    <a:pt x="498" y="166"/>
                  </a:lnTo>
                  <a:lnTo>
                    <a:pt x="495" y="166"/>
                  </a:lnTo>
                  <a:lnTo>
                    <a:pt x="497" y="165"/>
                  </a:lnTo>
                  <a:lnTo>
                    <a:pt x="491" y="165"/>
                  </a:lnTo>
                  <a:lnTo>
                    <a:pt x="495" y="162"/>
                  </a:lnTo>
                  <a:lnTo>
                    <a:pt x="498" y="162"/>
                  </a:lnTo>
                  <a:lnTo>
                    <a:pt x="497" y="161"/>
                  </a:lnTo>
                  <a:lnTo>
                    <a:pt x="498" y="161"/>
                  </a:lnTo>
                  <a:lnTo>
                    <a:pt x="497" y="158"/>
                  </a:lnTo>
                  <a:lnTo>
                    <a:pt x="495" y="158"/>
                  </a:lnTo>
                  <a:lnTo>
                    <a:pt x="489" y="161"/>
                  </a:lnTo>
                  <a:lnTo>
                    <a:pt x="491" y="158"/>
                  </a:lnTo>
                  <a:lnTo>
                    <a:pt x="493" y="157"/>
                  </a:lnTo>
                  <a:lnTo>
                    <a:pt x="497" y="154"/>
                  </a:lnTo>
                  <a:lnTo>
                    <a:pt x="493" y="154"/>
                  </a:lnTo>
                  <a:lnTo>
                    <a:pt x="489" y="157"/>
                  </a:lnTo>
                  <a:lnTo>
                    <a:pt x="489" y="154"/>
                  </a:lnTo>
                  <a:lnTo>
                    <a:pt x="487" y="154"/>
                  </a:lnTo>
                  <a:lnTo>
                    <a:pt x="485" y="154"/>
                  </a:lnTo>
                  <a:lnTo>
                    <a:pt x="487" y="153"/>
                  </a:lnTo>
                  <a:lnTo>
                    <a:pt x="491" y="153"/>
                  </a:lnTo>
                  <a:lnTo>
                    <a:pt x="489" y="151"/>
                  </a:lnTo>
                  <a:lnTo>
                    <a:pt x="485" y="149"/>
                  </a:lnTo>
                  <a:lnTo>
                    <a:pt x="482" y="149"/>
                  </a:lnTo>
                  <a:lnTo>
                    <a:pt x="479" y="147"/>
                  </a:lnTo>
                  <a:lnTo>
                    <a:pt x="475" y="145"/>
                  </a:lnTo>
                  <a:lnTo>
                    <a:pt x="470" y="143"/>
                  </a:lnTo>
                  <a:lnTo>
                    <a:pt x="470" y="141"/>
                  </a:lnTo>
                  <a:lnTo>
                    <a:pt x="470" y="139"/>
                  </a:lnTo>
                  <a:lnTo>
                    <a:pt x="469" y="138"/>
                  </a:lnTo>
                  <a:lnTo>
                    <a:pt x="462" y="138"/>
                  </a:lnTo>
                  <a:lnTo>
                    <a:pt x="453" y="141"/>
                  </a:lnTo>
                  <a:lnTo>
                    <a:pt x="453" y="139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57" y="139"/>
                  </a:lnTo>
                  <a:lnTo>
                    <a:pt x="462" y="138"/>
                  </a:lnTo>
                  <a:lnTo>
                    <a:pt x="466" y="135"/>
                  </a:lnTo>
                  <a:lnTo>
                    <a:pt x="470" y="135"/>
                  </a:lnTo>
                  <a:lnTo>
                    <a:pt x="466" y="134"/>
                  </a:lnTo>
                  <a:lnTo>
                    <a:pt x="462" y="134"/>
                  </a:lnTo>
                  <a:lnTo>
                    <a:pt x="458" y="131"/>
                  </a:lnTo>
                  <a:lnTo>
                    <a:pt x="453" y="134"/>
                  </a:lnTo>
                  <a:lnTo>
                    <a:pt x="451" y="134"/>
                  </a:lnTo>
                  <a:lnTo>
                    <a:pt x="455" y="131"/>
                  </a:lnTo>
                  <a:lnTo>
                    <a:pt x="449" y="130"/>
                  </a:lnTo>
                  <a:lnTo>
                    <a:pt x="445" y="127"/>
                  </a:lnTo>
                  <a:lnTo>
                    <a:pt x="447" y="127"/>
                  </a:lnTo>
                  <a:lnTo>
                    <a:pt x="449" y="130"/>
                  </a:lnTo>
                  <a:lnTo>
                    <a:pt x="451" y="130"/>
                  </a:lnTo>
                  <a:lnTo>
                    <a:pt x="461" y="131"/>
                  </a:lnTo>
                  <a:lnTo>
                    <a:pt x="465" y="131"/>
                  </a:lnTo>
                  <a:lnTo>
                    <a:pt x="469" y="130"/>
                  </a:lnTo>
                  <a:lnTo>
                    <a:pt x="471" y="127"/>
                  </a:lnTo>
                  <a:lnTo>
                    <a:pt x="474" y="127"/>
                  </a:lnTo>
                  <a:lnTo>
                    <a:pt x="469" y="130"/>
                  </a:lnTo>
                  <a:lnTo>
                    <a:pt x="471" y="130"/>
                  </a:lnTo>
                  <a:lnTo>
                    <a:pt x="475" y="130"/>
                  </a:lnTo>
                  <a:lnTo>
                    <a:pt x="482" y="131"/>
                  </a:lnTo>
                  <a:lnTo>
                    <a:pt x="485" y="131"/>
                  </a:lnTo>
                  <a:lnTo>
                    <a:pt x="489" y="131"/>
                  </a:lnTo>
                  <a:lnTo>
                    <a:pt x="479" y="127"/>
                  </a:lnTo>
                  <a:lnTo>
                    <a:pt x="475" y="127"/>
                  </a:lnTo>
                  <a:lnTo>
                    <a:pt x="470" y="126"/>
                  </a:lnTo>
                  <a:lnTo>
                    <a:pt x="466" y="122"/>
                  </a:lnTo>
                  <a:lnTo>
                    <a:pt x="469" y="122"/>
                  </a:lnTo>
                  <a:lnTo>
                    <a:pt x="470" y="123"/>
                  </a:lnTo>
                  <a:lnTo>
                    <a:pt x="474" y="126"/>
                  </a:lnTo>
                  <a:lnTo>
                    <a:pt x="475" y="127"/>
                  </a:lnTo>
                  <a:lnTo>
                    <a:pt x="478" y="126"/>
                  </a:lnTo>
                  <a:lnTo>
                    <a:pt x="482" y="123"/>
                  </a:lnTo>
                  <a:lnTo>
                    <a:pt x="485" y="123"/>
                  </a:lnTo>
                  <a:lnTo>
                    <a:pt x="487" y="123"/>
                  </a:lnTo>
                  <a:lnTo>
                    <a:pt x="491" y="123"/>
                  </a:lnTo>
                  <a:lnTo>
                    <a:pt x="497" y="126"/>
                  </a:lnTo>
                  <a:lnTo>
                    <a:pt x="491" y="126"/>
                  </a:lnTo>
                  <a:lnTo>
                    <a:pt x="487" y="123"/>
                  </a:lnTo>
                  <a:lnTo>
                    <a:pt x="485" y="126"/>
                  </a:lnTo>
                  <a:lnTo>
                    <a:pt x="483" y="126"/>
                  </a:lnTo>
                  <a:lnTo>
                    <a:pt x="495" y="131"/>
                  </a:lnTo>
                  <a:lnTo>
                    <a:pt x="502" y="131"/>
                  </a:lnTo>
                  <a:lnTo>
                    <a:pt x="508" y="130"/>
                  </a:lnTo>
                  <a:lnTo>
                    <a:pt x="514" y="127"/>
                  </a:lnTo>
                  <a:lnTo>
                    <a:pt x="519" y="130"/>
                  </a:lnTo>
                  <a:lnTo>
                    <a:pt x="522" y="127"/>
                  </a:lnTo>
                  <a:lnTo>
                    <a:pt x="522" y="126"/>
                  </a:lnTo>
                  <a:lnTo>
                    <a:pt x="523" y="123"/>
                  </a:lnTo>
                  <a:lnTo>
                    <a:pt x="526" y="122"/>
                  </a:lnTo>
                  <a:lnTo>
                    <a:pt x="518" y="121"/>
                  </a:lnTo>
                  <a:lnTo>
                    <a:pt x="512" y="121"/>
                  </a:lnTo>
                  <a:lnTo>
                    <a:pt x="508" y="121"/>
                  </a:lnTo>
                  <a:lnTo>
                    <a:pt x="508" y="122"/>
                  </a:lnTo>
                  <a:lnTo>
                    <a:pt x="510" y="123"/>
                  </a:lnTo>
                  <a:lnTo>
                    <a:pt x="508" y="126"/>
                  </a:lnTo>
                  <a:lnTo>
                    <a:pt x="506" y="122"/>
                  </a:lnTo>
                  <a:lnTo>
                    <a:pt x="502" y="121"/>
                  </a:lnTo>
                  <a:lnTo>
                    <a:pt x="504" y="121"/>
                  </a:lnTo>
                  <a:lnTo>
                    <a:pt x="508" y="118"/>
                  </a:lnTo>
                  <a:lnTo>
                    <a:pt x="504" y="117"/>
                  </a:lnTo>
                  <a:lnTo>
                    <a:pt x="508" y="117"/>
                  </a:lnTo>
                  <a:lnTo>
                    <a:pt x="512" y="114"/>
                  </a:lnTo>
                  <a:lnTo>
                    <a:pt x="510" y="113"/>
                  </a:lnTo>
                  <a:lnTo>
                    <a:pt x="512" y="113"/>
                  </a:lnTo>
                  <a:lnTo>
                    <a:pt x="514" y="114"/>
                  </a:lnTo>
                  <a:lnTo>
                    <a:pt x="510" y="117"/>
                  </a:lnTo>
                  <a:lnTo>
                    <a:pt x="510" y="118"/>
                  </a:lnTo>
                  <a:lnTo>
                    <a:pt x="514" y="118"/>
                  </a:lnTo>
                  <a:lnTo>
                    <a:pt x="519" y="121"/>
                  </a:lnTo>
                  <a:lnTo>
                    <a:pt x="528" y="118"/>
                  </a:lnTo>
                  <a:lnTo>
                    <a:pt x="526" y="114"/>
                  </a:lnTo>
                  <a:lnTo>
                    <a:pt x="527" y="114"/>
                  </a:lnTo>
                  <a:lnTo>
                    <a:pt x="528" y="117"/>
                  </a:lnTo>
                  <a:lnTo>
                    <a:pt x="535" y="117"/>
                  </a:lnTo>
                  <a:lnTo>
                    <a:pt x="539" y="117"/>
                  </a:lnTo>
                  <a:lnTo>
                    <a:pt x="542" y="114"/>
                  </a:lnTo>
                  <a:lnTo>
                    <a:pt x="540" y="113"/>
                  </a:lnTo>
                  <a:lnTo>
                    <a:pt x="540" y="110"/>
                  </a:lnTo>
                  <a:lnTo>
                    <a:pt x="535" y="113"/>
                  </a:lnTo>
                  <a:lnTo>
                    <a:pt x="531" y="110"/>
                  </a:lnTo>
                  <a:lnTo>
                    <a:pt x="532" y="110"/>
                  </a:lnTo>
                  <a:lnTo>
                    <a:pt x="536" y="109"/>
                  </a:lnTo>
                  <a:lnTo>
                    <a:pt x="535" y="108"/>
                  </a:lnTo>
                  <a:lnTo>
                    <a:pt x="528" y="105"/>
                  </a:lnTo>
                  <a:lnTo>
                    <a:pt x="526" y="109"/>
                  </a:lnTo>
                  <a:lnTo>
                    <a:pt x="528" y="110"/>
                  </a:lnTo>
                  <a:lnTo>
                    <a:pt x="527" y="110"/>
                  </a:lnTo>
                  <a:lnTo>
                    <a:pt x="526" y="110"/>
                  </a:lnTo>
                  <a:lnTo>
                    <a:pt x="526" y="109"/>
                  </a:lnTo>
                  <a:lnTo>
                    <a:pt x="526" y="108"/>
                  </a:lnTo>
                  <a:lnTo>
                    <a:pt x="527" y="105"/>
                  </a:lnTo>
                  <a:lnTo>
                    <a:pt x="528" y="105"/>
                  </a:lnTo>
                  <a:lnTo>
                    <a:pt x="526" y="104"/>
                  </a:lnTo>
                  <a:lnTo>
                    <a:pt x="522" y="101"/>
                  </a:lnTo>
                  <a:lnTo>
                    <a:pt x="514" y="100"/>
                  </a:lnTo>
                  <a:lnTo>
                    <a:pt x="518" y="100"/>
                  </a:lnTo>
                  <a:lnTo>
                    <a:pt x="514" y="97"/>
                  </a:lnTo>
                  <a:lnTo>
                    <a:pt x="515" y="97"/>
                  </a:lnTo>
                  <a:lnTo>
                    <a:pt x="519" y="97"/>
                  </a:lnTo>
                  <a:lnTo>
                    <a:pt x="526" y="101"/>
                  </a:lnTo>
                  <a:lnTo>
                    <a:pt x="531" y="101"/>
                  </a:lnTo>
                  <a:lnTo>
                    <a:pt x="535" y="104"/>
                  </a:lnTo>
                  <a:lnTo>
                    <a:pt x="539" y="105"/>
                  </a:lnTo>
                  <a:lnTo>
                    <a:pt x="540" y="104"/>
                  </a:lnTo>
                  <a:lnTo>
                    <a:pt x="542" y="101"/>
                  </a:lnTo>
                  <a:lnTo>
                    <a:pt x="542" y="100"/>
                  </a:lnTo>
                  <a:lnTo>
                    <a:pt x="542" y="97"/>
                  </a:lnTo>
                  <a:lnTo>
                    <a:pt x="542" y="96"/>
                  </a:lnTo>
                  <a:lnTo>
                    <a:pt x="539" y="94"/>
                  </a:lnTo>
                  <a:lnTo>
                    <a:pt x="535" y="93"/>
                  </a:lnTo>
                  <a:lnTo>
                    <a:pt x="540" y="92"/>
                  </a:lnTo>
                  <a:lnTo>
                    <a:pt x="542" y="92"/>
                  </a:lnTo>
                  <a:lnTo>
                    <a:pt x="542" y="90"/>
                  </a:lnTo>
                  <a:lnTo>
                    <a:pt x="539" y="90"/>
                  </a:lnTo>
                  <a:lnTo>
                    <a:pt x="535" y="88"/>
                  </a:lnTo>
                  <a:lnTo>
                    <a:pt x="528" y="88"/>
                  </a:lnTo>
                  <a:lnTo>
                    <a:pt x="535" y="90"/>
                  </a:lnTo>
                  <a:lnTo>
                    <a:pt x="531" y="90"/>
                  </a:lnTo>
                  <a:lnTo>
                    <a:pt x="528" y="90"/>
                  </a:lnTo>
                  <a:lnTo>
                    <a:pt x="522" y="90"/>
                  </a:lnTo>
                  <a:lnTo>
                    <a:pt x="523" y="88"/>
                  </a:lnTo>
                  <a:lnTo>
                    <a:pt x="519" y="86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518" y="84"/>
                  </a:lnTo>
                  <a:lnTo>
                    <a:pt x="518" y="86"/>
                  </a:lnTo>
                  <a:lnTo>
                    <a:pt x="514" y="84"/>
                  </a:lnTo>
                  <a:lnTo>
                    <a:pt x="519" y="81"/>
                  </a:lnTo>
                  <a:lnTo>
                    <a:pt x="522" y="82"/>
                  </a:lnTo>
                  <a:lnTo>
                    <a:pt x="523" y="84"/>
                  </a:lnTo>
                  <a:lnTo>
                    <a:pt x="528" y="82"/>
                  </a:lnTo>
                  <a:lnTo>
                    <a:pt x="532" y="82"/>
                  </a:lnTo>
                  <a:lnTo>
                    <a:pt x="528" y="81"/>
                  </a:lnTo>
                  <a:lnTo>
                    <a:pt x="531" y="81"/>
                  </a:lnTo>
                  <a:lnTo>
                    <a:pt x="532" y="81"/>
                  </a:lnTo>
                  <a:lnTo>
                    <a:pt x="540" y="78"/>
                  </a:lnTo>
                  <a:lnTo>
                    <a:pt x="550" y="81"/>
                  </a:lnTo>
                  <a:lnTo>
                    <a:pt x="555" y="82"/>
                  </a:lnTo>
                  <a:lnTo>
                    <a:pt x="559" y="82"/>
                  </a:lnTo>
                  <a:lnTo>
                    <a:pt x="562" y="81"/>
                  </a:lnTo>
                  <a:lnTo>
                    <a:pt x="563" y="78"/>
                  </a:lnTo>
                  <a:lnTo>
                    <a:pt x="562" y="74"/>
                  </a:lnTo>
                  <a:lnTo>
                    <a:pt x="558" y="74"/>
                  </a:lnTo>
                  <a:lnTo>
                    <a:pt x="554" y="74"/>
                  </a:lnTo>
                  <a:lnTo>
                    <a:pt x="552" y="77"/>
                  </a:lnTo>
                  <a:lnTo>
                    <a:pt x="550" y="74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2" y="72"/>
                  </a:lnTo>
                  <a:lnTo>
                    <a:pt x="540" y="70"/>
                  </a:lnTo>
                  <a:lnTo>
                    <a:pt x="536" y="70"/>
                  </a:lnTo>
                  <a:lnTo>
                    <a:pt x="542" y="69"/>
                  </a:lnTo>
                  <a:lnTo>
                    <a:pt x="546" y="69"/>
                  </a:lnTo>
                  <a:lnTo>
                    <a:pt x="558" y="70"/>
                  </a:lnTo>
                  <a:lnTo>
                    <a:pt x="555" y="69"/>
                  </a:lnTo>
                  <a:lnTo>
                    <a:pt x="552" y="66"/>
                  </a:lnTo>
                  <a:lnTo>
                    <a:pt x="544" y="66"/>
                  </a:lnTo>
                  <a:lnTo>
                    <a:pt x="540" y="66"/>
                  </a:lnTo>
                  <a:lnTo>
                    <a:pt x="536" y="66"/>
                  </a:lnTo>
                  <a:lnTo>
                    <a:pt x="532" y="69"/>
                  </a:lnTo>
                  <a:lnTo>
                    <a:pt x="528" y="70"/>
                  </a:lnTo>
                  <a:lnTo>
                    <a:pt x="526" y="69"/>
                  </a:lnTo>
                  <a:lnTo>
                    <a:pt x="535" y="65"/>
                  </a:lnTo>
                  <a:lnTo>
                    <a:pt x="531" y="64"/>
                  </a:lnTo>
                  <a:lnTo>
                    <a:pt x="535" y="64"/>
                  </a:lnTo>
                  <a:lnTo>
                    <a:pt x="536" y="64"/>
                  </a:lnTo>
                  <a:lnTo>
                    <a:pt x="536" y="61"/>
                  </a:lnTo>
                  <a:lnTo>
                    <a:pt x="539" y="60"/>
                  </a:lnTo>
                  <a:lnTo>
                    <a:pt x="540" y="57"/>
                  </a:lnTo>
                  <a:lnTo>
                    <a:pt x="539" y="57"/>
                  </a:lnTo>
                  <a:lnTo>
                    <a:pt x="540" y="56"/>
                  </a:lnTo>
                  <a:lnTo>
                    <a:pt x="548" y="53"/>
                  </a:lnTo>
                  <a:lnTo>
                    <a:pt x="550" y="53"/>
                  </a:lnTo>
                  <a:lnTo>
                    <a:pt x="554" y="53"/>
                  </a:lnTo>
                  <a:lnTo>
                    <a:pt x="555" y="52"/>
                  </a:lnTo>
                  <a:lnTo>
                    <a:pt x="558" y="52"/>
                  </a:lnTo>
                  <a:lnTo>
                    <a:pt x="562" y="50"/>
                  </a:lnTo>
                  <a:lnTo>
                    <a:pt x="563" y="50"/>
                  </a:lnTo>
                  <a:lnTo>
                    <a:pt x="566" y="48"/>
                  </a:lnTo>
                  <a:lnTo>
                    <a:pt x="562" y="48"/>
                  </a:lnTo>
                  <a:lnTo>
                    <a:pt x="558" y="50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63" y="44"/>
                  </a:lnTo>
                  <a:lnTo>
                    <a:pt x="567" y="43"/>
                  </a:lnTo>
                  <a:lnTo>
                    <a:pt x="576" y="43"/>
                  </a:lnTo>
                  <a:lnTo>
                    <a:pt x="586" y="39"/>
                  </a:lnTo>
                  <a:lnTo>
                    <a:pt x="583" y="39"/>
                  </a:lnTo>
                  <a:lnTo>
                    <a:pt x="576" y="39"/>
                  </a:lnTo>
                  <a:lnTo>
                    <a:pt x="570" y="39"/>
                  </a:lnTo>
                  <a:lnTo>
                    <a:pt x="562" y="39"/>
                  </a:lnTo>
                  <a:lnTo>
                    <a:pt x="558" y="40"/>
                  </a:lnTo>
                  <a:lnTo>
                    <a:pt x="558" y="43"/>
                  </a:lnTo>
                  <a:lnTo>
                    <a:pt x="554" y="43"/>
                  </a:lnTo>
                  <a:lnTo>
                    <a:pt x="552" y="40"/>
                  </a:lnTo>
                  <a:lnTo>
                    <a:pt x="554" y="40"/>
                  </a:lnTo>
                  <a:lnTo>
                    <a:pt x="555" y="39"/>
                  </a:lnTo>
                  <a:lnTo>
                    <a:pt x="554" y="39"/>
                  </a:lnTo>
                  <a:lnTo>
                    <a:pt x="566" y="37"/>
                  </a:lnTo>
                  <a:lnTo>
                    <a:pt x="579" y="37"/>
                  </a:lnTo>
                  <a:lnTo>
                    <a:pt x="589" y="37"/>
                  </a:lnTo>
                  <a:lnTo>
                    <a:pt x="601" y="33"/>
                  </a:lnTo>
                  <a:lnTo>
                    <a:pt x="593" y="33"/>
                  </a:lnTo>
                  <a:lnTo>
                    <a:pt x="588" y="33"/>
                  </a:lnTo>
                  <a:lnTo>
                    <a:pt x="579" y="33"/>
                  </a:lnTo>
                  <a:lnTo>
                    <a:pt x="584" y="31"/>
                  </a:lnTo>
                  <a:lnTo>
                    <a:pt x="592" y="31"/>
                  </a:lnTo>
                  <a:lnTo>
                    <a:pt x="601" y="31"/>
                  </a:lnTo>
                  <a:lnTo>
                    <a:pt x="609" y="29"/>
                  </a:lnTo>
                  <a:lnTo>
                    <a:pt x="612" y="29"/>
                  </a:lnTo>
                  <a:lnTo>
                    <a:pt x="616" y="27"/>
                  </a:lnTo>
                  <a:lnTo>
                    <a:pt x="619" y="27"/>
                  </a:lnTo>
                  <a:lnTo>
                    <a:pt x="623" y="27"/>
                  </a:lnTo>
                  <a:lnTo>
                    <a:pt x="629" y="25"/>
                  </a:lnTo>
                  <a:lnTo>
                    <a:pt x="637" y="23"/>
                  </a:lnTo>
                  <a:lnTo>
                    <a:pt x="641" y="23"/>
                  </a:lnTo>
                  <a:lnTo>
                    <a:pt x="645" y="21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lnTo>
                    <a:pt x="620" y="17"/>
                  </a:lnTo>
                  <a:close/>
                  <a:moveTo>
                    <a:pt x="131" y="151"/>
                  </a:moveTo>
                  <a:lnTo>
                    <a:pt x="129" y="151"/>
                  </a:lnTo>
                  <a:lnTo>
                    <a:pt x="135" y="14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1"/>
                  </a:lnTo>
                  <a:close/>
                  <a:moveTo>
                    <a:pt x="139" y="206"/>
                  </a:moveTo>
                  <a:lnTo>
                    <a:pt x="135" y="204"/>
                  </a:lnTo>
                  <a:lnTo>
                    <a:pt x="141" y="204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39" y="206"/>
                  </a:lnTo>
                  <a:close/>
                  <a:moveTo>
                    <a:pt x="107" y="259"/>
                  </a:moveTo>
                  <a:lnTo>
                    <a:pt x="105" y="259"/>
                  </a:lnTo>
                  <a:lnTo>
                    <a:pt x="106" y="258"/>
                  </a:lnTo>
                  <a:lnTo>
                    <a:pt x="109" y="258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lnTo>
                    <a:pt x="107" y="259"/>
                  </a:lnTo>
                  <a:close/>
                  <a:moveTo>
                    <a:pt x="114" y="271"/>
                  </a:moveTo>
                  <a:lnTo>
                    <a:pt x="113" y="271"/>
                  </a:lnTo>
                  <a:lnTo>
                    <a:pt x="118" y="268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close/>
                  <a:moveTo>
                    <a:pt x="118" y="258"/>
                  </a:moveTo>
                  <a:lnTo>
                    <a:pt x="115" y="255"/>
                  </a:lnTo>
                  <a:lnTo>
                    <a:pt x="118" y="254"/>
                  </a:lnTo>
                  <a:lnTo>
                    <a:pt x="119" y="255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18" y="258"/>
                  </a:lnTo>
                  <a:close/>
                  <a:moveTo>
                    <a:pt x="115" y="232"/>
                  </a:moveTo>
                  <a:lnTo>
                    <a:pt x="110" y="235"/>
                  </a:lnTo>
                  <a:lnTo>
                    <a:pt x="105" y="236"/>
                  </a:lnTo>
                  <a:lnTo>
                    <a:pt x="98" y="240"/>
                  </a:lnTo>
                  <a:lnTo>
                    <a:pt x="102" y="236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9" y="231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lnTo>
                    <a:pt x="115" y="232"/>
                  </a:lnTo>
                  <a:close/>
                  <a:moveTo>
                    <a:pt x="123" y="222"/>
                  </a:moveTo>
                  <a:lnTo>
                    <a:pt x="114" y="222"/>
                  </a:lnTo>
                  <a:lnTo>
                    <a:pt x="123" y="219"/>
                  </a:lnTo>
                  <a:lnTo>
                    <a:pt x="133" y="219"/>
                  </a:lnTo>
                  <a:lnTo>
                    <a:pt x="127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lnTo>
                    <a:pt x="123" y="222"/>
                  </a:lnTo>
                  <a:close/>
                  <a:moveTo>
                    <a:pt x="133" y="223"/>
                  </a:moveTo>
                  <a:lnTo>
                    <a:pt x="131" y="224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3"/>
                  </a:lnTo>
                  <a:close/>
                  <a:moveTo>
                    <a:pt x="131" y="228"/>
                  </a:moveTo>
                  <a:lnTo>
                    <a:pt x="126" y="228"/>
                  </a:lnTo>
                  <a:lnTo>
                    <a:pt x="131" y="227"/>
                  </a:lnTo>
                  <a:lnTo>
                    <a:pt x="133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1" y="228"/>
                  </a:lnTo>
                  <a:close/>
                  <a:moveTo>
                    <a:pt x="137" y="227"/>
                  </a:moveTo>
                  <a:lnTo>
                    <a:pt x="133" y="227"/>
                  </a:lnTo>
                  <a:lnTo>
                    <a:pt x="138" y="226"/>
                  </a:lnTo>
                  <a:lnTo>
                    <a:pt x="141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37" y="227"/>
                  </a:lnTo>
                  <a:close/>
                  <a:moveTo>
                    <a:pt x="141" y="219"/>
                  </a:moveTo>
                  <a:lnTo>
                    <a:pt x="139" y="218"/>
                  </a:lnTo>
                  <a:lnTo>
                    <a:pt x="141" y="218"/>
                  </a:lnTo>
                  <a:lnTo>
                    <a:pt x="145" y="218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lnTo>
                    <a:pt x="141" y="219"/>
                  </a:lnTo>
                  <a:close/>
                  <a:moveTo>
                    <a:pt x="155" y="323"/>
                  </a:moveTo>
                  <a:lnTo>
                    <a:pt x="155" y="324"/>
                  </a:lnTo>
                  <a:lnTo>
                    <a:pt x="153" y="325"/>
                  </a:lnTo>
                  <a:lnTo>
                    <a:pt x="155" y="323"/>
                  </a:lnTo>
                  <a:lnTo>
                    <a:pt x="154" y="323"/>
                  </a:lnTo>
                  <a:lnTo>
                    <a:pt x="155" y="319"/>
                  </a:lnTo>
                  <a:lnTo>
                    <a:pt x="158" y="320"/>
                  </a:lnTo>
                  <a:lnTo>
                    <a:pt x="159" y="320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close/>
                  <a:moveTo>
                    <a:pt x="211" y="288"/>
                  </a:moveTo>
                  <a:lnTo>
                    <a:pt x="211" y="285"/>
                  </a:lnTo>
                  <a:lnTo>
                    <a:pt x="212" y="289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1" y="288"/>
                  </a:lnTo>
                  <a:close/>
                  <a:moveTo>
                    <a:pt x="381" y="12"/>
                  </a:moveTo>
                  <a:lnTo>
                    <a:pt x="374" y="9"/>
                  </a:lnTo>
                  <a:lnTo>
                    <a:pt x="369" y="8"/>
                  </a:lnTo>
                  <a:lnTo>
                    <a:pt x="373" y="8"/>
                  </a:lnTo>
                  <a:lnTo>
                    <a:pt x="378" y="8"/>
                  </a:lnTo>
                  <a:lnTo>
                    <a:pt x="381" y="9"/>
                  </a:lnTo>
                  <a:lnTo>
                    <a:pt x="382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1" y="12"/>
                  </a:lnTo>
                  <a:close/>
                  <a:moveTo>
                    <a:pt x="462" y="143"/>
                  </a:moveTo>
                  <a:lnTo>
                    <a:pt x="465" y="143"/>
                  </a:lnTo>
                  <a:lnTo>
                    <a:pt x="469" y="143"/>
                  </a:lnTo>
                  <a:lnTo>
                    <a:pt x="465" y="145"/>
                  </a:lnTo>
                  <a:lnTo>
                    <a:pt x="461" y="147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lnTo>
                    <a:pt x="462" y="143"/>
                  </a:lnTo>
                  <a:close/>
                  <a:moveTo>
                    <a:pt x="457" y="4"/>
                  </a:moveTo>
                  <a:lnTo>
                    <a:pt x="465" y="4"/>
                  </a:lnTo>
                  <a:lnTo>
                    <a:pt x="474" y="4"/>
                  </a:lnTo>
                  <a:lnTo>
                    <a:pt x="454" y="5"/>
                  </a:lnTo>
                  <a:lnTo>
                    <a:pt x="451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lnTo>
                    <a:pt x="457" y="4"/>
                  </a:lnTo>
                  <a:close/>
                  <a:moveTo>
                    <a:pt x="426" y="150"/>
                  </a:moveTo>
                  <a:lnTo>
                    <a:pt x="429" y="151"/>
                  </a:lnTo>
                  <a:lnTo>
                    <a:pt x="426" y="151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lnTo>
                    <a:pt x="426" y="150"/>
                  </a:lnTo>
                  <a:close/>
                  <a:moveTo>
                    <a:pt x="434" y="178"/>
                  </a:moveTo>
                  <a:lnTo>
                    <a:pt x="430" y="178"/>
                  </a:lnTo>
                  <a:lnTo>
                    <a:pt x="427" y="179"/>
                  </a:lnTo>
                  <a:lnTo>
                    <a:pt x="425" y="179"/>
                  </a:lnTo>
                  <a:lnTo>
                    <a:pt x="421" y="179"/>
                  </a:lnTo>
                  <a:lnTo>
                    <a:pt x="426" y="178"/>
                  </a:lnTo>
                  <a:lnTo>
                    <a:pt x="434" y="175"/>
                  </a:lnTo>
                  <a:lnTo>
                    <a:pt x="435" y="175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lnTo>
                    <a:pt x="434" y="178"/>
                  </a:lnTo>
                  <a:close/>
                  <a:moveTo>
                    <a:pt x="434" y="166"/>
                  </a:moveTo>
                  <a:lnTo>
                    <a:pt x="435" y="166"/>
                  </a:lnTo>
                  <a:lnTo>
                    <a:pt x="427" y="170"/>
                  </a:lnTo>
                  <a:lnTo>
                    <a:pt x="425" y="170"/>
                  </a:lnTo>
                  <a:lnTo>
                    <a:pt x="421" y="174"/>
                  </a:lnTo>
                  <a:lnTo>
                    <a:pt x="418" y="174"/>
                  </a:lnTo>
                  <a:lnTo>
                    <a:pt x="417" y="173"/>
                  </a:lnTo>
                  <a:lnTo>
                    <a:pt x="418" y="171"/>
                  </a:lnTo>
                  <a:lnTo>
                    <a:pt x="425" y="167"/>
                  </a:lnTo>
                  <a:lnTo>
                    <a:pt x="425" y="166"/>
                  </a:lnTo>
                  <a:lnTo>
                    <a:pt x="430" y="166"/>
                  </a:lnTo>
                  <a:lnTo>
                    <a:pt x="426" y="162"/>
                  </a:lnTo>
                  <a:lnTo>
                    <a:pt x="430" y="165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lnTo>
                    <a:pt x="434" y="166"/>
                  </a:lnTo>
                  <a:close/>
                  <a:moveTo>
                    <a:pt x="427" y="8"/>
                  </a:moveTo>
                  <a:lnTo>
                    <a:pt x="426" y="7"/>
                  </a:lnTo>
                  <a:lnTo>
                    <a:pt x="438" y="7"/>
                  </a:lnTo>
                  <a:lnTo>
                    <a:pt x="443" y="7"/>
                  </a:lnTo>
                  <a:lnTo>
                    <a:pt x="441" y="8"/>
                  </a:lnTo>
                  <a:lnTo>
                    <a:pt x="438" y="7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lnTo>
                    <a:pt x="427" y="8"/>
                  </a:lnTo>
                  <a:close/>
                  <a:moveTo>
                    <a:pt x="443" y="135"/>
                  </a:moveTo>
                  <a:lnTo>
                    <a:pt x="441" y="135"/>
                  </a:lnTo>
                  <a:lnTo>
                    <a:pt x="443" y="134"/>
                  </a:lnTo>
                  <a:lnTo>
                    <a:pt x="445" y="134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lnTo>
                    <a:pt x="443" y="135"/>
                  </a:lnTo>
                  <a:close/>
                  <a:moveTo>
                    <a:pt x="441" y="20"/>
                  </a:moveTo>
                  <a:lnTo>
                    <a:pt x="443" y="17"/>
                  </a:lnTo>
                  <a:lnTo>
                    <a:pt x="445" y="17"/>
                  </a:lnTo>
                  <a:lnTo>
                    <a:pt x="453" y="17"/>
                  </a:lnTo>
                  <a:lnTo>
                    <a:pt x="462" y="17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lnTo>
                    <a:pt x="441" y="20"/>
                  </a:lnTo>
                  <a:close/>
                  <a:moveTo>
                    <a:pt x="463" y="17"/>
                  </a:moveTo>
                  <a:lnTo>
                    <a:pt x="471" y="16"/>
                  </a:lnTo>
                  <a:lnTo>
                    <a:pt x="470" y="13"/>
                  </a:lnTo>
                  <a:lnTo>
                    <a:pt x="482" y="16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lnTo>
                    <a:pt x="463" y="17"/>
                  </a:lnTo>
                  <a:close/>
                  <a:moveTo>
                    <a:pt x="518" y="108"/>
                  </a:moveTo>
                  <a:lnTo>
                    <a:pt x="514" y="108"/>
                  </a:lnTo>
                  <a:lnTo>
                    <a:pt x="510" y="105"/>
                  </a:lnTo>
                  <a:lnTo>
                    <a:pt x="514" y="10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close/>
                  <a:moveTo>
                    <a:pt x="129" y="143"/>
                  </a:moveTo>
                  <a:lnTo>
                    <a:pt x="127" y="143"/>
                  </a:lnTo>
                  <a:lnTo>
                    <a:pt x="126" y="143"/>
                  </a:lnTo>
                  <a:lnTo>
                    <a:pt x="127" y="145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lnTo>
                    <a:pt x="129" y="143"/>
                  </a:lnTo>
                  <a:close/>
                  <a:moveTo>
                    <a:pt x="129" y="118"/>
                  </a:moveTo>
                  <a:lnTo>
                    <a:pt x="135" y="117"/>
                  </a:lnTo>
                  <a:lnTo>
                    <a:pt x="122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29" y="118"/>
                  </a:lnTo>
                  <a:close/>
                  <a:moveTo>
                    <a:pt x="18" y="74"/>
                  </a:moveTo>
                  <a:lnTo>
                    <a:pt x="25" y="73"/>
                  </a:lnTo>
                  <a:lnTo>
                    <a:pt x="18" y="73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  <a:moveTo>
                    <a:pt x="4" y="73"/>
                  </a:moveTo>
                  <a:lnTo>
                    <a:pt x="0" y="74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oup 94"/>
          <p:cNvGrpSpPr/>
          <p:nvPr/>
        </p:nvGrpSpPr>
        <p:grpSpPr>
          <a:xfrm>
            <a:off x="98041" y="1898173"/>
            <a:ext cx="3065937" cy="1688924"/>
            <a:chOff x="98035" y="1599885"/>
            <a:chExt cx="3065937" cy="1688924"/>
          </a:xfrm>
          <a:solidFill>
            <a:schemeClr val="accent2">
              <a:alpha val="30000"/>
            </a:schemeClr>
          </a:solidFill>
        </p:grpSpPr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98035" y="1872806"/>
              <a:ext cx="1178526" cy="522805"/>
            </a:xfrm>
            <a:custGeom>
              <a:avLst/>
              <a:gdLst>
                <a:gd name="T0" fmla="*/ 94 w 665"/>
                <a:gd name="T1" fmla="*/ 267 h 295"/>
                <a:gd name="T2" fmla="*/ 548 w 665"/>
                <a:gd name="T3" fmla="*/ 196 h 295"/>
                <a:gd name="T4" fmla="*/ 510 w 665"/>
                <a:gd name="T5" fmla="*/ 196 h 295"/>
                <a:gd name="T6" fmla="*/ 656 w 665"/>
                <a:gd name="T7" fmla="*/ 23 h 295"/>
                <a:gd name="T8" fmla="*/ 581 w 665"/>
                <a:gd name="T9" fmla="*/ 13 h 295"/>
                <a:gd name="T10" fmla="*/ 538 w 665"/>
                <a:gd name="T11" fmla="*/ 7 h 295"/>
                <a:gd name="T12" fmla="*/ 483 w 665"/>
                <a:gd name="T13" fmla="*/ 8 h 295"/>
                <a:gd name="T14" fmla="*/ 346 w 665"/>
                <a:gd name="T15" fmla="*/ 46 h 295"/>
                <a:gd name="T16" fmla="*/ 353 w 665"/>
                <a:gd name="T17" fmla="*/ 70 h 295"/>
                <a:gd name="T18" fmla="*/ 330 w 665"/>
                <a:gd name="T19" fmla="*/ 82 h 295"/>
                <a:gd name="T20" fmla="*/ 276 w 665"/>
                <a:gd name="T21" fmla="*/ 86 h 295"/>
                <a:gd name="T22" fmla="*/ 265 w 665"/>
                <a:gd name="T23" fmla="*/ 107 h 295"/>
                <a:gd name="T24" fmla="*/ 326 w 665"/>
                <a:gd name="T25" fmla="*/ 105 h 295"/>
                <a:gd name="T26" fmla="*/ 243 w 665"/>
                <a:gd name="T27" fmla="*/ 131 h 295"/>
                <a:gd name="T28" fmla="*/ 195 w 665"/>
                <a:gd name="T29" fmla="*/ 157 h 295"/>
                <a:gd name="T30" fmla="*/ 184 w 665"/>
                <a:gd name="T31" fmla="*/ 175 h 295"/>
                <a:gd name="T32" fmla="*/ 207 w 665"/>
                <a:gd name="T33" fmla="*/ 183 h 295"/>
                <a:gd name="T34" fmla="*/ 211 w 665"/>
                <a:gd name="T35" fmla="*/ 198 h 295"/>
                <a:gd name="T36" fmla="*/ 233 w 665"/>
                <a:gd name="T37" fmla="*/ 204 h 295"/>
                <a:gd name="T38" fmla="*/ 194 w 665"/>
                <a:gd name="T39" fmla="*/ 232 h 295"/>
                <a:gd name="T40" fmla="*/ 128 w 665"/>
                <a:gd name="T41" fmla="*/ 252 h 295"/>
                <a:gd name="T42" fmla="*/ 111 w 665"/>
                <a:gd name="T43" fmla="*/ 265 h 295"/>
                <a:gd name="T44" fmla="*/ 158 w 665"/>
                <a:gd name="T45" fmla="*/ 252 h 295"/>
                <a:gd name="T46" fmla="*/ 194 w 665"/>
                <a:gd name="T47" fmla="*/ 238 h 295"/>
                <a:gd name="T48" fmla="*/ 256 w 665"/>
                <a:gd name="T49" fmla="*/ 218 h 295"/>
                <a:gd name="T50" fmla="*/ 298 w 665"/>
                <a:gd name="T51" fmla="*/ 192 h 295"/>
                <a:gd name="T52" fmla="*/ 344 w 665"/>
                <a:gd name="T53" fmla="*/ 174 h 295"/>
                <a:gd name="T54" fmla="*/ 382 w 665"/>
                <a:gd name="T55" fmla="*/ 166 h 295"/>
                <a:gd name="T56" fmla="*/ 334 w 665"/>
                <a:gd name="T57" fmla="*/ 194 h 295"/>
                <a:gd name="T58" fmla="*/ 374 w 665"/>
                <a:gd name="T59" fmla="*/ 180 h 295"/>
                <a:gd name="T60" fmla="*/ 403 w 665"/>
                <a:gd name="T61" fmla="*/ 166 h 295"/>
                <a:gd name="T62" fmla="*/ 426 w 665"/>
                <a:gd name="T63" fmla="*/ 166 h 295"/>
                <a:gd name="T64" fmla="*/ 454 w 665"/>
                <a:gd name="T65" fmla="*/ 179 h 295"/>
                <a:gd name="T66" fmla="*/ 498 w 665"/>
                <a:gd name="T67" fmla="*/ 194 h 295"/>
                <a:gd name="T68" fmla="*/ 518 w 665"/>
                <a:gd name="T69" fmla="*/ 206 h 295"/>
                <a:gd name="T70" fmla="*/ 523 w 665"/>
                <a:gd name="T71" fmla="*/ 210 h 295"/>
                <a:gd name="T72" fmla="*/ 538 w 665"/>
                <a:gd name="T73" fmla="*/ 214 h 295"/>
                <a:gd name="T74" fmla="*/ 532 w 665"/>
                <a:gd name="T75" fmla="*/ 231 h 295"/>
                <a:gd name="T76" fmla="*/ 527 w 665"/>
                <a:gd name="T77" fmla="*/ 253 h 295"/>
                <a:gd name="T78" fmla="*/ 524 w 665"/>
                <a:gd name="T79" fmla="*/ 259 h 295"/>
                <a:gd name="T80" fmla="*/ 536 w 665"/>
                <a:gd name="T81" fmla="*/ 265 h 295"/>
                <a:gd name="T82" fmla="*/ 515 w 665"/>
                <a:gd name="T83" fmla="*/ 227 h 295"/>
                <a:gd name="T84" fmla="*/ 523 w 665"/>
                <a:gd name="T85" fmla="*/ 218 h 295"/>
                <a:gd name="T86" fmla="*/ 1 w 665"/>
                <a:gd name="T87" fmla="*/ 295 h 295"/>
                <a:gd name="T88" fmla="*/ 24 w 665"/>
                <a:gd name="T89" fmla="*/ 288 h 295"/>
                <a:gd name="T90" fmla="*/ 43 w 665"/>
                <a:gd name="T91" fmla="*/ 279 h 295"/>
                <a:gd name="T92" fmla="*/ 85 w 665"/>
                <a:gd name="T93" fmla="*/ 271 h 295"/>
                <a:gd name="T94" fmla="*/ 168 w 665"/>
                <a:gd name="T95" fmla="*/ 175 h 295"/>
                <a:gd name="T96" fmla="*/ 252 w 665"/>
                <a:gd name="T97" fmla="*/ 235 h 295"/>
                <a:gd name="T98" fmla="*/ 276 w 665"/>
                <a:gd name="T99" fmla="*/ 219 h 295"/>
                <a:gd name="T100" fmla="*/ 255 w 665"/>
                <a:gd name="T101" fmla="*/ 228 h 295"/>
                <a:gd name="T102" fmla="*/ 291 w 665"/>
                <a:gd name="T103" fmla="*/ 215 h 295"/>
                <a:gd name="T104" fmla="*/ 178 w 665"/>
                <a:gd name="T105" fmla="*/ 131 h 295"/>
                <a:gd name="T106" fmla="*/ 249 w 665"/>
                <a:gd name="T107" fmla="*/ 82 h 295"/>
                <a:gd name="T108" fmla="*/ 498 w 665"/>
                <a:gd name="T109" fmla="*/ 236 h 295"/>
                <a:gd name="T110" fmla="*/ 518 w 665"/>
                <a:gd name="T111" fmla="*/ 219 h 295"/>
                <a:gd name="T112" fmla="*/ 510 w 665"/>
                <a:gd name="T113" fmla="*/ 214 h 295"/>
                <a:gd name="T114" fmla="*/ 507 w 665"/>
                <a:gd name="T115" fmla="*/ 222 h 295"/>
                <a:gd name="T116" fmla="*/ 519 w 665"/>
                <a:gd name="T117" fmla="*/ 232 h 295"/>
                <a:gd name="T118" fmla="*/ 511 w 665"/>
                <a:gd name="T119" fmla="*/ 246 h 295"/>
                <a:gd name="T120" fmla="*/ 502 w 665"/>
                <a:gd name="T121" fmla="*/ 261 h 295"/>
                <a:gd name="T122" fmla="*/ 515 w 665"/>
                <a:gd name="T123" fmla="*/ 25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295">
                  <a:moveTo>
                    <a:pt x="263" y="88"/>
                  </a:moveTo>
                  <a:lnTo>
                    <a:pt x="260" y="90"/>
                  </a:lnTo>
                  <a:lnTo>
                    <a:pt x="264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88"/>
                  </a:lnTo>
                  <a:close/>
                  <a:moveTo>
                    <a:pt x="94" y="267"/>
                  </a:moveTo>
                  <a:lnTo>
                    <a:pt x="97" y="265"/>
                  </a:lnTo>
                  <a:lnTo>
                    <a:pt x="91" y="268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lnTo>
                    <a:pt x="94" y="267"/>
                  </a:lnTo>
                  <a:close/>
                  <a:moveTo>
                    <a:pt x="549" y="242"/>
                  </a:moveTo>
                  <a:lnTo>
                    <a:pt x="546" y="240"/>
                  </a:lnTo>
                  <a:lnTo>
                    <a:pt x="544" y="239"/>
                  </a:lnTo>
                  <a:lnTo>
                    <a:pt x="542" y="238"/>
                  </a:lnTo>
                  <a:lnTo>
                    <a:pt x="542" y="235"/>
                  </a:lnTo>
                  <a:lnTo>
                    <a:pt x="544" y="231"/>
                  </a:lnTo>
                  <a:lnTo>
                    <a:pt x="544" y="228"/>
                  </a:lnTo>
                  <a:lnTo>
                    <a:pt x="546" y="227"/>
                  </a:lnTo>
                  <a:lnTo>
                    <a:pt x="546" y="224"/>
                  </a:lnTo>
                  <a:lnTo>
                    <a:pt x="546" y="222"/>
                  </a:lnTo>
                  <a:lnTo>
                    <a:pt x="548" y="210"/>
                  </a:lnTo>
                  <a:lnTo>
                    <a:pt x="549" y="206"/>
                  </a:lnTo>
                  <a:lnTo>
                    <a:pt x="549" y="204"/>
                  </a:lnTo>
                  <a:lnTo>
                    <a:pt x="548" y="200"/>
                  </a:lnTo>
                  <a:lnTo>
                    <a:pt x="548" y="198"/>
                  </a:lnTo>
                  <a:lnTo>
                    <a:pt x="548" y="196"/>
                  </a:lnTo>
                  <a:lnTo>
                    <a:pt x="548" y="194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8" y="188"/>
                  </a:lnTo>
                  <a:lnTo>
                    <a:pt x="549" y="187"/>
                  </a:lnTo>
                  <a:lnTo>
                    <a:pt x="548" y="184"/>
                  </a:lnTo>
                  <a:lnTo>
                    <a:pt x="542" y="184"/>
                  </a:lnTo>
                  <a:lnTo>
                    <a:pt x="539" y="187"/>
                  </a:lnTo>
                  <a:lnTo>
                    <a:pt x="538" y="187"/>
                  </a:lnTo>
                  <a:lnTo>
                    <a:pt x="535" y="187"/>
                  </a:lnTo>
                  <a:lnTo>
                    <a:pt x="532" y="187"/>
                  </a:lnTo>
                  <a:lnTo>
                    <a:pt x="531" y="191"/>
                  </a:lnTo>
                  <a:lnTo>
                    <a:pt x="528" y="191"/>
                  </a:lnTo>
                  <a:lnTo>
                    <a:pt x="527" y="191"/>
                  </a:lnTo>
                  <a:lnTo>
                    <a:pt x="526" y="192"/>
                  </a:lnTo>
                  <a:lnTo>
                    <a:pt x="523" y="194"/>
                  </a:lnTo>
                  <a:lnTo>
                    <a:pt x="506" y="198"/>
                  </a:lnTo>
                  <a:lnTo>
                    <a:pt x="510" y="196"/>
                  </a:lnTo>
                  <a:lnTo>
                    <a:pt x="510" y="192"/>
                  </a:lnTo>
                  <a:lnTo>
                    <a:pt x="507" y="188"/>
                  </a:lnTo>
                  <a:lnTo>
                    <a:pt x="507" y="184"/>
                  </a:lnTo>
                  <a:lnTo>
                    <a:pt x="506" y="180"/>
                  </a:lnTo>
                  <a:lnTo>
                    <a:pt x="506" y="179"/>
                  </a:lnTo>
                  <a:lnTo>
                    <a:pt x="507" y="178"/>
                  </a:lnTo>
                  <a:lnTo>
                    <a:pt x="511" y="175"/>
                  </a:lnTo>
                  <a:lnTo>
                    <a:pt x="504" y="175"/>
                  </a:lnTo>
                  <a:lnTo>
                    <a:pt x="500" y="178"/>
                  </a:lnTo>
                  <a:lnTo>
                    <a:pt x="496" y="178"/>
                  </a:lnTo>
                  <a:lnTo>
                    <a:pt x="494" y="178"/>
                  </a:lnTo>
                  <a:lnTo>
                    <a:pt x="492" y="178"/>
                  </a:lnTo>
                  <a:lnTo>
                    <a:pt x="487" y="175"/>
                  </a:lnTo>
                  <a:lnTo>
                    <a:pt x="665" y="27"/>
                  </a:lnTo>
                  <a:lnTo>
                    <a:pt x="664" y="27"/>
                  </a:lnTo>
                  <a:lnTo>
                    <a:pt x="662" y="27"/>
                  </a:lnTo>
                  <a:lnTo>
                    <a:pt x="658" y="25"/>
                  </a:lnTo>
                  <a:lnTo>
                    <a:pt x="656" y="23"/>
                  </a:lnTo>
                  <a:lnTo>
                    <a:pt x="652" y="21"/>
                  </a:lnTo>
                  <a:lnTo>
                    <a:pt x="645" y="20"/>
                  </a:lnTo>
                  <a:lnTo>
                    <a:pt x="641" y="20"/>
                  </a:lnTo>
                  <a:lnTo>
                    <a:pt x="638" y="21"/>
                  </a:lnTo>
                  <a:lnTo>
                    <a:pt x="637" y="21"/>
                  </a:lnTo>
                  <a:lnTo>
                    <a:pt x="633" y="21"/>
                  </a:lnTo>
                  <a:lnTo>
                    <a:pt x="625" y="21"/>
                  </a:lnTo>
                  <a:lnTo>
                    <a:pt x="624" y="21"/>
                  </a:lnTo>
                  <a:lnTo>
                    <a:pt x="621" y="21"/>
                  </a:lnTo>
                  <a:lnTo>
                    <a:pt x="620" y="20"/>
                  </a:lnTo>
                  <a:lnTo>
                    <a:pt x="616" y="20"/>
                  </a:lnTo>
                  <a:lnTo>
                    <a:pt x="608" y="20"/>
                  </a:lnTo>
                  <a:lnTo>
                    <a:pt x="605" y="20"/>
                  </a:lnTo>
                  <a:lnTo>
                    <a:pt x="601" y="17"/>
                  </a:lnTo>
                  <a:lnTo>
                    <a:pt x="597" y="17"/>
                  </a:lnTo>
                  <a:lnTo>
                    <a:pt x="595" y="16"/>
                  </a:lnTo>
                  <a:lnTo>
                    <a:pt x="589" y="13"/>
                  </a:lnTo>
                  <a:lnTo>
                    <a:pt x="581" y="13"/>
                  </a:lnTo>
                  <a:lnTo>
                    <a:pt x="576" y="16"/>
                  </a:lnTo>
                  <a:lnTo>
                    <a:pt x="576" y="13"/>
                  </a:lnTo>
                  <a:lnTo>
                    <a:pt x="572" y="13"/>
                  </a:lnTo>
                  <a:lnTo>
                    <a:pt x="567" y="16"/>
                  </a:lnTo>
                  <a:lnTo>
                    <a:pt x="563" y="16"/>
                  </a:lnTo>
                  <a:lnTo>
                    <a:pt x="559" y="13"/>
                  </a:lnTo>
                  <a:lnTo>
                    <a:pt x="555" y="12"/>
                  </a:lnTo>
                  <a:lnTo>
                    <a:pt x="559" y="9"/>
                  </a:lnTo>
                  <a:lnTo>
                    <a:pt x="563" y="8"/>
                  </a:lnTo>
                  <a:lnTo>
                    <a:pt x="555" y="8"/>
                  </a:lnTo>
                  <a:lnTo>
                    <a:pt x="546" y="8"/>
                  </a:lnTo>
                  <a:lnTo>
                    <a:pt x="540" y="9"/>
                  </a:lnTo>
                  <a:lnTo>
                    <a:pt x="538" y="9"/>
                  </a:lnTo>
                  <a:lnTo>
                    <a:pt x="535" y="8"/>
                  </a:lnTo>
                  <a:lnTo>
                    <a:pt x="538" y="8"/>
                  </a:lnTo>
                  <a:lnTo>
                    <a:pt x="540" y="8"/>
                  </a:lnTo>
                  <a:lnTo>
                    <a:pt x="540" y="7"/>
                  </a:lnTo>
                  <a:lnTo>
                    <a:pt x="538" y="7"/>
                  </a:lnTo>
                  <a:lnTo>
                    <a:pt x="536" y="7"/>
                  </a:lnTo>
                  <a:lnTo>
                    <a:pt x="538" y="4"/>
                  </a:lnTo>
                  <a:lnTo>
                    <a:pt x="536" y="4"/>
                  </a:lnTo>
                  <a:lnTo>
                    <a:pt x="535" y="7"/>
                  </a:lnTo>
                  <a:lnTo>
                    <a:pt x="528" y="8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7" y="8"/>
                  </a:lnTo>
                  <a:lnTo>
                    <a:pt x="531" y="7"/>
                  </a:lnTo>
                  <a:lnTo>
                    <a:pt x="531" y="4"/>
                  </a:lnTo>
                  <a:lnTo>
                    <a:pt x="528" y="3"/>
                  </a:lnTo>
                  <a:lnTo>
                    <a:pt x="524" y="3"/>
                  </a:lnTo>
                  <a:lnTo>
                    <a:pt x="528" y="0"/>
                  </a:lnTo>
                  <a:lnTo>
                    <a:pt x="504" y="8"/>
                  </a:lnTo>
                  <a:lnTo>
                    <a:pt x="492" y="9"/>
                  </a:lnTo>
                  <a:lnTo>
                    <a:pt x="487" y="9"/>
                  </a:lnTo>
                  <a:lnTo>
                    <a:pt x="480" y="9"/>
                  </a:lnTo>
                  <a:lnTo>
                    <a:pt x="483" y="8"/>
                  </a:lnTo>
                  <a:lnTo>
                    <a:pt x="475" y="9"/>
                  </a:lnTo>
                  <a:lnTo>
                    <a:pt x="467" y="12"/>
                  </a:lnTo>
                  <a:lnTo>
                    <a:pt x="470" y="12"/>
                  </a:lnTo>
                  <a:lnTo>
                    <a:pt x="470" y="13"/>
                  </a:lnTo>
                  <a:lnTo>
                    <a:pt x="462" y="13"/>
                  </a:lnTo>
                  <a:lnTo>
                    <a:pt x="454" y="16"/>
                  </a:lnTo>
                  <a:lnTo>
                    <a:pt x="437" y="20"/>
                  </a:lnTo>
                  <a:lnTo>
                    <a:pt x="441" y="17"/>
                  </a:lnTo>
                  <a:lnTo>
                    <a:pt x="430" y="20"/>
                  </a:lnTo>
                  <a:lnTo>
                    <a:pt x="421" y="25"/>
                  </a:lnTo>
                  <a:lnTo>
                    <a:pt x="410" y="29"/>
                  </a:lnTo>
                  <a:lnTo>
                    <a:pt x="401" y="33"/>
                  </a:lnTo>
                  <a:lnTo>
                    <a:pt x="405" y="31"/>
                  </a:lnTo>
                  <a:lnTo>
                    <a:pt x="387" y="37"/>
                  </a:lnTo>
                  <a:lnTo>
                    <a:pt x="369" y="38"/>
                  </a:lnTo>
                  <a:lnTo>
                    <a:pt x="361" y="38"/>
                  </a:lnTo>
                  <a:lnTo>
                    <a:pt x="353" y="42"/>
                  </a:lnTo>
                  <a:lnTo>
                    <a:pt x="346" y="46"/>
                  </a:lnTo>
                  <a:lnTo>
                    <a:pt x="338" y="48"/>
                  </a:lnTo>
                  <a:lnTo>
                    <a:pt x="342" y="48"/>
                  </a:lnTo>
                  <a:lnTo>
                    <a:pt x="342" y="50"/>
                  </a:lnTo>
                  <a:lnTo>
                    <a:pt x="344" y="52"/>
                  </a:lnTo>
                  <a:lnTo>
                    <a:pt x="346" y="52"/>
                  </a:lnTo>
                  <a:lnTo>
                    <a:pt x="349" y="53"/>
                  </a:lnTo>
                  <a:lnTo>
                    <a:pt x="349" y="56"/>
                  </a:lnTo>
                  <a:lnTo>
                    <a:pt x="352" y="60"/>
                  </a:lnTo>
                  <a:lnTo>
                    <a:pt x="349" y="61"/>
                  </a:lnTo>
                  <a:lnTo>
                    <a:pt x="348" y="65"/>
                  </a:lnTo>
                  <a:lnTo>
                    <a:pt x="346" y="66"/>
                  </a:lnTo>
                  <a:lnTo>
                    <a:pt x="349" y="66"/>
                  </a:lnTo>
                  <a:lnTo>
                    <a:pt x="353" y="66"/>
                  </a:lnTo>
                  <a:lnTo>
                    <a:pt x="357" y="66"/>
                  </a:lnTo>
                  <a:lnTo>
                    <a:pt x="360" y="66"/>
                  </a:lnTo>
                  <a:lnTo>
                    <a:pt x="357" y="69"/>
                  </a:lnTo>
                  <a:lnTo>
                    <a:pt x="356" y="69"/>
                  </a:lnTo>
                  <a:lnTo>
                    <a:pt x="353" y="70"/>
                  </a:lnTo>
                  <a:lnTo>
                    <a:pt x="353" y="73"/>
                  </a:lnTo>
                  <a:lnTo>
                    <a:pt x="353" y="74"/>
                  </a:lnTo>
                  <a:lnTo>
                    <a:pt x="352" y="77"/>
                  </a:lnTo>
                  <a:lnTo>
                    <a:pt x="349" y="78"/>
                  </a:lnTo>
                  <a:lnTo>
                    <a:pt x="353" y="77"/>
                  </a:lnTo>
                  <a:lnTo>
                    <a:pt x="360" y="78"/>
                  </a:lnTo>
                  <a:lnTo>
                    <a:pt x="357" y="80"/>
                  </a:lnTo>
                  <a:lnTo>
                    <a:pt x="353" y="82"/>
                  </a:lnTo>
                  <a:lnTo>
                    <a:pt x="356" y="80"/>
                  </a:lnTo>
                  <a:lnTo>
                    <a:pt x="353" y="80"/>
                  </a:lnTo>
                  <a:lnTo>
                    <a:pt x="349" y="80"/>
                  </a:lnTo>
                  <a:lnTo>
                    <a:pt x="34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3" y="84"/>
                  </a:lnTo>
                  <a:lnTo>
                    <a:pt x="334" y="82"/>
                  </a:lnTo>
                  <a:lnTo>
                    <a:pt x="333" y="82"/>
                  </a:lnTo>
                  <a:lnTo>
                    <a:pt x="330" y="82"/>
                  </a:lnTo>
                  <a:lnTo>
                    <a:pt x="325" y="82"/>
                  </a:lnTo>
                  <a:lnTo>
                    <a:pt x="322" y="82"/>
                  </a:lnTo>
                  <a:lnTo>
                    <a:pt x="321" y="82"/>
                  </a:lnTo>
                  <a:lnTo>
                    <a:pt x="321" y="80"/>
                  </a:lnTo>
                  <a:lnTo>
                    <a:pt x="320" y="80"/>
                  </a:lnTo>
                  <a:lnTo>
                    <a:pt x="326" y="77"/>
                  </a:lnTo>
                  <a:lnTo>
                    <a:pt x="330" y="74"/>
                  </a:lnTo>
                  <a:lnTo>
                    <a:pt x="329" y="74"/>
                  </a:lnTo>
                  <a:lnTo>
                    <a:pt x="322" y="74"/>
                  </a:lnTo>
                  <a:lnTo>
                    <a:pt x="313" y="77"/>
                  </a:lnTo>
                  <a:lnTo>
                    <a:pt x="306" y="78"/>
                  </a:lnTo>
                  <a:lnTo>
                    <a:pt x="302" y="78"/>
                  </a:lnTo>
                  <a:lnTo>
                    <a:pt x="300" y="80"/>
                  </a:lnTo>
                  <a:lnTo>
                    <a:pt x="302" y="82"/>
                  </a:lnTo>
                  <a:lnTo>
                    <a:pt x="291" y="82"/>
                  </a:lnTo>
                  <a:lnTo>
                    <a:pt x="285" y="82"/>
                  </a:lnTo>
                  <a:lnTo>
                    <a:pt x="281" y="84"/>
                  </a:lnTo>
                  <a:lnTo>
                    <a:pt x="276" y="86"/>
                  </a:lnTo>
                  <a:lnTo>
                    <a:pt x="272" y="86"/>
                  </a:lnTo>
                  <a:lnTo>
                    <a:pt x="265" y="88"/>
                  </a:lnTo>
                  <a:lnTo>
                    <a:pt x="260" y="90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72" y="94"/>
                  </a:lnTo>
                  <a:lnTo>
                    <a:pt x="276" y="96"/>
                  </a:lnTo>
                  <a:lnTo>
                    <a:pt x="272" y="96"/>
                  </a:lnTo>
                  <a:lnTo>
                    <a:pt x="268" y="96"/>
                  </a:lnTo>
                  <a:lnTo>
                    <a:pt x="265" y="97"/>
                  </a:lnTo>
                  <a:lnTo>
                    <a:pt x="263" y="97"/>
                  </a:lnTo>
                  <a:lnTo>
                    <a:pt x="263" y="100"/>
                  </a:lnTo>
                  <a:lnTo>
                    <a:pt x="263" y="101"/>
                  </a:lnTo>
                  <a:lnTo>
                    <a:pt x="260" y="104"/>
                  </a:lnTo>
                  <a:lnTo>
                    <a:pt x="259" y="104"/>
                  </a:lnTo>
                  <a:lnTo>
                    <a:pt x="259" y="105"/>
                  </a:lnTo>
                  <a:lnTo>
                    <a:pt x="260" y="107"/>
                  </a:lnTo>
                  <a:lnTo>
                    <a:pt x="265" y="107"/>
                  </a:lnTo>
                  <a:lnTo>
                    <a:pt x="273" y="107"/>
                  </a:lnTo>
                  <a:lnTo>
                    <a:pt x="281" y="107"/>
                  </a:lnTo>
                  <a:lnTo>
                    <a:pt x="289" y="107"/>
                  </a:lnTo>
                  <a:lnTo>
                    <a:pt x="291" y="109"/>
                  </a:lnTo>
                  <a:lnTo>
                    <a:pt x="292" y="109"/>
                  </a:lnTo>
                  <a:lnTo>
                    <a:pt x="294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6" y="107"/>
                  </a:lnTo>
                  <a:lnTo>
                    <a:pt x="294" y="110"/>
                  </a:lnTo>
                  <a:lnTo>
                    <a:pt x="306" y="105"/>
                  </a:lnTo>
                  <a:lnTo>
                    <a:pt x="312" y="105"/>
                  </a:lnTo>
                  <a:lnTo>
                    <a:pt x="316" y="104"/>
                  </a:lnTo>
                  <a:lnTo>
                    <a:pt x="317" y="104"/>
                  </a:lnTo>
                  <a:lnTo>
                    <a:pt x="321" y="104"/>
                  </a:lnTo>
                  <a:lnTo>
                    <a:pt x="328" y="102"/>
                  </a:lnTo>
                  <a:lnTo>
                    <a:pt x="329" y="104"/>
                  </a:lnTo>
                  <a:lnTo>
                    <a:pt x="326" y="105"/>
                  </a:lnTo>
                  <a:lnTo>
                    <a:pt x="321" y="107"/>
                  </a:lnTo>
                  <a:lnTo>
                    <a:pt x="312" y="109"/>
                  </a:lnTo>
                  <a:lnTo>
                    <a:pt x="313" y="109"/>
                  </a:lnTo>
                  <a:lnTo>
                    <a:pt x="313" y="110"/>
                  </a:lnTo>
                  <a:lnTo>
                    <a:pt x="312" y="114"/>
                  </a:lnTo>
                  <a:lnTo>
                    <a:pt x="304" y="121"/>
                  </a:lnTo>
                  <a:lnTo>
                    <a:pt x="294" y="123"/>
                  </a:lnTo>
                  <a:lnTo>
                    <a:pt x="283" y="123"/>
                  </a:lnTo>
                  <a:lnTo>
                    <a:pt x="268" y="130"/>
                  </a:lnTo>
                  <a:lnTo>
                    <a:pt x="260" y="130"/>
                  </a:lnTo>
                  <a:lnTo>
                    <a:pt x="257" y="130"/>
                  </a:lnTo>
                  <a:lnTo>
                    <a:pt x="259" y="130"/>
                  </a:lnTo>
                  <a:lnTo>
                    <a:pt x="259" y="127"/>
                  </a:lnTo>
                  <a:lnTo>
                    <a:pt x="255" y="127"/>
                  </a:lnTo>
                  <a:lnTo>
                    <a:pt x="249" y="127"/>
                  </a:lnTo>
                  <a:lnTo>
                    <a:pt x="247" y="130"/>
                  </a:lnTo>
                  <a:lnTo>
                    <a:pt x="247" y="131"/>
                  </a:lnTo>
                  <a:lnTo>
                    <a:pt x="243" y="131"/>
                  </a:lnTo>
                  <a:lnTo>
                    <a:pt x="239" y="134"/>
                  </a:lnTo>
                  <a:lnTo>
                    <a:pt x="232" y="137"/>
                  </a:lnTo>
                  <a:lnTo>
                    <a:pt x="239" y="135"/>
                  </a:lnTo>
                  <a:lnTo>
                    <a:pt x="233" y="137"/>
                  </a:lnTo>
                  <a:lnTo>
                    <a:pt x="229" y="139"/>
                  </a:lnTo>
                  <a:lnTo>
                    <a:pt x="232" y="141"/>
                  </a:lnTo>
                  <a:lnTo>
                    <a:pt x="229" y="141"/>
                  </a:lnTo>
                  <a:lnTo>
                    <a:pt x="228" y="139"/>
                  </a:lnTo>
                  <a:lnTo>
                    <a:pt x="224" y="141"/>
                  </a:lnTo>
                  <a:lnTo>
                    <a:pt x="212" y="145"/>
                  </a:lnTo>
                  <a:lnTo>
                    <a:pt x="207" y="149"/>
                  </a:lnTo>
                  <a:lnTo>
                    <a:pt x="202" y="151"/>
                  </a:lnTo>
                  <a:lnTo>
                    <a:pt x="199" y="153"/>
                  </a:lnTo>
                  <a:lnTo>
                    <a:pt x="198" y="153"/>
                  </a:lnTo>
                  <a:lnTo>
                    <a:pt x="195" y="153"/>
                  </a:lnTo>
                  <a:lnTo>
                    <a:pt x="194" y="154"/>
                  </a:lnTo>
                  <a:lnTo>
                    <a:pt x="192" y="157"/>
                  </a:lnTo>
                  <a:lnTo>
                    <a:pt x="195" y="157"/>
                  </a:lnTo>
                  <a:lnTo>
                    <a:pt x="192" y="158"/>
                  </a:lnTo>
                  <a:lnTo>
                    <a:pt x="190" y="161"/>
                  </a:lnTo>
                  <a:lnTo>
                    <a:pt x="190" y="162"/>
                  </a:lnTo>
                  <a:lnTo>
                    <a:pt x="190" y="165"/>
                  </a:lnTo>
                  <a:lnTo>
                    <a:pt x="192" y="162"/>
                  </a:lnTo>
                  <a:lnTo>
                    <a:pt x="195" y="162"/>
                  </a:lnTo>
                  <a:lnTo>
                    <a:pt x="198" y="161"/>
                  </a:lnTo>
                  <a:lnTo>
                    <a:pt x="195" y="165"/>
                  </a:lnTo>
                  <a:lnTo>
                    <a:pt x="192" y="166"/>
                  </a:lnTo>
                  <a:lnTo>
                    <a:pt x="194" y="166"/>
                  </a:lnTo>
                  <a:lnTo>
                    <a:pt x="192" y="167"/>
                  </a:lnTo>
                  <a:lnTo>
                    <a:pt x="190" y="170"/>
                  </a:lnTo>
                  <a:lnTo>
                    <a:pt x="184" y="170"/>
                  </a:lnTo>
                  <a:lnTo>
                    <a:pt x="180" y="174"/>
                  </a:lnTo>
                  <a:lnTo>
                    <a:pt x="182" y="174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80" y="183"/>
                  </a:lnTo>
                  <a:lnTo>
                    <a:pt x="198" y="183"/>
                  </a:lnTo>
                  <a:lnTo>
                    <a:pt x="206" y="180"/>
                  </a:lnTo>
                  <a:lnTo>
                    <a:pt x="208" y="179"/>
                  </a:lnTo>
                  <a:lnTo>
                    <a:pt x="208" y="178"/>
                  </a:lnTo>
                  <a:lnTo>
                    <a:pt x="216" y="174"/>
                  </a:lnTo>
                  <a:lnTo>
                    <a:pt x="224" y="170"/>
                  </a:lnTo>
                  <a:lnTo>
                    <a:pt x="225" y="170"/>
                  </a:lnTo>
                  <a:lnTo>
                    <a:pt x="228" y="170"/>
                  </a:lnTo>
                  <a:lnTo>
                    <a:pt x="219" y="174"/>
                  </a:lnTo>
                  <a:lnTo>
                    <a:pt x="215" y="175"/>
                  </a:lnTo>
                  <a:lnTo>
                    <a:pt x="212" y="178"/>
                  </a:lnTo>
                  <a:lnTo>
                    <a:pt x="211" y="179"/>
                  </a:lnTo>
                  <a:lnTo>
                    <a:pt x="207" y="183"/>
                  </a:lnTo>
                  <a:lnTo>
                    <a:pt x="207" y="187"/>
                  </a:lnTo>
                  <a:lnTo>
                    <a:pt x="206" y="188"/>
                  </a:lnTo>
                  <a:lnTo>
                    <a:pt x="199" y="192"/>
                  </a:lnTo>
                  <a:lnTo>
                    <a:pt x="195" y="192"/>
                  </a:lnTo>
                  <a:lnTo>
                    <a:pt x="194" y="196"/>
                  </a:lnTo>
                  <a:lnTo>
                    <a:pt x="199" y="196"/>
                  </a:lnTo>
                  <a:lnTo>
                    <a:pt x="194" y="198"/>
                  </a:lnTo>
                  <a:lnTo>
                    <a:pt x="192" y="200"/>
                  </a:lnTo>
                  <a:lnTo>
                    <a:pt x="190" y="202"/>
                  </a:lnTo>
                  <a:lnTo>
                    <a:pt x="186" y="202"/>
                  </a:lnTo>
                  <a:lnTo>
                    <a:pt x="182" y="204"/>
                  </a:lnTo>
                  <a:lnTo>
                    <a:pt x="186" y="204"/>
                  </a:lnTo>
                  <a:lnTo>
                    <a:pt x="190" y="204"/>
                  </a:lnTo>
                  <a:lnTo>
                    <a:pt x="198" y="202"/>
                  </a:lnTo>
                  <a:lnTo>
                    <a:pt x="206" y="198"/>
                  </a:lnTo>
                  <a:lnTo>
                    <a:pt x="208" y="196"/>
                  </a:lnTo>
                  <a:lnTo>
                    <a:pt x="212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0"/>
                  </a:lnTo>
                  <a:lnTo>
                    <a:pt x="212" y="202"/>
                  </a:lnTo>
                  <a:lnTo>
                    <a:pt x="216" y="200"/>
                  </a:lnTo>
                  <a:lnTo>
                    <a:pt x="219" y="200"/>
                  </a:lnTo>
                  <a:lnTo>
                    <a:pt x="219" y="202"/>
                  </a:lnTo>
                  <a:lnTo>
                    <a:pt x="219" y="204"/>
                  </a:lnTo>
                  <a:lnTo>
                    <a:pt x="219" y="206"/>
                  </a:lnTo>
                  <a:lnTo>
                    <a:pt x="219" y="208"/>
                  </a:lnTo>
                  <a:lnTo>
                    <a:pt x="221" y="208"/>
                  </a:lnTo>
                  <a:lnTo>
                    <a:pt x="224" y="204"/>
                  </a:lnTo>
                  <a:lnTo>
                    <a:pt x="228" y="200"/>
                  </a:lnTo>
                  <a:lnTo>
                    <a:pt x="232" y="198"/>
                  </a:lnTo>
                  <a:lnTo>
                    <a:pt x="229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4"/>
                  </a:lnTo>
                  <a:lnTo>
                    <a:pt x="233" y="204"/>
                  </a:lnTo>
                  <a:lnTo>
                    <a:pt x="237" y="204"/>
                  </a:lnTo>
                  <a:lnTo>
                    <a:pt x="243" y="202"/>
                  </a:lnTo>
                  <a:lnTo>
                    <a:pt x="252" y="200"/>
                  </a:lnTo>
                  <a:lnTo>
                    <a:pt x="245" y="204"/>
                  </a:lnTo>
                  <a:lnTo>
                    <a:pt x="237" y="206"/>
                  </a:lnTo>
                  <a:lnTo>
                    <a:pt x="235" y="208"/>
                  </a:lnTo>
                  <a:lnTo>
                    <a:pt x="233" y="211"/>
                  </a:lnTo>
                  <a:lnTo>
                    <a:pt x="232" y="211"/>
                  </a:lnTo>
                  <a:lnTo>
                    <a:pt x="225" y="215"/>
                  </a:lnTo>
                  <a:lnTo>
                    <a:pt x="220" y="219"/>
                  </a:lnTo>
                  <a:lnTo>
                    <a:pt x="220" y="222"/>
                  </a:lnTo>
                  <a:lnTo>
                    <a:pt x="219" y="223"/>
                  </a:lnTo>
                  <a:lnTo>
                    <a:pt x="216" y="223"/>
                  </a:lnTo>
                  <a:lnTo>
                    <a:pt x="216" y="222"/>
                  </a:lnTo>
                  <a:lnTo>
                    <a:pt x="211" y="223"/>
                  </a:lnTo>
                  <a:lnTo>
                    <a:pt x="203" y="227"/>
                  </a:lnTo>
                  <a:lnTo>
                    <a:pt x="199" y="228"/>
                  </a:lnTo>
                  <a:lnTo>
                    <a:pt x="194" y="232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4" y="235"/>
                  </a:lnTo>
                  <a:lnTo>
                    <a:pt x="172" y="238"/>
                  </a:lnTo>
                  <a:lnTo>
                    <a:pt x="159" y="244"/>
                  </a:lnTo>
                  <a:lnTo>
                    <a:pt x="151" y="248"/>
                  </a:lnTo>
                  <a:lnTo>
                    <a:pt x="150" y="250"/>
                  </a:lnTo>
                  <a:lnTo>
                    <a:pt x="150" y="252"/>
                  </a:lnTo>
                  <a:lnTo>
                    <a:pt x="148" y="252"/>
                  </a:lnTo>
                  <a:lnTo>
                    <a:pt x="148" y="250"/>
                  </a:lnTo>
                  <a:lnTo>
                    <a:pt x="146" y="252"/>
                  </a:lnTo>
                  <a:lnTo>
                    <a:pt x="140" y="253"/>
                  </a:lnTo>
                  <a:lnTo>
                    <a:pt x="142" y="250"/>
                  </a:lnTo>
                  <a:lnTo>
                    <a:pt x="144" y="248"/>
                  </a:lnTo>
                  <a:lnTo>
                    <a:pt x="140" y="250"/>
                  </a:lnTo>
                  <a:lnTo>
                    <a:pt x="138" y="250"/>
                  </a:lnTo>
                  <a:lnTo>
                    <a:pt x="140" y="248"/>
                  </a:lnTo>
                  <a:lnTo>
                    <a:pt x="128" y="252"/>
                  </a:lnTo>
                  <a:lnTo>
                    <a:pt x="118" y="255"/>
                  </a:lnTo>
                  <a:lnTo>
                    <a:pt x="111" y="257"/>
                  </a:lnTo>
                  <a:lnTo>
                    <a:pt x="107" y="259"/>
                  </a:lnTo>
                  <a:lnTo>
                    <a:pt x="102" y="261"/>
                  </a:lnTo>
                  <a:lnTo>
                    <a:pt x="97" y="265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102" y="265"/>
                  </a:lnTo>
                  <a:lnTo>
                    <a:pt x="105" y="265"/>
                  </a:lnTo>
                  <a:lnTo>
                    <a:pt x="106" y="263"/>
                  </a:lnTo>
                  <a:lnTo>
                    <a:pt x="106" y="261"/>
                  </a:lnTo>
                  <a:lnTo>
                    <a:pt x="107" y="261"/>
                  </a:lnTo>
                  <a:lnTo>
                    <a:pt x="107" y="263"/>
                  </a:lnTo>
                  <a:lnTo>
                    <a:pt x="106" y="265"/>
                  </a:lnTo>
                  <a:lnTo>
                    <a:pt x="107" y="265"/>
                  </a:lnTo>
                  <a:lnTo>
                    <a:pt x="110" y="265"/>
                  </a:lnTo>
                  <a:lnTo>
                    <a:pt x="111" y="263"/>
                  </a:lnTo>
                  <a:lnTo>
                    <a:pt x="111" y="265"/>
                  </a:lnTo>
                  <a:lnTo>
                    <a:pt x="115" y="261"/>
                  </a:lnTo>
                  <a:lnTo>
                    <a:pt x="119" y="259"/>
                  </a:lnTo>
                  <a:lnTo>
                    <a:pt x="127" y="255"/>
                  </a:lnTo>
                  <a:lnTo>
                    <a:pt x="128" y="255"/>
                  </a:lnTo>
                  <a:lnTo>
                    <a:pt x="132" y="257"/>
                  </a:lnTo>
                  <a:lnTo>
                    <a:pt x="128" y="257"/>
                  </a:lnTo>
                  <a:lnTo>
                    <a:pt x="125" y="259"/>
                  </a:lnTo>
                  <a:lnTo>
                    <a:pt x="131" y="259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8" y="257"/>
                  </a:lnTo>
                  <a:lnTo>
                    <a:pt x="140" y="255"/>
                  </a:lnTo>
                  <a:lnTo>
                    <a:pt x="140" y="257"/>
                  </a:lnTo>
                  <a:lnTo>
                    <a:pt x="146" y="253"/>
                  </a:lnTo>
                  <a:lnTo>
                    <a:pt x="150" y="253"/>
                  </a:lnTo>
                  <a:lnTo>
                    <a:pt x="154" y="252"/>
                  </a:lnTo>
                  <a:lnTo>
                    <a:pt x="155" y="252"/>
                  </a:lnTo>
                  <a:lnTo>
                    <a:pt x="158" y="252"/>
                  </a:lnTo>
                  <a:lnTo>
                    <a:pt x="151" y="255"/>
                  </a:lnTo>
                  <a:lnTo>
                    <a:pt x="155" y="253"/>
                  </a:lnTo>
                  <a:lnTo>
                    <a:pt x="159" y="252"/>
                  </a:lnTo>
                  <a:lnTo>
                    <a:pt x="163" y="250"/>
                  </a:lnTo>
                  <a:lnTo>
                    <a:pt x="167" y="250"/>
                  </a:lnTo>
                  <a:lnTo>
                    <a:pt x="171" y="250"/>
                  </a:lnTo>
                  <a:lnTo>
                    <a:pt x="175" y="248"/>
                  </a:lnTo>
                  <a:lnTo>
                    <a:pt x="176" y="246"/>
                  </a:lnTo>
                  <a:lnTo>
                    <a:pt x="178" y="246"/>
                  </a:lnTo>
                  <a:lnTo>
                    <a:pt x="176" y="248"/>
                  </a:lnTo>
                  <a:lnTo>
                    <a:pt x="180" y="246"/>
                  </a:lnTo>
                  <a:lnTo>
                    <a:pt x="184" y="244"/>
                  </a:lnTo>
                  <a:lnTo>
                    <a:pt x="182" y="244"/>
                  </a:lnTo>
                  <a:lnTo>
                    <a:pt x="180" y="244"/>
                  </a:lnTo>
                  <a:lnTo>
                    <a:pt x="184" y="242"/>
                  </a:lnTo>
                  <a:lnTo>
                    <a:pt x="190" y="240"/>
                  </a:lnTo>
                  <a:lnTo>
                    <a:pt x="194" y="240"/>
                  </a:lnTo>
                  <a:lnTo>
                    <a:pt x="194" y="238"/>
                  </a:lnTo>
                  <a:lnTo>
                    <a:pt x="195" y="238"/>
                  </a:lnTo>
                  <a:lnTo>
                    <a:pt x="199" y="238"/>
                  </a:lnTo>
                  <a:lnTo>
                    <a:pt x="202" y="238"/>
                  </a:lnTo>
                  <a:lnTo>
                    <a:pt x="203" y="236"/>
                  </a:lnTo>
                  <a:lnTo>
                    <a:pt x="206" y="235"/>
                  </a:lnTo>
                  <a:lnTo>
                    <a:pt x="207" y="235"/>
                  </a:lnTo>
                  <a:lnTo>
                    <a:pt x="208" y="235"/>
                  </a:lnTo>
                  <a:lnTo>
                    <a:pt x="216" y="232"/>
                  </a:lnTo>
                  <a:lnTo>
                    <a:pt x="220" y="231"/>
                  </a:lnTo>
                  <a:lnTo>
                    <a:pt x="225" y="228"/>
                  </a:lnTo>
                  <a:lnTo>
                    <a:pt x="228" y="227"/>
                  </a:lnTo>
                  <a:lnTo>
                    <a:pt x="232" y="224"/>
                  </a:lnTo>
                  <a:lnTo>
                    <a:pt x="235" y="223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45" y="222"/>
                  </a:lnTo>
                  <a:lnTo>
                    <a:pt x="249" y="219"/>
                  </a:lnTo>
                  <a:lnTo>
                    <a:pt x="256" y="218"/>
                  </a:lnTo>
                  <a:lnTo>
                    <a:pt x="264" y="214"/>
                  </a:lnTo>
                  <a:lnTo>
                    <a:pt x="268" y="214"/>
                  </a:lnTo>
                  <a:lnTo>
                    <a:pt x="272" y="211"/>
                  </a:lnTo>
                  <a:lnTo>
                    <a:pt x="273" y="214"/>
                  </a:lnTo>
                  <a:lnTo>
                    <a:pt x="273" y="211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81" y="208"/>
                  </a:lnTo>
                  <a:lnTo>
                    <a:pt x="285" y="206"/>
                  </a:lnTo>
                  <a:lnTo>
                    <a:pt x="291" y="204"/>
                  </a:lnTo>
                  <a:lnTo>
                    <a:pt x="294" y="202"/>
                  </a:lnTo>
                  <a:lnTo>
                    <a:pt x="300" y="200"/>
                  </a:lnTo>
                  <a:lnTo>
                    <a:pt x="300" y="198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94" y="194"/>
                  </a:lnTo>
                  <a:lnTo>
                    <a:pt x="298" y="192"/>
                  </a:lnTo>
                  <a:lnTo>
                    <a:pt x="300" y="192"/>
                  </a:lnTo>
                  <a:lnTo>
                    <a:pt x="302" y="192"/>
                  </a:lnTo>
                  <a:lnTo>
                    <a:pt x="300" y="191"/>
                  </a:lnTo>
                  <a:lnTo>
                    <a:pt x="306" y="191"/>
                  </a:lnTo>
                  <a:lnTo>
                    <a:pt x="308" y="188"/>
                  </a:lnTo>
                  <a:lnTo>
                    <a:pt x="313" y="187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20" y="187"/>
                  </a:lnTo>
                  <a:lnTo>
                    <a:pt x="321" y="184"/>
                  </a:lnTo>
                  <a:lnTo>
                    <a:pt x="321" y="183"/>
                  </a:lnTo>
                  <a:lnTo>
                    <a:pt x="326" y="183"/>
                  </a:lnTo>
                  <a:lnTo>
                    <a:pt x="333" y="180"/>
                  </a:lnTo>
                  <a:lnTo>
                    <a:pt x="333" y="178"/>
                  </a:lnTo>
                  <a:lnTo>
                    <a:pt x="330" y="175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44" y="174"/>
                  </a:lnTo>
                  <a:lnTo>
                    <a:pt x="349" y="171"/>
                  </a:lnTo>
                  <a:lnTo>
                    <a:pt x="356" y="170"/>
                  </a:lnTo>
                  <a:lnTo>
                    <a:pt x="361" y="166"/>
                  </a:lnTo>
                  <a:lnTo>
                    <a:pt x="365" y="165"/>
                  </a:lnTo>
                  <a:lnTo>
                    <a:pt x="369" y="165"/>
                  </a:lnTo>
                  <a:lnTo>
                    <a:pt x="373" y="162"/>
                  </a:lnTo>
                  <a:lnTo>
                    <a:pt x="377" y="161"/>
                  </a:lnTo>
                  <a:lnTo>
                    <a:pt x="379" y="161"/>
                  </a:lnTo>
                  <a:lnTo>
                    <a:pt x="383" y="158"/>
                  </a:lnTo>
                  <a:lnTo>
                    <a:pt x="383" y="161"/>
                  </a:lnTo>
                  <a:lnTo>
                    <a:pt x="386" y="161"/>
                  </a:lnTo>
                  <a:lnTo>
                    <a:pt x="390" y="161"/>
                  </a:lnTo>
                  <a:lnTo>
                    <a:pt x="387" y="162"/>
                  </a:lnTo>
                  <a:lnTo>
                    <a:pt x="390" y="165"/>
                  </a:lnTo>
                  <a:lnTo>
                    <a:pt x="393" y="166"/>
                  </a:lnTo>
                  <a:lnTo>
                    <a:pt x="390" y="166"/>
                  </a:lnTo>
                  <a:lnTo>
                    <a:pt x="383" y="166"/>
                  </a:lnTo>
                  <a:lnTo>
                    <a:pt x="382" y="166"/>
                  </a:lnTo>
                  <a:lnTo>
                    <a:pt x="379" y="166"/>
                  </a:lnTo>
                  <a:lnTo>
                    <a:pt x="379" y="165"/>
                  </a:lnTo>
                  <a:lnTo>
                    <a:pt x="361" y="170"/>
                  </a:lnTo>
                  <a:lnTo>
                    <a:pt x="360" y="171"/>
                  </a:lnTo>
                  <a:lnTo>
                    <a:pt x="357" y="174"/>
                  </a:lnTo>
                  <a:lnTo>
                    <a:pt x="349" y="178"/>
                  </a:lnTo>
                  <a:lnTo>
                    <a:pt x="342" y="180"/>
                  </a:lnTo>
                  <a:lnTo>
                    <a:pt x="338" y="184"/>
                  </a:lnTo>
                  <a:lnTo>
                    <a:pt x="336" y="187"/>
                  </a:lnTo>
                  <a:lnTo>
                    <a:pt x="338" y="187"/>
                  </a:lnTo>
                  <a:lnTo>
                    <a:pt x="340" y="187"/>
                  </a:lnTo>
                  <a:lnTo>
                    <a:pt x="329" y="191"/>
                  </a:lnTo>
                  <a:lnTo>
                    <a:pt x="326" y="192"/>
                  </a:lnTo>
                  <a:lnTo>
                    <a:pt x="326" y="194"/>
                  </a:lnTo>
                  <a:lnTo>
                    <a:pt x="329" y="194"/>
                  </a:lnTo>
                  <a:lnTo>
                    <a:pt x="330" y="194"/>
                  </a:lnTo>
                  <a:lnTo>
                    <a:pt x="333" y="194"/>
                  </a:lnTo>
                  <a:lnTo>
                    <a:pt x="334" y="194"/>
                  </a:lnTo>
                  <a:lnTo>
                    <a:pt x="334" y="192"/>
                  </a:lnTo>
                  <a:lnTo>
                    <a:pt x="338" y="192"/>
                  </a:lnTo>
                  <a:lnTo>
                    <a:pt x="342" y="191"/>
                  </a:lnTo>
                  <a:lnTo>
                    <a:pt x="346" y="188"/>
                  </a:lnTo>
                  <a:lnTo>
                    <a:pt x="349" y="188"/>
                  </a:lnTo>
                  <a:lnTo>
                    <a:pt x="348" y="191"/>
                  </a:lnTo>
                  <a:lnTo>
                    <a:pt x="356" y="187"/>
                  </a:lnTo>
                  <a:lnTo>
                    <a:pt x="349" y="191"/>
                  </a:lnTo>
                  <a:lnTo>
                    <a:pt x="360" y="187"/>
                  </a:lnTo>
                  <a:lnTo>
                    <a:pt x="361" y="184"/>
                  </a:lnTo>
                  <a:lnTo>
                    <a:pt x="361" y="187"/>
                  </a:lnTo>
                  <a:lnTo>
                    <a:pt x="365" y="183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70" y="180"/>
                  </a:lnTo>
                  <a:lnTo>
                    <a:pt x="374" y="179"/>
                  </a:lnTo>
                  <a:lnTo>
                    <a:pt x="373" y="183"/>
                  </a:lnTo>
                  <a:lnTo>
                    <a:pt x="374" y="180"/>
                  </a:lnTo>
                  <a:lnTo>
                    <a:pt x="377" y="180"/>
                  </a:lnTo>
                  <a:lnTo>
                    <a:pt x="378" y="183"/>
                  </a:lnTo>
                  <a:lnTo>
                    <a:pt x="382" y="180"/>
                  </a:lnTo>
                  <a:lnTo>
                    <a:pt x="386" y="180"/>
                  </a:lnTo>
                  <a:lnTo>
                    <a:pt x="393" y="178"/>
                  </a:lnTo>
                  <a:lnTo>
                    <a:pt x="391" y="178"/>
                  </a:lnTo>
                  <a:lnTo>
                    <a:pt x="390" y="178"/>
                  </a:lnTo>
                  <a:lnTo>
                    <a:pt x="395" y="175"/>
                  </a:lnTo>
                  <a:lnTo>
                    <a:pt x="399" y="174"/>
                  </a:lnTo>
                  <a:lnTo>
                    <a:pt x="401" y="171"/>
                  </a:lnTo>
                  <a:lnTo>
                    <a:pt x="391" y="174"/>
                  </a:lnTo>
                  <a:lnTo>
                    <a:pt x="397" y="171"/>
                  </a:lnTo>
                  <a:lnTo>
                    <a:pt x="399" y="171"/>
                  </a:lnTo>
                  <a:lnTo>
                    <a:pt x="401" y="167"/>
                  </a:lnTo>
                  <a:lnTo>
                    <a:pt x="399" y="170"/>
                  </a:lnTo>
                  <a:lnTo>
                    <a:pt x="399" y="167"/>
                  </a:lnTo>
                  <a:lnTo>
                    <a:pt x="397" y="167"/>
                  </a:lnTo>
                  <a:lnTo>
                    <a:pt x="403" y="166"/>
                  </a:lnTo>
                  <a:lnTo>
                    <a:pt x="409" y="165"/>
                  </a:lnTo>
                  <a:lnTo>
                    <a:pt x="410" y="165"/>
                  </a:lnTo>
                  <a:lnTo>
                    <a:pt x="418" y="161"/>
                  </a:lnTo>
                  <a:lnTo>
                    <a:pt x="413" y="165"/>
                  </a:lnTo>
                  <a:lnTo>
                    <a:pt x="409" y="166"/>
                  </a:lnTo>
                  <a:lnTo>
                    <a:pt x="409" y="167"/>
                  </a:lnTo>
                  <a:lnTo>
                    <a:pt x="413" y="166"/>
                  </a:lnTo>
                  <a:lnTo>
                    <a:pt x="414" y="165"/>
                  </a:lnTo>
                  <a:lnTo>
                    <a:pt x="418" y="162"/>
                  </a:lnTo>
                  <a:lnTo>
                    <a:pt x="414" y="166"/>
                  </a:lnTo>
                  <a:lnTo>
                    <a:pt x="418" y="165"/>
                  </a:lnTo>
                  <a:lnTo>
                    <a:pt x="417" y="166"/>
                  </a:lnTo>
                  <a:lnTo>
                    <a:pt x="426" y="165"/>
                  </a:lnTo>
                  <a:lnTo>
                    <a:pt x="430" y="162"/>
                  </a:lnTo>
                  <a:lnTo>
                    <a:pt x="431" y="162"/>
                  </a:lnTo>
                  <a:lnTo>
                    <a:pt x="434" y="165"/>
                  </a:lnTo>
                  <a:lnTo>
                    <a:pt x="427" y="165"/>
                  </a:lnTo>
                  <a:lnTo>
                    <a:pt x="426" y="166"/>
                  </a:lnTo>
                  <a:lnTo>
                    <a:pt x="423" y="167"/>
                  </a:lnTo>
                  <a:lnTo>
                    <a:pt x="426" y="167"/>
                  </a:lnTo>
                  <a:lnTo>
                    <a:pt x="422" y="170"/>
                  </a:lnTo>
                  <a:lnTo>
                    <a:pt x="426" y="170"/>
                  </a:lnTo>
                  <a:lnTo>
                    <a:pt x="430" y="170"/>
                  </a:lnTo>
                  <a:lnTo>
                    <a:pt x="434" y="170"/>
                  </a:lnTo>
                  <a:lnTo>
                    <a:pt x="427" y="174"/>
                  </a:lnTo>
                  <a:lnTo>
                    <a:pt x="430" y="174"/>
                  </a:lnTo>
                  <a:lnTo>
                    <a:pt x="431" y="175"/>
                  </a:lnTo>
                  <a:lnTo>
                    <a:pt x="435" y="174"/>
                  </a:lnTo>
                  <a:lnTo>
                    <a:pt x="441" y="171"/>
                  </a:lnTo>
                  <a:lnTo>
                    <a:pt x="435" y="175"/>
                  </a:lnTo>
                  <a:lnTo>
                    <a:pt x="441" y="178"/>
                  </a:lnTo>
                  <a:lnTo>
                    <a:pt x="443" y="179"/>
                  </a:lnTo>
                  <a:lnTo>
                    <a:pt x="441" y="180"/>
                  </a:lnTo>
                  <a:lnTo>
                    <a:pt x="445" y="180"/>
                  </a:lnTo>
                  <a:lnTo>
                    <a:pt x="450" y="180"/>
                  </a:lnTo>
                  <a:lnTo>
                    <a:pt x="454" y="179"/>
                  </a:lnTo>
                  <a:lnTo>
                    <a:pt x="461" y="179"/>
                  </a:lnTo>
                  <a:lnTo>
                    <a:pt x="471" y="180"/>
                  </a:lnTo>
                  <a:lnTo>
                    <a:pt x="474" y="180"/>
                  </a:lnTo>
                  <a:lnTo>
                    <a:pt x="478" y="179"/>
                  </a:lnTo>
                  <a:lnTo>
                    <a:pt x="475" y="180"/>
                  </a:lnTo>
                  <a:lnTo>
                    <a:pt x="474" y="183"/>
                  </a:lnTo>
                  <a:lnTo>
                    <a:pt x="478" y="184"/>
                  </a:lnTo>
                  <a:lnTo>
                    <a:pt x="480" y="184"/>
                  </a:lnTo>
                  <a:lnTo>
                    <a:pt x="491" y="184"/>
                  </a:lnTo>
                  <a:lnTo>
                    <a:pt x="494" y="183"/>
                  </a:lnTo>
                  <a:lnTo>
                    <a:pt x="492" y="187"/>
                  </a:lnTo>
                  <a:lnTo>
                    <a:pt x="487" y="188"/>
                  </a:lnTo>
                  <a:lnTo>
                    <a:pt x="488" y="191"/>
                  </a:lnTo>
                  <a:lnTo>
                    <a:pt x="491" y="192"/>
                  </a:lnTo>
                  <a:lnTo>
                    <a:pt x="492" y="191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8" y="194"/>
                  </a:lnTo>
                  <a:lnTo>
                    <a:pt x="496" y="196"/>
                  </a:lnTo>
                  <a:lnTo>
                    <a:pt x="498" y="198"/>
                  </a:lnTo>
                  <a:lnTo>
                    <a:pt x="498" y="200"/>
                  </a:lnTo>
                  <a:lnTo>
                    <a:pt x="498" y="202"/>
                  </a:lnTo>
                  <a:lnTo>
                    <a:pt x="500" y="204"/>
                  </a:lnTo>
                  <a:lnTo>
                    <a:pt x="500" y="206"/>
                  </a:lnTo>
                  <a:lnTo>
                    <a:pt x="502" y="208"/>
                  </a:lnTo>
                  <a:lnTo>
                    <a:pt x="504" y="210"/>
                  </a:lnTo>
                  <a:lnTo>
                    <a:pt x="504" y="211"/>
                  </a:lnTo>
                  <a:lnTo>
                    <a:pt x="506" y="210"/>
                  </a:lnTo>
                  <a:lnTo>
                    <a:pt x="507" y="210"/>
                  </a:lnTo>
                  <a:lnTo>
                    <a:pt x="510" y="208"/>
                  </a:lnTo>
                  <a:lnTo>
                    <a:pt x="511" y="208"/>
                  </a:lnTo>
                  <a:lnTo>
                    <a:pt x="511" y="210"/>
                  </a:lnTo>
                  <a:lnTo>
                    <a:pt x="514" y="208"/>
                  </a:lnTo>
                  <a:lnTo>
                    <a:pt x="515" y="208"/>
                  </a:lnTo>
                  <a:lnTo>
                    <a:pt x="515" y="206"/>
                  </a:lnTo>
                  <a:lnTo>
                    <a:pt x="518" y="206"/>
                  </a:lnTo>
                  <a:lnTo>
                    <a:pt x="515" y="204"/>
                  </a:lnTo>
                  <a:lnTo>
                    <a:pt x="518" y="202"/>
                  </a:lnTo>
                  <a:lnTo>
                    <a:pt x="515" y="203"/>
                  </a:lnTo>
                  <a:lnTo>
                    <a:pt x="515" y="202"/>
                  </a:lnTo>
                  <a:lnTo>
                    <a:pt x="515" y="200"/>
                  </a:lnTo>
                  <a:lnTo>
                    <a:pt x="511" y="200"/>
                  </a:lnTo>
                  <a:lnTo>
                    <a:pt x="515" y="196"/>
                  </a:lnTo>
                  <a:lnTo>
                    <a:pt x="515" y="198"/>
                  </a:lnTo>
                  <a:lnTo>
                    <a:pt x="518" y="198"/>
                  </a:lnTo>
                  <a:lnTo>
                    <a:pt x="518" y="200"/>
                  </a:lnTo>
                  <a:lnTo>
                    <a:pt x="519" y="202"/>
                  </a:lnTo>
                  <a:lnTo>
                    <a:pt x="523" y="200"/>
                  </a:lnTo>
                  <a:lnTo>
                    <a:pt x="524" y="200"/>
                  </a:lnTo>
                  <a:lnTo>
                    <a:pt x="522" y="202"/>
                  </a:lnTo>
                  <a:lnTo>
                    <a:pt x="518" y="208"/>
                  </a:lnTo>
                  <a:lnTo>
                    <a:pt x="522" y="208"/>
                  </a:lnTo>
                  <a:lnTo>
                    <a:pt x="523" y="208"/>
                  </a:lnTo>
                  <a:lnTo>
                    <a:pt x="523" y="210"/>
                  </a:lnTo>
                  <a:lnTo>
                    <a:pt x="524" y="210"/>
                  </a:lnTo>
                  <a:lnTo>
                    <a:pt x="527" y="208"/>
                  </a:lnTo>
                  <a:lnTo>
                    <a:pt x="528" y="204"/>
                  </a:lnTo>
                  <a:lnTo>
                    <a:pt x="535" y="198"/>
                  </a:lnTo>
                  <a:lnTo>
                    <a:pt x="536" y="194"/>
                  </a:lnTo>
                  <a:lnTo>
                    <a:pt x="538" y="196"/>
                  </a:lnTo>
                  <a:lnTo>
                    <a:pt x="536" y="200"/>
                  </a:lnTo>
                  <a:lnTo>
                    <a:pt x="535" y="204"/>
                  </a:lnTo>
                  <a:lnTo>
                    <a:pt x="532" y="206"/>
                  </a:lnTo>
                  <a:lnTo>
                    <a:pt x="532" y="208"/>
                  </a:lnTo>
                  <a:lnTo>
                    <a:pt x="535" y="210"/>
                  </a:lnTo>
                  <a:lnTo>
                    <a:pt x="536" y="210"/>
                  </a:lnTo>
                  <a:lnTo>
                    <a:pt x="538" y="210"/>
                  </a:lnTo>
                  <a:lnTo>
                    <a:pt x="542" y="208"/>
                  </a:lnTo>
                  <a:lnTo>
                    <a:pt x="538" y="211"/>
                  </a:lnTo>
                  <a:lnTo>
                    <a:pt x="536" y="211"/>
                  </a:lnTo>
                  <a:lnTo>
                    <a:pt x="536" y="214"/>
                  </a:lnTo>
                  <a:lnTo>
                    <a:pt x="538" y="214"/>
                  </a:lnTo>
                  <a:lnTo>
                    <a:pt x="542" y="211"/>
                  </a:lnTo>
                  <a:lnTo>
                    <a:pt x="538" y="215"/>
                  </a:lnTo>
                  <a:lnTo>
                    <a:pt x="536" y="218"/>
                  </a:lnTo>
                  <a:lnTo>
                    <a:pt x="540" y="215"/>
                  </a:lnTo>
                  <a:lnTo>
                    <a:pt x="538" y="218"/>
                  </a:lnTo>
                  <a:lnTo>
                    <a:pt x="538" y="219"/>
                  </a:lnTo>
                  <a:lnTo>
                    <a:pt x="538" y="222"/>
                  </a:lnTo>
                  <a:lnTo>
                    <a:pt x="536" y="219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3"/>
                  </a:lnTo>
                  <a:lnTo>
                    <a:pt x="532" y="224"/>
                  </a:lnTo>
                  <a:lnTo>
                    <a:pt x="536" y="224"/>
                  </a:lnTo>
                  <a:lnTo>
                    <a:pt x="531" y="227"/>
                  </a:lnTo>
                  <a:lnTo>
                    <a:pt x="528" y="228"/>
                  </a:lnTo>
                  <a:lnTo>
                    <a:pt x="531" y="228"/>
                  </a:lnTo>
                  <a:lnTo>
                    <a:pt x="532" y="228"/>
                  </a:lnTo>
                  <a:lnTo>
                    <a:pt x="532" y="231"/>
                  </a:lnTo>
                  <a:lnTo>
                    <a:pt x="535" y="231"/>
                  </a:lnTo>
                  <a:lnTo>
                    <a:pt x="532" y="232"/>
                  </a:lnTo>
                  <a:lnTo>
                    <a:pt x="532" y="235"/>
                  </a:lnTo>
                  <a:lnTo>
                    <a:pt x="535" y="235"/>
                  </a:lnTo>
                  <a:lnTo>
                    <a:pt x="536" y="235"/>
                  </a:lnTo>
                  <a:lnTo>
                    <a:pt x="532" y="238"/>
                  </a:lnTo>
                  <a:lnTo>
                    <a:pt x="532" y="240"/>
                  </a:lnTo>
                  <a:lnTo>
                    <a:pt x="528" y="242"/>
                  </a:lnTo>
                  <a:lnTo>
                    <a:pt x="528" y="244"/>
                  </a:lnTo>
                  <a:lnTo>
                    <a:pt x="528" y="246"/>
                  </a:lnTo>
                  <a:lnTo>
                    <a:pt x="531" y="246"/>
                  </a:lnTo>
                  <a:lnTo>
                    <a:pt x="524" y="252"/>
                  </a:lnTo>
                  <a:lnTo>
                    <a:pt x="523" y="253"/>
                  </a:lnTo>
                  <a:lnTo>
                    <a:pt x="519" y="255"/>
                  </a:lnTo>
                  <a:lnTo>
                    <a:pt x="522" y="255"/>
                  </a:lnTo>
                  <a:lnTo>
                    <a:pt x="523" y="255"/>
                  </a:lnTo>
                  <a:lnTo>
                    <a:pt x="524" y="253"/>
                  </a:lnTo>
                  <a:lnTo>
                    <a:pt x="527" y="253"/>
                  </a:lnTo>
                  <a:lnTo>
                    <a:pt x="527" y="252"/>
                  </a:lnTo>
                  <a:lnTo>
                    <a:pt x="531" y="250"/>
                  </a:lnTo>
                  <a:lnTo>
                    <a:pt x="536" y="248"/>
                  </a:lnTo>
                  <a:lnTo>
                    <a:pt x="532" y="250"/>
                  </a:lnTo>
                  <a:lnTo>
                    <a:pt x="538" y="248"/>
                  </a:lnTo>
                  <a:lnTo>
                    <a:pt x="544" y="246"/>
                  </a:lnTo>
                  <a:lnTo>
                    <a:pt x="540" y="248"/>
                  </a:lnTo>
                  <a:lnTo>
                    <a:pt x="538" y="252"/>
                  </a:lnTo>
                  <a:lnTo>
                    <a:pt x="538" y="250"/>
                  </a:lnTo>
                  <a:lnTo>
                    <a:pt x="536" y="250"/>
                  </a:lnTo>
                  <a:lnTo>
                    <a:pt x="535" y="250"/>
                  </a:lnTo>
                  <a:lnTo>
                    <a:pt x="531" y="252"/>
                  </a:lnTo>
                  <a:lnTo>
                    <a:pt x="528" y="253"/>
                  </a:lnTo>
                  <a:lnTo>
                    <a:pt x="527" y="253"/>
                  </a:lnTo>
                  <a:lnTo>
                    <a:pt x="527" y="255"/>
                  </a:lnTo>
                  <a:lnTo>
                    <a:pt x="523" y="257"/>
                  </a:lnTo>
                  <a:lnTo>
                    <a:pt x="523" y="259"/>
                  </a:lnTo>
                  <a:lnTo>
                    <a:pt x="524" y="259"/>
                  </a:lnTo>
                  <a:lnTo>
                    <a:pt x="528" y="257"/>
                  </a:lnTo>
                  <a:lnTo>
                    <a:pt x="531" y="255"/>
                  </a:lnTo>
                  <a:lnTo>
                    <a:pt x="528" y="259"/>
                  </a:lnTo>
                  <a:lnTo>
                    <a:pt x="524" y="261"/>
                  </a:lnTo>
                  <a:lnTo>
                    <a:pt x="527" y="261"/>
                  </a:lnTo>
                  <a:lnTo>
                    <a:pt x="528" y="261"/>
                  </a:lnTo>
                  <a:lnTo>
                    <a:pt x="532" y="259"/>
                  </a:lnTo>
                  <a:lnTo>
                    <a:pt x="536" y="255"/>
                  </a:lnTo>
                  <a:lnTo>
                    <a:pt x="532" y="261"/>
                  </a:lnTo>
                  <a:lnTo>
                    <a:pt x="531" y="261"/>
                  </a:lnTo>
                  <a:lnTo>
                    <a:pt x="528" y="261"/>
                  </a:lnTo>
                  <a:lnTo>
                    <a:pt x="528" y="263"/>
                  </a:lnTo>
                  <a:lnTo>
                    <a:pt x="531" y="263"/>
                  </a:lnTo>
                  <a:lnTo>
                    <a:pt x="527" y="267"/>
                  </a:lnTo>
                  <a:lnTo>
                    <a:pt x="524" y="268"/>
                  </a:lnTo>
                  <a:lnTo>
                    <a:pt x="528" y="267"/>
                  </a:lnTo>
                  <a:lnTo>
                    <a:pt x="527" y="268"/>
                  </a:lnTo>
                  <a:lnTo>
                    <a:pt x="536" y="265"/>
                  </a:lnTo>
                  <a:lnTo>
                    <a:pt x="544" y="259"/>
                  </a:lnTo>
                  <a:lnTo>
                    <a:pt x="548" y="255"/>
                  </a:lnTo>
                  <a:lnTo>
                    <a:pt x="549" y="252"/>
                  </a:lnTo>
                  <a:lnTo>
                    <a:pt x="553" y="250"/>
                  </a:lnTo>
                  <a:lnTo>
                    <a:pt x="555" y="246"/>
                  </a:lnTo>
                  <a:lnTo>
                    <a:pt x="553" y="246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lnTo>
                    <a:pt x="549" y="242"/>
                  </a:lnTo>
                  <a:close/>
                  <a:moveTo>
                    <a:pt x="523" y="218"/>
                  </a:moveTo>
                  <a:lnTo>
                    <a:pt x="519" y="223"/>
                  </a:lnTo>
                  <a:lnTo>
                    <a:pt x="519" y="224"/>
                  </a:lnTo>
                  <a:lnTo>
                    <a:pt x="522" y="224"/>
                  </a:lnTo>
                  <a:lnTo>
                    <a:pt x="515" y="227"/>
                  </a:lnTo>
                  <a:lnTo>
                    <a:pt x="511" y="231"/>
                  </a:lnTo>
                  <a:lnTo>
                    <a:pt x="515" y="231"/>
                  </a:lnTo>
                  <a:lnTo>
                    <a:pt x="519" y="228"/>
                  </a:lnTo>
                  <a:lnTo>
                    <a:pt x="523" y="224"/>
                  </a:lnTo>
                  <a:lnTo>
                    <a:pt x="524" y="224"/>
                  </a:lnTo>
                  <a:lnTo>
                    <a:pt x="527" y="224"/>
                  </a:lnTo>
                  <a:lnTo>
                    <a:pt x="524" y="223"/>
                  </a:lnTo>
                  <a:lnTo>
                    <a:pt x="528" y="223"/>
                  </a:lnTo>
                  <a:lnTo>
                    <a:pt x="528" y="222"/>
                  </a:lnTo>
                  <a:lnTo>
                    <a:pt x="531" y="215"/>
                  </a:lnTo>
                  <a:lnTo>
                    <a:pt x="532" y="214"/>
                  </a:lnTo>
                  <a:lnTo>
                    <a:pt x="532" y="218"/>
                  </a:lnTo>
                  <a:lnTo>
                    <a:pt x="536" y="211"/>
                  </a:lnTo>
                  <a:lnTo>
                    <a:pt x="528" y="211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lnTo>
                    <a:pt x="523" y="218"/>
                  </a:lnTo>
                  <a:close/>
                  <a:moveTo>
                    <a:pt x="527" y="211"/>
                  </a:moveTo>
                  <a:lnTo>
                    <a:pt x="528" y="211"/>
                  </a:lnTo>
                  <a:lnTo>
                    <a:pt x="531" y="210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lnTo>
                    <a:pt x="527" y="211"/>
                  </a:lnTo>
                  <a:close/>
                  <a:moveTo>
                    <a:pt x="1" y="295"/>
                  </a:moveTo>
                  <a:lnTo>
                    <a:pt x="9" y="29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" y="295"/>
                  </a:lnTo>
                  <a:close/>
                  <a:moveTo>
                    <a:pt x="30" y="281"/>
                  </a:moveTo>
                  <a:lnTo>
                    <a:pt x="22" y="284"/>
                  </a:lnTo>
                  <a:lnTo>
                    <a:pt x="20" y="285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4" y="289"/>
                  </a:lnTo>
                  <a:lnTo>
                    <a:pt x="13" y="292"/>
                  </a:lnTo>
                  <a:lnTo>
                    <a:pt x="9" y="293"/>
                  </a:lnTo>
                  <a:lnTo>
                    <a:pt x="17" y="292"/>
                  </a:lnTo>
                  <a:lnTo>
                    <a:pt x="22" y="289"/>
                  </a:lnTo>
                  <a:lnTo>
                    <a:pt x="26" y="289"/>
                  </a:lnTo>
                  <a:lnTo>
                    <a:pt x="28" y="288"/>
                  </a:lnTo>
                  <a:lnTo>
                    <a:pt x="24" y="288"/>
                  </a:lnTo>
                  <a:lnTo>
                    <a:pt x="30" y="285"/>
                  </a:lnTo>
                  <a:lnTo>
                    <a:pt x="32" y="284"/>
                  </a:lnTo>
                  <a:lnTo>
                    <a:pt x="34" y="281"/>
                  </a:lnTo>
                  <a:lnTo>
                    <a:pt x="26" y="285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0" y="281"/>
                  </a:lnTo>
                  <a:close/>
                  <a:moveTo>
                    <a:pt x="43" y="279"/>
                  </a:moveTo>
                  <a:lnTo>
                    <a:pt x="40" y="280"/>
                  </a:lnTo>
                  <a:lnTo>
                    <a:pt x="37" y="281"/>
                  </a:lnTo>
                  <a:lnTo>
                    <a:pt x="40" y="281"/>
                  </a:lnTo>
                  <a:lnTo>
                    <a:pt x="45" y="280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close/>
                  <a:moveTo>
                    <a:pt x="91" y="265"/>
                  </a:moveTo>
                  <a:lnTo>
                    <a:pt x="85" y="265"/>
                  </a:lnTo>
                  <a:lnTo>
                    <a:pt x="77" y="267"/>
                  </a:lnTo>
                  <a:lnTo>
                    <a:pt x="75" y="267"/>
                  </a:lnTo>
                  <a:lnTo>
                    <a:pt x="71" y="268"/>
                  </a:lnTo>
                  <a:lnTo>
                    <a:pt x="63" y="272"/>
                  </a:lnTo>
                  <a:lnTo>
                    <a:pt x="62" y="275"/>
                  </a:lnTo>
                  <a:lnTo>
                    <a:pt x="66" y="276"/>
                  </a:lnTo>
                  <a:lnTo>
                    <a:pt x="70" y="275"/>
                  </a:lnTo>
                  <a:lnTo>
                    <a:pt x="75" y="272"/>
                  </a:lnTo>
                  <a:lnTo>
                    <a:pt x="79" y="272"/>
                  </a:lnTo>
                  <a:lnTo>
                    <a:pt x="85" y="271"/>
                  </a:lnTo>
                  <a:lnTo>
                    <a:pt x="87" y="271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89" y="268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lnTo>
                    <a:pt x="91" y="265"/>
                  </a:lnTo>
                  <a:close/>
                  <a:moveTo>
                    <a:pt x="154" y="184"/>
                  </a:moveTo>
                  <a:lnTo>
                    <a:pt x="154" y="183"/>
                  </a:lnTo>
                  <a:lnTo>
                    <a:pt x="158" y="183"/>
                  </a:lnTo>
                  <a:lnTo>
                    <a:pt x="163" y="183"/>
                  </a:lnTo>
                  <a:lnTo>
                    <a:pt x="167" y="179"/>
                  </a:lnTo>
                  <a:lnTo>
                    <a:pt x="171" y="175"/>
                  </a:lnTo>
                  <a:lnTo>
                    <a:pt x="168" y="175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59" y="175"/>
                  </a:lnTo>
                  <a:lnTo>
                    <a:pt x="155" y="178"/>
                  </a:lnTo>
                  <a:lnTo>
                    <a:pt x="150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50" y="183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close/>
                  <a:moveTo>
                    <a:pt x="255" y="232"/>
                  </a:moveTo>
                  <a:lnTo>
                    <a:pt x="251" y="235"/>
                  </a:lnTo>
                  <a:lnTo>
                    <a:pt x="252" y="235"/>
                  </a:lnTo>
                  <a:lnTo>
                    <a:pt x="256" y="235"/>
                  </a:lnTo>
                  <a:lnTo>
                    <a:pt x="260" y="232"/>
                  </a:lnTo>
                  <a:lnTo>
                    <a:pt x="259" y="231"/>
                  </a:lnTo>
                  <a:lnTo>
                    <a:pt x="256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lnTo>
                    <a:pt x="255" y="232"/>
                  </a:lnTo>
                  <a:close/>
                  <a:moveTo>
                    <a:pt x="287" y="218"/>
                  </a:moveTo>
                  <a:lnTo>
                    <a:pt x="283" y="215"/>
                  </a:lnTo>
                  <a:lnTo>
                    <a:pt x="283" y="218"/>
                  </a:lnTo>
                  <a:lnTo>
                    <a:pt x="281" y="218"/>
                  </a:lnTo>
                  <a:lnTo>
                    <a:pt x="279" y="218"/>
                  </a:lnTo>
                  <a:lnTo>
                    <a:pt x="277" y="219"/>
                  </a:lnTo>
                  <a:lnTo>
                    <a:pt x="276" y="219"/>
                  </a:lnTo>
                  <a:lnTo>
                    <a:pt x="277" y="218"/>
                  </a:lnTo>
                  <a:lnTo>
                    <a:pt x="273" y="218"/>
                  </a:lnTo>
                  <a:lnTo>
                    <a:pt x="272" y="219"/>
                  </a:lnTo>
                  <a:lnTo>
                    <a:pt x="269" y="222"/>
                  </a:lnTo>
                  <a:lnTo>
                    <a:pt x="269" y="223"/>
                  </a:lnTo>
                  <a:lnTo>
                    <a:pt x="268" y="223"/>
                  </a:lnTo>
                  <a:lnTo>
                    <a:pt x="265" y="223"/>
                  </a:lnTo>
                  <a:lnTo>
                    <a:pt x="265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23"/>
                  </a:lnTo>
                  <a:lnTo>
                    <a:pt x="252" y="224"/>
                  </a:lnTo>
                  <a:lnTo>
                    <a:pt x="251" y="228"/>
                  </a:lnTo>
                  <a:lnTo>
                    <a:pt x="249" y="232"/>
                  </a:lnTo>
                  <a:lnTo>
                    <a:pt x="251" y="232"/>
                  </a:lnTo>
                  <a:lnTo>
                    <a:pt x="256" y="228"/>
                  </a:lnTo>
                  <a:lnTo>
                    <a:pt x="251" y="231"/>
                  </a:lnTo>
                  <a:lnTo>
                    <a:pt x="255" y="228"/>
                  </a:lnTo>
                  <a:lnTo>
                    <a:pt x="256" y="228"/>
                  </a:lnTo>
                  <a:lnTo>
                    <a:pt x="259" y="228"/>
                  </a:lnTo>
                  <a:lnTo>
                    <a:pt x="255" y="231"/>
                  </a:lnTo>
                  <a:lnTo>
                    <a:pt x="260" y="228"/>
                  </a:lnTo>
                  <a:lnTo>
                    <a:pt x="256" y="231"/>
                  </a:lnTo>
                  <a:lnTo>
                    <a:pt x="259" y="231"/>
                  </a:lnTo>
                  <a:lnTo>
                    <a:pt x="273" y="227"/>
                  </a:lnTo>
                  <a:lnTo>
                    <a:pt x="272" y="224"/>
                  </a:lnTo>
                  <a:lnTo>
                    <a:pt x="277" y="227"/>
                  </a:lnTo>
                  <a:lnTo>
                    <a:pt x="279" y="224"/>
                  </a:lnTo>
                  <a:lnTo>
                    <a:pt x="279" y="223"/>
                  </a:lnTo>
                  <a:lnTo>
                    <a:pt x="281" y="223"/>
                  </a:lnTo>
                  <a:lnTo>
                    <a:pt x="285" y="224"/>
                  </a:lnTo>
                  <a:lnTo>
                    <a:pt x="291" y="222"/>
                  </a:lnTo>
                  <a:lnTo>
                    <a:pt x="289" y="222"/>
                  </a:lnTo>
                  <a:lnTo>
                    <a:pt x="291" y="219"/>
                  </a:lnTo>
                  <a:lnTo>
                    <a:pt x="292" y="218"/>
                  </a:lnTo>
                  <a:lnTo>
                    <a:pt x="291" y="215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7" y="218"/>
                  </a:lnTo>
                  <a:close/>
                  <a:moveTo>
                    <a:pt x="186" y="130"/>
                  </a:moveTo>
                  <a:lnTo>
                    <a:pt x="188" y="130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8" y="126"/>
                  </a:lnTo>
                  <a:lnTo>
                    <a:pt x="194" y="126"/>
                  </a:lnTo>
                  <a:lnTo>
                    <a:pt x="190" y="123"/>
                  </a:lnTo>
                  <a:lnTo>
                    <a:pt x="186" y="123"/>
                  </a:lnTo>
                  <a:lnTo>
                    <a:pt x="184" y="126"/>
                  </a:lnTo>
                  <a:lnTo>
                    <a:pt x="178" y="130"/>
                  </a:lnTo>
                  <a:lnTo>
                    <a:pt x="178" y="131"/>
                  </a:lnTo>
                  <a:lnTo>
                    <a:pt x="180" y="130"/>
                  </a:lnTo>
                  <a:lnTo>
                    <a:pt x="178" y="134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lnTo>
                    <a:pt x="186" y="130"/>
                  </a:lnTo>
                  <a:close/>
                  <a:moveTo>
                    <a:pt x="249" y="82"/>
                  </a:moveTo>
                  <a:lnTo>
                    <a:pt x="245" y="84"/>
                  </a:lnTo>
                  <a:lnTo>
                    <a:pt x="247" y="84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lnTo>
                    <a:pt x="249" y="82"/>
                  </a:lnTo>
                  <a:close/>
                  <a:moveTo>
                    <a:pt x="496" y="246"/>
                  </a:moveTo>
                  <a:lnTo>
                    <a:pt x="500" y="242"/>
                  </a:lnTo>
                  <a:lnTo>
                    <a:pt x="504" y="236"/>
                  </a:lnTo>
                  <a:lnTo>
                    <a:pt x="507" y="232"/>
                  </a:lnTo>
                  <a:lnTo>
                    <a:pt x="511" y="224"/>
                  </a:lnTo>
                  <a:lnTo>
                    <a:pt x="510" y="223"/>
                  </a:lnTo>
                  <a:lnTo>
                    <a:pt x="507" y="223"/>
                  </a:lnTo>
                  <a:lnTo>
                    <a:pt x="506" y="224"/>
                  </a:lnTo>
                  <a:lnTo>
                    <a:pt x="504" y="224"/>
                  </a:lnTo>
                  <a:lnTo>
                    <a:pt x="502" y="227"/>
                  </a:lnTo>
                  <a:lnTo>
                    <a:pt x="504" y="227"/>
                  </a:lnTo>
                  <a:lnTo>
                    <a:pt x="502" y="228"/>
                  </a:lnTo>
                  <a:lnTo>
                    <a:pt x="502" y="231"/>
                  </a:lnTo>
                  <a:lnTo>
                    <a:pt x="500" y="232"/>
                  </a:lnTo>
                  <a:lnTo>
                    <a:pt x="498" y="235"/>
                  </a:lnTo>
                  <a:lnTo>
                    <a:pt x="500" y="235"/>
                  </a:lnTo>
                  <a:lnTo>
                    <a:pt x="498" y="236"/>
                  </a:lnTo>
                  <a:lnTo>
                    <a:pt x="500" y="236"/>
                  </a:lnTo>
                  <a:lnTo>
                    <a:pt x="502" y="236"/>
                  </a:lnTo>
                  <a:lnTo>
                    <a:pt x="498" y="240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lnTo>
                    <a:pt x="496" y="246"/>
                  </a:lnTo>
                  <a:close/>
                  <a:moveTo>
                    <a:pt x="507" y="222"/>
                  </a:moveTo>
                  <a:lnTo>
                    <a:pt x="506" y="222"/>
                  </a:lnTo>
                  <a:lnTo>
                    <a:pt x="507" y="219"/>
                  </a:lnTo>
                  <a:lnTo>
                    <a:pt x="510" y="222"/>
                  </a:lnTo>
                  <a:lnTo>
                    <a:pt x="514" y="223"/>
                  </a:lnTo>
                  <a:lnTo>
                    <a:pt x="518" y="223"/>
                  </a:lnTo>
                  <a:lnTo>
                    <a:pt x="519" y="219"/>
                  </a:lnTo>
                  <a:lnTo>
                    <a:pt x="518" y="219"/>
                  </a:lnTo>
                  <a:lnTo>
                    <a:pt x="515" y="219"/>
                  </a:lnTo>
                  <a:lnTo>
                    <a:pt x="514" y="218"/>
                  </a:lnTo>
                  <a:lnTo>
                    <a:pt x="511" y="215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9" y="218"/>
                  </a:lnTo>
                  <a:lnTo>
                    <a:pt x="519" y="215"/>
                  </a:lnTo>
                  <a:lnTo>
                    <a:pt x="522" y="215"/>
                  </a:lnTo>
                  <a:lnTo>
                    <a:pt x="523" y="215"/>
                  </a:lnTo>
                  <a:lnTo>
                    <a:pt x="523" y="214"/>
                  </a:lnTo>
                  <a:lnTo>
                    <a:pt x="519" y="214"/>
                  </a:lnTo>
                  <a:lnTo>
                    <a:pt x="518" y="214"/>
                  </a:lnTo>
                  <a:lnTo>
                    <a:pt x="514" y="215"/>
                  </a:lnTo>
                  <a:lnTo>
                    <a:pt x="515" y="214"/>
                  </a:lnTo>
                  <a:lnTo>
                    <a:pt x="519" y="211"/>
                  </a:lnTo>
                  <a:lnTo>
                    <a:pt x="514" y="211"/>
                  </a:lnTo>
                  <a:lnTo>
                    <a:pt x="511" y="211"/>
                  </a:lnTo>
                  <a:lnTo>
                    <a:pt x="510" y="214"/>
                  </a:lnTo>
                  <a:lnTo>
                    <a:pt x="510" y="211"/>
                  </a:lnTo>
                  <a:lnTo>
                    <a:pt x="507" y="211"/>
                  </a:lnTo>
                  <a:lnTo>
                    <a:pt x="506" y="214"/>
                  </a:lnTo>
                  <a:lnTo>
                    <a:pt x="506" y="215"/>
                  </a:lnTo>
                  <a:lnTo>
                    <a:pt x="504" y="215"/>
                  </a:lnTo>
                  <a:lnTo>
                    <a:pt x="504" y="214"/>
                  </a:lnTo>
                  <a:lnTo>
                    <a:pt x="502" y="215"/>
                  </a:lnTo>
                  <a:lnTo>
                    <a:pt x="500" y="218"/>
                  </a:lnTo>
                  <a:lnTo>
                    <a:pt x="502" y="218"/>
                  </a:lnTo>
                  <a:lnTo>
                    <a:pt x="502" y="219"/>
                  </a:lnTo>
                  <a:lnTo>
                    <a:pt x="504" y="222"/>
                  </a:lnTo>
                  <a:lnTo>
                    <a:pt x="502" y="222"/>
                  </a:lnTo>
                  <a:lnTo>
                    <a:pt x="502" y="223"/>
                  </a:lnTo>
                  <a:lnTo>
                    <a:pt x="502" y="224"/>
                  </a:lnTo>
                  <a:lnTo>
                    <a:pt x="504" y="224"/>
                  </a:lnTo>
                  <a:lnTo>
                    <a:pt x="506" y="223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lnTo>
                    <a:pt x="507" y="222"/>
                  </a:lnTo>
                  <a:close/>
                  <a:moveTo>
                    <a:pt x="515" y="238"/>
                  </a:moveTo>
                  <a:lnTo>
                    <a:pt x="515" y="240"/>
                  </a:lnTo>
                  <a:lnTo>
                    <a:pt x="519" y="240"/>
                  </a:lnTo>
                  <a:lnTo>
                    <a:pt x="523" y="238"/>
                  </a:lnTo>
                  <a:lnTo>
                    <a:pt x="523" y="236"/>
                  </a:lnTo>
                  <a:lnTo>
                    <a:pt x="524" y="235"/>
                  </a:lnTo>
                  <a:lnTo>
                    <a:pt x="527" y="236"/>
                  </a:lnTo>
                  <a:lnTo>
                    <a:pt x="528" y="236"/>
                  </a:lnTo>
                  <a:lnTo>
                    <a:pt x="528" y="232"/>
                  </a:lnTo>
                  <a:lnTo>
                    <a:pt x="528" y="231"/>
                  </a:lnTo>
                  <a:lnTo>
                    <a:pt x="523" y="231"/>
                  </a:lnTo>
                  <a:lnTo>
                    <a:pt x="519" y="231"/>
                  </a:lnTo>
                  <a:lnTo>
                    <a:pt x="519" y="232"/>
                  </a:lnTo>
                  <a:lnTo>
                    <a:pt x="518" y="235"/>
                  </a:lnTo>
                  <a:lnTo>
                    <a:pt x="519" y="235"/>
                  </a:lnTo>
                  <a:lnTo>
                    <a:pt x="518" y="236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lnTo>
                    <a:pt x="515" y="238"/>
                  </a:lnTo>
                  <a:close/>
                  <a:moveTo>
                    <a:pt x="518" y="248"/>
                  </a:moveTo>
                  <a:lnTo>
                    <a:pt x="515" y="248"/>
                  </a:lnTo>
                  <a:lnTo>
                    <a:pt x="518" y="246"/>
                  </a:lnTo>
                  <a:lnTo>
                    <a:pt x="518" y="242"/>
                  </a:lnTo>
                  <a:lnTo>
                    <a:pt x="514" y="244"/>
                  </a:lnTo>
                  <a:lnTo>
                    <a:pt x="510" y="244"/>
                  </a:lnTo>
                  <a:lnTo>
                    <a:pt x="514" y="246"/>
                  </a:lnTo>
                  <a:lnTo>
                    <a:pt x="511" y="246"/>
                  </a:lnTo>
                  <a:lnTo>
                    <a:pt x="510" y="248"/>
                  </a:lnTo>
                  <a:lnTo>
                    <a:pt x="506" y="248"/>
                  </a:lnTo>
                  <a:lnTo>
                    <a:pt x="504" y="250"/>
                  </a:lnTo>
                  <a:lnTo>
                    <a:pt x="507" y="250"/>
                  </a:lnTo>
                  <a:lnTo>
                    <a:pt x="510" y="250"/>
                  </a:lnTo>
                  <a:lnTo>
                    <a:pt x="507" y="252"/>
                  </a:lnTo>
                  <a:lnTo>
                    <a:pt x="510" y="252"/>
                  </a:lnTo>
                  <a:lnTo>
                    <a:pt x="507" y="253"/>
                  </a:lnTo>
                  <a:lnTo>
                    <a:pt x="506" y="253"/>
                  </a:lnTo>
                  <a:lnTo>
                    <a:pt x="504" y="255"/>
                  </a:lnTo>
                  <a:lnTo>
                    <a:pt x="510" y="255"/>
                  </a:lnTo>
                  <a:lnTo>
                    <a:pt x="507" y="257"/>
                  </a:lnTo>
                  <a:lnTo>
                    <a:pt x="506" y="257"/>
                  </a:lnTo>
                  <a:lnTo>
                    <a:pt x="507" y="259"/>
                  </a:lnTo>
                  <a:lnTo>
                    <a:pt x="504" y="259"/>
                  </a:lnTo>
                  <a:lnTo>
                    <a:pt x="502" y="259"/>
                  </a:lnTo>
                  <a:lnTo>
                    <a:pt x="500" y="261"/>
                  </a:lnTo>
                  <a:lnTo>
                    <a:pt x="502" y="261"/>
                  </a:lnTo>
                  <a:lnTo>
                    <a:pt x="504" y="261"/>
                  </a:lnTo>
                  <a:lnTo>
                    <a:pt x="506" y="261"/>
                  </a:lnTo>
                  <a:lnTo>
                    <a:pt x="506" y="263"/>
                  </a:lnTo>
                  <a:lnTo>
                    <a:pt x="507" y="261"/>
                  </a:lnTo>
                  <a:lnTo>
                    <a:pt x="506" y="265"/>
                  </a:lnTo>
                  <a:lnTo>
                    <a:pt x="506" y="267"/>
                  </a:lnTo>
                  <a:lnTo>
                    <a:pt x="504" y="268"/>
                  </a:lnTo>
                  <a:lnTo>
                    <a:pt x="506" y="268"/>
                  </a:lnTo>
                  <a:lnTo>
                    <a:pt x="504" y="271"/>
                  </a:lnTo>
                  <a:lnTo>
                    <a:pt x="507" y="271"/>
                  </a:lnTo>
                  <a:lnTo>
                    <a:pt x="510" y="268"/>
                  </a:lnTo>
                  <a:lnTo>
                    <a:pt x="514" y="265"/>
                  </a:lnTo>
                  <a:lnTo>
                    <a:pt x="510" y="265"/>
                  </a:lnTo>
                  <a:lnTo>
                    <a:pt x="515" y="261"/>
                  </a:lnTo>
                  <a:lnTo>
                    <a:pt x="514" y="261"/>
                  </a:lnTo>
                  <a:lnTo>
                    <a:pt x="515" y="259"/>
                  </a:lnTo>
                  <a:lnTo>
                    <a:pt x="514" y="259"/>
                  </a:lnTo>
                  <a:lnTo>
                    <a:pt x="515" y="257"/>
                  </a:lnTo>
                  <a:lnTo>
                    <a:pt x="518" y="257"/>
                  </a:lnTo>
                  <a:lnTo>
                    <a:pt x="519" y="250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939838" y="1599885"/>
              <a:ext cx="2224134" cy="1150170"/>
            </a:xfrm>
            <a:custGeom>
              <a:avLst/>
              <a:gdLst>
                <a:gd name="T0" fmla="*/ 522 w 945"/>
                <a:gd name="T1" fmla="*/ 68 h 489"/>
                <a:gd name="T2" fmla="*/ 502 w 945"/>
                <a:gd name="T3" fmla="*/ 145 h 489"/>
                <a:gd name="T4" fmla="*/ 442 w 945"/>
                <a:gd name="T5" fmla="*/ 60 h 489"/>
                <a:gd name="T6" fmla="*/ 400 w 945"/>
                <a:gd name="T7" fmla="*/ 86 h 489"/>
                <a:gd name="T8" fmla="*/ 605 w 945"/>
                <a:gd name="T9" fmla="*/ 80 h 489"/>
                <a:gd name="T10" fmla="*/ 563 w 945"/>
                <a:gd name="T11" fmla="*/ 75 h 489"/>
                <a:gd name="T12" fmla="*/ 628 w 945"/>
                <a:gd name="T13" fmla="*/ 46 h 489"/>
                <a:gd name="T14" fmla="*/ 675 w 945"/>
                <a:gd name="T15" fmla="*/ 83 h 489"/>
                <a:gd name="T16" fmla="*/ 641 w 945"/>
                <a:gd name="T17" fmla="*/ 59 h 489"/>
                <a:gd name="T18" fmla="*/ 459 w 945"/>
                <a:gd name="T19" fmla="*/ 99 h 489"/>
                <a:gd name="T20" fmla="*/ 407 w 945"/>
                <a:gd name="T21" fmla="*/ 129 h 489"/>
                <a:gd name="T22" fmla="*/ 499 w 945"/>
                <a:gd name="T23" fmla="*/ 90 h 489"/>
                <a:gd name="T24" fmla="*/ 548 w 945"/>
                <a:gd name="T25" fmla="*/ 113 h 489"/>
                <a:gd name="T26" fmla="*/ 811 w 945"/>
                <a:gd name="T27" fmla="*/ 169 h 489"/>
                <a:gd name="T28" fmla="*/ 789 w 945"/>
                <a:gd name="T29" fmla="*/ 142 h 489"/>
                <a:gd name="T30" fmla="*/ 741 w 945"/>
                <a:gd name="T31" fmla="*/ 113 h 489"/>
                <a:gd name="T32" fmla="*/ 662 w 945"/>
                <a:gd name="T33" fmla="*/ 98 h 489"/>
                <a:gd name="T34" fmla="*/ 625 w 945"/>
                <a:gd name="T35" fmla="*/ 128 h 489"/>
                <a:gd name="T36" fmla="*/ 718 w 945"/>
                <a:gd name="T37" fmla="*/ 149 h 489"/>
                <a:gd name="T38" fmla="*/ 691 w 945"/>
                <a:gd name="T39" fmla="*/ 201 h 489"/>
                <a:gd name="T40" fmla="*/ 758 w 945"/>
                <a:gd name="T41" fmla="*/ 217 h 489"/>
                <a:gd name="T42" fmla="*/ 768 w 945"/>
                <a:gd name="T43" fmla="*/ 174 h 489"/>
                <a:gd name="T44" fmla="*/ 747 w 945"/>
                <a:gd name="T45" fmla="*/ 112 h 489"/>
                <a:gd name="T46" fmla="*/ 768 w 945"/>
                <a:gd name="T47" fmla="*/ 363 h 489"/>
                <a:gd name="T48" fmla="*/ 774 w 945"/>
                <a:gd name="T49" fmla="*/ 413 h 489"/>
                <a:gd name="T50" fmla="*/ 929 w 945"/>
                <a:gd name="T51" fmla="*/ 3 h 489"/>
                <a:gd name="T52" fmla="*/ 714 w 945"/>
                <a:gd name="T53" fmla="*/ 13 h 489"/>
                <a:gd name="T54" fmla="*/ 731 w 945"/>
                <a:gd name="T55" fmla="*/ 37 h 489"/>
                <a:gd name="T56" fmla="*/ 714 w 945"/>
                <a:gd name="T57" fmla="*/ 62 h 489"/>
                <a:gd name="T58" fmla="*/ 822 w 945"/>
                <a:gd name="T59" fmla="*/ 29 h 489"/>
                <a:gd name="T60" fmla="*/ 708 w 945"/>
                <a:gd name="T61" fmla="*/ 17 h 489"/>
                <a:gd name="T62" fmla="*/ 704 w 945"/>
                <a:gd name="T63" fmla="*/ 42 h 489"/>
                <a:gd name="T64" fmla="*/ 691 w 945"/>
                <a:gd name="T65" fmla="*/ 384 h 489"/>
                <a:gd name="T66" fmla="*/ 768 w 945"/>
                <a:gd name="T67" fmla="*/ 318 h 489"/>
                <a:gd name="T68" fmla="*/ 746 w 945"/>
                <a:gd name="T69" fmla="*/ 265 h 489"/>
                <a:gd name="T70" fmla="*/ 690 w 945"/>
                <a:gd name="T71" fmla="*/ 262 h 489"/>
                <a:gd name="T72" fmla="*/ 614 w 945"/>
                <a:gd name="T73" fmla="*/ 255 h 489"/>
                <a:gd name="T74" fmla="*/ 520 w 945"/>
                <a:gd name="T75" fmla="*/ 356 h 489"/>
                <a:gd name="T76" fmla="*/ 475 w 945"/>
                <a:gd name="T77" fmla="*/ 232 h 489"/>
                <a:gd name="T78" fmla="*/ 586 w 945"/>
                <a:gd name="T79" fmla="*/ 179 h 489"/>
                <a:gd name="T80" fmla="*/ 627 w 945"/>
                <a:gd name="T81" fmla="*/ 144 h 489"/>
                <a:gd name="T82" fmla="*/ 578 w 945"/>
                <a:gd name="T83" fmla="*/ 128 h 489"/>
                <a:gd name="T84" fmla="*/ 549 w 945"/>
                <a:gd name="T85" fmla="*/ 119 h 489"/>
                <a:gd name="T86" fmla="*/ 498 w 945"/>
                <a:gd name="T87" fmla="*/ 158 h 489"/>
                <a:gd name="T88" fmla="*/ 399 w 945"/>
                <a:gd name="T89" fmla="*/ 171 h 489"/>
                <a:gd name="T90" fmla="*/ 271 w 945"/>
                <a:gd name="T91" fmla="*/ 135 h 489"/>
                <a:gd name="T92" fmla="*/ 23 w 945"/>
                <a:gd name="T93" fmla="*/ 251 h 489"/>
                <a:gd name="T94" fmla="*/ 45 w 945"/>
                <a:gd name="T95" fmla="*/ 334 h 489"/>
                <a:gd name="T96" fmla="*/ 53 w 945"/>
                <a:gd name="T97" fmla="*/ 387 h 489"/>
                <a:gd name="T98" fmla="*/ 449 w 945"/>
                <a:gd name="T99" fmla="*/ 412 h 489"/>
                <a:gd name="T100" fmla="*/ 439 w 945"/>
                <a:gd name="T101" fmla="*/ 488 h 489"/>
                <a:gd name="T102" fmla="*/ 651 w 945"/>
                <a:gd name="T103" fmla="*/ 440 h 489"/>
                <a:gd name="T104" fmla="*/ 705 w 945"/>
                <a:gd name="T105" fmla="*/ 432 h 489"/>
                <a:gd name="T106" fmla="*/ 596 w 945"/>
                <a:gd name="T107" fmla="*/ 420 h 489"/>
                <a:gd name="T108" fmla="*/ 201 w 945"/>
                <a:gd name="T109" fmla="*/ 199 h 489"/>
                <a:gd name="T110" fmla="*/ 215 w 945"/>
                <a:gd name="T111" fmla="*/ 184 h 489"/>
                <a:gd name="T112" fmla="*/ 240 w 945"/>
                <a:gd name="T113" fmla="*/ 254 h 489"/>
                <a:gd name="T114" fmla="*/ 273 w 945"/>
                <a:gd name="T115" fmla="*/ 238 h 489"/>
                <a:gd name="T116" fmla="*/ 327 w 945"/>
                <a:gd name="T117" fmla="*/ 350 h 489"/>
                <a:gd name="T118" fmla="*/ 338 w 945"/>
                <a:gd name="T119" fmla="*/ 330 h 489"/>
                <a:gd name="T120" fmla="*/ 596 w 945"/>
                <a:gd name="T121" fmla="*/ 184 h 489"/>
                <a:gd name="T122" fmla="*/ 700 w 945"/>
                <a:gd name="T123" fmla="*/ 218 h 489"/>
                <a:gd name="T124" fmla="*/ 24 w 945"/>
                <a:gd name="T125" fmla="*/ 38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5" h="489">
                  <a:moveTo>
                    <a:pt x="499" y="72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82" y="72"/>
                    <a:pt x="482" y="72"/>
                    <a:pt x="482" y="72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77" y="69"/>
                    <a:pt x="477" y="69"/>
                    <a:pt x="477" y="69"/>
                  </a:cubicBezTo>
                  <a:cubicBezTo>
                    <a:pt x="483" y="68"/>
                    <a:pt x="483" y="68"/>
                    <a:pt x="483" y="68"/>
                  </a:cubicBezTo>
                  <a:cubicBezTo>
                    <a:pt x="480" y="66"/>
                    <a:pt x="480" y="66"/>
                    <a:pt x="480" y="66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69" y="65"/>
                    <a:pt x="469" y="65"/>
                    <a:pt x="469" y="65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70" y="62"/>
                    <a:pt x="470" y="62"/>
                    <a:pt x="470" y="62"/>
                  </a:cubicBezTo>
                  <a:cubicBezTo>
                    <a:pt x="469" y="62"/>
                    <a:pt x="469" y="62"/>
                    <a:pt x="469" y="62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56" y="63"/>
                    <a:pt x="456" y="63"/>
                    <a:pt x="456" y="63"/>
                  </a:cubicBezTo>
                  <a:cubicBezTo>
                    <a:pt x="459" y="65"/>
                    <a:pt x="459" y="65"/>
                    <a:pt x="45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3" y="68"/>
                    <a:pt x="443" y="68"/>
                    <a:pt x="443" y="68"/>
                  </a:cubicBezTo>
                  <a:cubicBezTo>
                    <a:pt x="446" y="69"/>
                    <a:pt x="446" y="69"/>
                    <a:pt x="446" y="69"/>
                  </a:cubicBezTo>
                  <a:cubicBezTo>
                    <a:pt x="440" y="69"/>
                    <a:pt x="440" y="69"/>
                    <a:pt x="440" y="69"/>
                  </a:cubicBezTo>
                  <a:cubicBezTo>
                    <a:pt x="434" y="70"/>
                    <a:pt x="434" y="70"/>
                    <a:pt x="434" y="70"/>
                  </a:cubicBezTo>
                  <a:cubicBezTo>
                    <a:pt x="437" y="72"/>
                    <a:pt x="437" y="72"/>
                    <a:pt x="437" y="72"/>
                  </a:cubicBezTo>
                  <a:cubicBezTo>
                    <a:pt x="439" y="72"/>
                    <a:pt x="439" y="72"/>
                    <a:pt x="439" y="72"/>
                  </a:cubicBezTo>
                  <a:cubicBezTo>
                    <a:pt x="433" y="73"/>
                    <a:pt x="433" y="73"/>
                    <a:pt x="433" y="73"/>
                  </a:cubicBezTo>
                  <a:cubicBezTo>
                    <a:pt x="426" y="75"/>
                    <a:pt x="426" y="75"/>
                    <a:pt x="426" y="75"/>
                  </a:cubicBezTo>
                  <a:cubicBezTo>
                    <a:pt x="427" y="76"/>
                    <a:pt x="427" y="76"/>
                    <a:pt x="427" y="76"/>
                  </a:cubicBezTo>
                  <a:cubicBezTo>
                    <a:pt x="430" y="76"/>
                    <a:pt x="430" y="76"/>
                    <a:pt x="430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4" y="76"/>
                    <a:pt x="434" y="76"/>
                    <a:pt x="434" y="76"/>
                  </a:cubicBezTo>
                  <a:cubicBezTo>
                    <a:pt x="437" y="78"/>
                    <a:pt x="437" y="78"/>
                    <a:pt x="437" y="78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440" y="76"/>
                    <a:pt x="440" y="76"/>
                    <a:pt x="440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443" y="76"/>
                    <a:pt x="443" y="76"/>
                    <a:pt x="443" y="76"/>
                  </a:cubicBezTo>
                  <a:cubicBezTo>
                    <a:pt x="444" y="78"/>
                    <a:pt x="444" y="78"/>
                    <a:pt x="444" y="78"/>
                  </a:cubicBezTo>
                  <a:cubicBezTo>
                    <a:pt x="447" y="78"/>
                    <a:pt x="447" y="78"/>
                    <a:pt x="447" y="78"/>
                  </a:cubicBezTo>
                  <a:cubicBezTo>
                    <a:pt x="450" y="76"/>
                    <a:pt x="450" y="76"/>
                    <a:pt x="450" y="76"/>
                  </a:cubicBezTo>
                  <a:cubicBezTo>
                    <a:pt x="452" y="75"/>
                    <a:pt x="452" y="75"/>
                    <a:pt x="452" y="75"/>
                  </a:cubicBezTo>
                  <a:cubicBezTo>
                    <a:pt x="453" y="75"/>
                    <a:pt x="453" y="75"/>
                    <a:pt x="453" y="75"/>
                  </a:cubicBezTo>
                  <a:cubicBezTo>
                    <a:pt x="455" y="75"/>
                    <a:pt x="455" y="75"/>
                    <a:pt x="455" y="75"/>
                  </a:cubicBezTo>
                  <a:cubicBezTo>
                    <a:pt x="456" y="73"/>
                    <a:pt x="456" y="73"/>
                    <a:pt x="456" y="73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456" y="75"/>
                    <a:pt x="456" y="75"/>
                    <a:pt x="456" y="75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7" y="76"/>
                    <a:pt x="457" y="76"/>
                    <a:pt x="457" y="76"/>
                  </a:cubicBezTo>
                  <a:cubicBezTo>
                    <a:pt x="460" y="76"/>
                    <a:pt x="460" y="76"/>
                    <a:pt x="460" y="76"/>
                  </a:cubicBezTo>
                  <a:cubicBezTo>
                    <a:pt x="465" y="75"/>
                    <a:pt x="465" y="75"/>
                    <a:pt x="465" y="75"/>
                  </a:cubicBezTo>
                  <a:cubicBezTo>
                    <a:pt x="467" y="75"/>
                    <a:pt x="467" y="75"/>
                    <a:pt x="467" y="75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70" y="76"/>
                    <a:pt x="470" y="76"/>
                    <a:pt x="470" y="76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2" y="79"/>
                    <a:pt x="452" y="79"/>
                    <a:pt x="452" y="79"/>
                  </a:cubicBezTo>
                  <a:cubicBezTo>
                    <a:pt x="443" y="80"/>
                    <a:pt x="443" y="80"/>
                    <a:pt x="443" y="80"/>
                  </a:cubicBezTo>
                  <a:cubicBezTo>
                    <a:pt x="444" y="83"/>
                    <a:pt x="444" y="83"/>
                    <a:pt x="444" y="83"/>
                  </a:cubicBezTo>
                  <a:cubicBezTo>
                    <a:pt x="447" y="83"/>
                    <a:pt x="447" y="83"/>
                    <a:pt x="447" y="83"/>
                  </a:cubicBezTo>
                  <a:cubicBezTo>
                    <a:pt x="455" y="85"/>
                    <a:pt x="455" y="85"/>
                    <a:pt x="455" y="85"/>
                  </a:cubicBezTo>
                  <a:cubicBezTo>
                    <a:pt x="467" y="82"/>
                    <a:pt x="467" y="82"/>
                    <a:pt x="467" y="82"/>
                  </a:cubicBezTo>
                  <a:cubicBezTo>
                    <a:pt x="475" y="80"/>
                    <a:pt x="475" y="80"/>
                    <a:pt x="475" y="80"/>
                  </a:cubicBezTo>
                  <a:cubicBezTo>
                    <a:pt x="482" y="79"/>
                    <a:pt x="482" y="79"/>
                    <a:pt x="482" y="79"/>
                  </a:cubicBezTo>
                  <a:cubicBezTo>
                    <a:pt x="489" y="78"/>
                    <a:pt x="489" y="78"/>
                    <a:pt x="489" y="78"/>
                  </a:cubicBezTo>
                  <a:cubicBezTo>
                    <a:pt x="495" y="76"/>
                    <a:pt x="495" y="76"/>
                    <a:pt x="495" y="76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5" y="79"/>
                    <a:pt x="505" y="79"/>
                    <a:pt x="505" y="79"/>
                  </a:cubicBezTo>
                  <a:cubicBezTo>
                    <a:pt x="509" y="78"/>
                    <a:pt x="509" y="78"/>
                    <a:pt x="509" y="78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26" y="72"/>
                    <a:pt x="526" y="72"/>
                    <a:pt x="526" y="72"/>
                  </a:cubicBezTo>
                  <a:cubicBezTo>
                    <a:pt x="530" y="70"/>
                    <a:pt x="530" y="70"/>
                    <a:pt x="530" y="70"/>
                  </a:cubicBezTo>
                  <a:cubicBezTo>
                    <a:pt x="532" y="69"/>
                    <a:pt x="532" y="69"/>
                    <a:pt x="532" y="69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0" y="66"/>
                    <a:pt x="530" y="66"/>
                    <a:pt x="530" y="66"/>
                  </a:cubicBezTo>
                  <a:cubicBezTo>
                    <a:pt x="526" y="66"/>
                    <a:pt x="526" y="66"/>
                    <a:pt x="526" y="66"/>
                  </a:cubicBezTo>
                  <a:cubicBezTo>
                    <a:pt x="523" y="68"/>
                    <a:pt x="523" y="68"/>
                    <a:pt x="523" y="68"/>
                  </a:cubicBezTo>
                  <a:cubicBezTo>
                    <a:pt x="522" y="68"/>
                    <a:pt x="522" y="68"/>
                    <a:pt x="522" y="68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20" y="68"/>
                    <a:pt x="520" y="68"/>
                    <a:pt x="520" y="68"/>
                  </a:cubicBezTo>
                  <a:cubicBezTo>
                    <a:pt x="516" y="68"/>
                    <a:pt x="516" y="68"/>
                    <a:pt x="516" y="68"/>
                  </a:cubicBezTo>
                  <a:cubicBezTo>
                    <a:pt x="515" y="66"/>
                    <a:pt x="515" y="66"/>
                    <a:pt x="515" y="66"/>
                  </a:cubicBezTo>
                  <a:cubicBezTo>
                    <a:pt x="512" y="66"/>
                    <a:pt x="512" y="66"/>
                    <a:pt x="512" y="66"/>
                  </a:cubicBezTo>
                  <a:cubicBezTo>
                    <a:pt x="516" y="65"/>
                    <a:pt x="516" y="65"/>
                    <a:pt x="516" y="65"/>
                  </a:cubicBezTo>
                  <a:cubicBezTo>
                    <a:pt x="518" y="63"/>
                    <a:pt x="518" y="63"/>
                    <a:pt x="518" y="63"/>
                  </a:cubicBezTo>
                  <a:cubicBezTo>
                    <a:pt x="516" y="63"/>
                    <a:pt x="516" y="63"/>
                    <a:pt x="516" y="63"/>
                  </a:cubicBezTo>
                  <a:cubicBezTo>
                    <a:pt x="519" y="60"/>
                    <a:pt x="519" y="60"/>
                    <a:pt x="519" y="60"/>
                  </a:cubicBezTo>
                  <a:cubicBezTo>
                    <a:pt x="520" y="59"/>
                    <a:pt x="520" y="59"/>
                    <a:pt x="520" y="59"/>
                  </a:cubicBezTo>
                  <a:cubicBezTo>
                    <a:pt x="516" y="59"/>
                    <a:pt x="516" y="59"/>
                    <a:pt x="516" y="59"/>
                  </a:cubicBezTo>
                  <a:cubicBezTo>
                    <a:pt x="513" y="59"/>
                    <a:pt x="513" y="59"/>
                    <a:pt x="513" y="59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03" y="62"/>
                    <a:pt x="503" y="62"/>
                    <a:pt x="503" y="62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2" y="65"/>
                    <a:pt x="502" y="65"/>
                    <a:pt x="502" y="65"/>
                  </a:cubicBezTo>
                  <a:cubicBezTo>
                    <a:pt x="503" y="65"/>
                    <a:pt x="503" y="65"/>
                    <a:pt x="503" y="65"/>
                  </a:cubicBezTo>
                  <a:cubicBezTo>
                    <a:pt x="505" y="66"/>
                    <a:pt x="505" y="66"/>
                    <a:pt x="505" y="66"/>
                  </a:cubicBezTo>
                  <a:cubicBezTo>
                    <a:pt x="500" y="68"/>
                    <a:pt x="500" y="68"/>
                    <a:pt x="500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6" y="68"/>
                    <a:pt x="496" y="68"/>
                    <a:pt x="496" y="68"/>
                  </a:cubicBezTo>
                  <a:cubicBezTo>
                    <a:pt x="500" y="69"/>
                    <a:pt x="500" y="69"/>
                    <a:pt x="500" y="69"/>
                  </a:cubicBezTo>
                  <a:cubicBezTo>
                    <a:pt x="503" y="70"/>
                    <a:pt x="503" y="70"/>
                    <a:pt x="503" y="70"/>
                  </a:cubicBezTo>
                  <a:cubicBezTo>
                    <a:pt x="500" y="72"/>
                    <a:pt x="500" y="72"/>
                    <a:pt x="500" y="72"/>
                  </a:cubicBezTo>
                  <a:lnTo>
                    <a:pt x="499" y="72"/>
                  </a:lnTo>
                  <a:close/>
                  <a:moveTo>
                    <a:pt x="476" y="59"/>
                  </a:moveTo>
                  <a:cubicBezTo>
                    <a:pt x="480" y="59"/>
                    <a:pt x="480" y="59"/>
                    <a:pt x="480" y="59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0" y="58"/>
                    <a:pt x="480" y="58"/>
                    <a:pt x="480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2" y="59"/>
                    <a:pt x="472" y="59"/>
                    <a:pt x="472" y="59"/>
                  </a:cubicBezTo>
                  <a:lnTo>
                    <a:pt x="476" y="59"/>
                  </a:lnTo>
                  <a:close/>
                  <a:moveTo>
                    <a:pt x="506" y="53"/>
                  </a:moveTo>
                  <a:cubicBezTo>
                    <a:pt x="515" y="52"/>
                    <a:pt x="515" y="52"/>
                    <a:pt x="515" y="52"/>
                  </a:cubicBezTo>
                  <a:cubicBezTo>
                    <a:pt x="519" y="52"/>
                    <a:pt x="519" y="52"/>
                    <a:pt x="519" y="52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20" y="49"/>
                    <a:pt x="520" y="49"/>
                    <a:pt x="520" y="49"/>
                  </a:cubicBezTo>
                  <a:cubicBezTo>
                    <a:pt x="519" y="49"/>
                    <a:pt x="519" y="49"/>
                    <a:pt x="519" y="49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22" y="47"/>
                    <a:pt x="522" y="47"/>
                    <a:pt x="522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28" y="45"/>
                    <a:pt x="528" y="45"/>
                    <a:pt x="528" y="45"/>
                  </a:cubicBezTo>
                  <a:cubicBezTo>
                    <a:pt x="525" y="46"/>
                    <a:pt x="525" y="46"/>
                    <a:pt x="525" y="46"/>
                  </a:cubicBezTo>
                  <a:cubicBezTo>
                    <a:pt x="515" y="46"/>
                    <a:pt x="515" y="46"/>
                    <a:pt x="515" y="46"/>
                  </a:cubicBezTo>
                  <a:cubicBezTo>
                    <a:pt x="505" y="47"/>
                    <a:pt x="505" y="47"/>
                    <a:pt x="505" y="47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498" y="49"/>
                    <a:pt x="498" y="49"/>
                    <a:pt x="498" y="49"/>
                  </a:cubicBezTo>
                  <a:cubicBezTo>
                    <a:pt x="498" y="52"/>
                    <a:pt x="498" y="52"/>
                    <a:pt x="498" y="52"/>
                  </a:cubicBezTo>
                  <a:cubicBezTo>
                    <a:pt x="500" y="53"/>
                    <a:pt x="500" y="53"/>
                    <a:pt x="500" y="53"/>
                  </a:cubicBezTo>
                  <a:lnTo>
                    <a:pt x="506" y="53"/>
                  </a:lnTo>
                  <a:close/>
                  <a:moveTo>
                    <a:pt x="535" y="76"/>
                  </a:moveTo>
                  <a:cubicBezTo>
                    <a:pt x="538" y="75"/>
                    <a:pt x="538" y="75"/>
                    <a:pt x="538" y="75"/>
                  </a:cubicBezTo>
                  <a:cubicBezTo>
                    <a:pt x="538" y="73"/>
                    <a:pt x="538" y="73"/>
                    <a:pt x="538" y="73"/>
                  </a:cubicBezTo>
                  <a:cubicBezTo>
                    <a:pt x="535" y="73"/>
                    <a:pt x="535" y="73"/>
                    <a:pt x="535" y="73"/>
                  </a:cubicBezTo>
                  <a:cubicBezTo>
                    <a:pt x="532" y="73"/>
                    <a:pt x="532" y="73"/>
                    <a:pt x="532" y="73"/>
                  </a:cubicBezTo>
                  <a:cubicBezTo>
                    <a:pt x="528" y="76"/>
                    <a:pt x="528" y="76"/>
                    <a:pt x="528" y="76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30" y="78"/>
                    <a:pt x="530" y="78"/>
                    <a:pt x="530" y="78"/>
                  </a:cubicBezTo>
                  <a:lnTo>
                    <a:pt x="535" y="76"/>
                  </a:lnTo>
                  <a:close/>
                  <a:moveTo>
                    <a:pt x="513" y="43"/>
                  </a:moveTo>
                  <a:cubicBezTo>
                    <a:pt x="518" y="43"/>
                    <a:pt x="518" y="43"/>
                    <a:pt x="518" y="43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33" y="43"/>
                    <a:pt x="533" y="43"/>
                    <a:pt x="533" y="43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41" y="40"/>
                    <a:pt x="541" y="40"/>
                    <a:pt x="541" y="40"/>
                  </a:cubicBezTo>
                  <a:cubicBezTo>
                    <a:pt x="539" y="40"/>
                    <a:pt x="539" y="40"/>
                    <a:pt x="539" y="4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15" y="42"/>
                    <a:pt x="515" y="42"/>
                    <a:pt x="515" y="42"/>
                  </a:cubicBezTo>
                  <a:cubicBezTo>
                    <a:pt x="509" y="43"/>
                    <a:pt x="509" y="43"/>
                    <a:pt x="509" y="43"/>
                  </a:cubicBezTo>
                  <a:cubicBezTo>
                    <a:pt x="510" y="43"/>
                    <a:pt x="510" y="43"/>
                    <a:pt x="510" y="43"/>
                  </a:cubicBezTo>
                  <a:lnTo>
                    <a:pt x="513" y="43"/>
                  </a:lnTo>
                  <a:close/>
                  <a:moveTo>
                    <a:pt x="502" y="145"/>
                  </a:moveTo>
                  <a:cubicBezTo>
                    <a:pt x="505" y="146"/>
                    <a:pt x="505" y="146"/>
                    <a:pt x="505" y="146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8" y="148"/>
                    <a:pt x="508" y="148"/>
                    <a:pt x="508" y="148"/>
                  </a:cubicBezTo>
                  <a:cubicBezTo>
                    <a:pt x="510" y="148"/>
                    <a:pt x="510" y="148"/>
                    <a:pt x="510" y="148"/>
                  </a:cubicBezTo>
                  <a:cubicBezTo>
                    <a:pt x="512" y="149"/>
                    <a:pt x="512" y="149"/>
                    <a:pt x="512" y="149"/>
                  </a:cubicBezTo>
                  <a:cubicBezTo>
                    <a:pt x="513" y="149"/>
                    <a:pt x="513" y="149"/>
                    <a:pt x="513" y="149"/>
                  </a:cubicBezTo>
                  <a:cubicBezTo>
                    <a:pt x="519" y="151"/>
                    <a:pt x="519" y="151"/>
                    <a:pt x="519" y="151"/>
                  </a:cubicBezTo>
                  <a:cubicBezTo>
                    <a:pt x="522" y="149"/>
                    <a:pt x="522" y="149"/>
                    <a:pt x="522" y="149"/>
                  </a:cubicBezTo>
                  <a:cubicBezTo>
                    <a:pt x="526" y="148"/>
                    <a:pt x="526" y="148"/>
                    <a:pt x="526" y="148"/>
                  </a:cubicBezTo>
                  <a:cubicBezTo>
                    <a:pt x="530" y="146"/>
                    <a:pt x="530" y="146"/>
                    <a:pt x="530" y="146"/>
                  </a:cubicBezTo>
                  <a:cubicBezTo>
                    <a:pt x="533" y="146"/>
                    <a:pt x="533" y="146"/>
                    <a:pt x="533" y="146"/>
                  </a:cubicBezTo>
                  <a:cubicBezTo>
                    <a:pt x="533" y="145"/>
                    <a:pt x="533" y="145"/>
                    <a:pt x="533" y="145"/>
                  </a:cubicBezTo>
                  <a:cubicBezTo>
                    <a:pt x="532" y="145"/>
                    <a:pt x="532" y="145"/>
                    <a:pt x="532" y="145"/>
                  </a:cubicBezTo>
                  <a:cubicBezTo>
                    <a:pt x="529" y="145"/>
                    <a:pt x="529" y="145"/>
                    <a:pt x="529" y="145"/>
                  </a:cubicBezTo>
                  <a:cubicBezTo>
                    <a:pt x="530" y="142"/>
                    <a:pt x="530" y="142"/>
                    <a:pt x="530" y="142"/>
                  </a:cubicBezTo>
                  <a:cubicBezTo>
                    <a:pt x="529" y="142"/>
                    <a:pt x="529" y="142"/>
                    <a:pt x="529" y="142"/>
                  </a:cubicBezTo>
                  <a:cubicBezTo>
                    <a:pt x="529" y="141"/>
                    <a:pt x="529" y="141"/>
                    <a:pt x="529" y="141"/>
                  </a:cubicBezTo>
                  <a:cubicBezTo>
                    <a:pt x="529" y="139"/>
                    <a:pt x="529" y="139"/>
                    <a:pt x="529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19" y="135"/>
                    <a:pt x="519" y="135"/>
                    <a:pt x="519" y="135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5" y="136"/>
                    <a:pt x="515" y="136"/>
                    <a:pt x="515" y="136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512" y="138"/>
                    <a:pt x="512" y="138"/>
                    <a:pt x="512" y="138"/>
                  </a:cubicBezTo>
                  <a:cubicBezTo>
                    <a:pt x="510" y="139"/>
                    <a:pt x="510" y="139"/>
                    <a:pt x="510" y="139"/>
                  </a:cubicBezTo>
                  <a:cubicBezTo>
                    <a:pt x="512" y="141"/>
                    <a:pt x="512" y="141"/>
                    <a:pt x="512" y="141"/>
                  </a:cubicBezTo>
                  <a:cubicBezTo>
                    <a:pt x="505" y="141"/>
                    <a:pt x="505" y="141"/>
                    <a:pt x="505" y="141"/>
                  </a:cubicBezTo>
                  <a:cubicBezTo>
                    <a:pt x="502" y="142"/>
                    <a:pt x="502" y="142"/>
                    <a:pt x="502" y="142"/>
                  </a:cubicBezTo>
                  <a:cubicBezTo>
                    <a:pt x="499" y="144"/>
                    <a:pt x="499" y="144"/>
                    <a:pt x="499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9" y="145"/>
                    <a:pt x="499" y="145"/>
                    <a:pt x="499" y="145"/>
                  </a:cubicBezTo>
                  <a:lnTo>
                    <a:pt x="502" y="145"/>
                  </a:lnTo>
                  <a:close/>
                  <a:moveTo>
                    <a:pt x="12" y="334"/>
                  </a:moveTo>
                  <a:cubicBezTo>
                    <a:pt x="16" y="331"/>
                    <a:pt x="16" y="331"/>
                    <a:pt x="16" y="331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28"/>
                    <a:pt x="14" y="328"/>
                    <a:pt x="14" y="328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10" y="330"/>
                    <a:pt x="10" y="330"/>
                    <a:pt x="10" y="330"/>
                  </a:cubicBezTo>
                  <a:cubicBezTo>
                    <a:pt x="12" y="327"/>
                    <a:pt x="12" y="327"/>
                    <a:pt x="12" y="327"/>
                  </a:cubicBezTo>
                  <a:cubicBezTo>
                    <a:pt x="9" y="327"/>
                    <a:pt x="9" y="327"/>
                    <a:pt x="9" y="327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4"/>
                    <a:pt x="3" y="334"/>
                    <a:pt x="3" y="334"/>
                  </a:cubicBezTo>
                  <a:cubicBezTo>
                    <a:pt x="2" y="334"/>
                    <a:pt x="2" y="334"/>
                    <a:pt x="2" y="334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3" y="337"/>
                    <a:pt x="3" y="337"/>
                    <a:pt x="3" y="337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7" y="338"/>
                    <a:pt x="7" y="338"/>
                    <a:pt x="7" y="338"/>
                  </a:cubicBezTo>
                  <a:cubicBezTo>
                    <a:pt x="12" y="334"/>
                    <a:pt x="12" y="334"/>
                    <a:pt x="12" y="334"/>
                  </a:cubicBezTo>
                  <a:close/>
                  <a:moveTo>
                    <a:pt x="399" y="68"/>
                  </a:moveTo>
                  <a:cubicBezTo>
                    <a:pt x="401" y="68"/>
                    <a:pt x="401" y="68"/>
                    <a:pt x="401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68"/>
                    <a:pt x="407" y="68"/>
                    <a:pt x="407" y="6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3" y="66"/>
                    <a:pt x="413" y="66"/>
                    <a:pt x="413" y="66"/>
                  </a:cubicBezTo>
                  <a:cubicBezTo>
                    <a:pt x="414" y="65"/>
                    <a:pt x="414" y="65"/>
                    <a:pt x="414" y="65"/>
                  </a:cubicBezTo>
                  <a:cubicBezTo>
                    <a:pt x="414" y="66"/>
                    <a:pt x="414" y="66"/>
                    <a:pt x="414" y="66"/>
                  </a:cubicBezTo>
                  <a:cubicBezTo>
                    <a:pt x="413" y="68"/>
                    <a:pt x="413" y="68"/>
                    <a:pt x="413" y="68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6" y="69"/>
                    <a:pt x="416" y="69"/>
                    <a:pt x="416" y="69"/>
                  </a:cubicBezTo>
                  <a:cubicBezTo>
                    <a:pt x="419" y="68"/>
                    <a:pt x="419" y="68"/>
                    <a:pt x="419" y="68"/>
                  </a:cubicBezTo>
                  <a:cubicBezTo>
                    <a:pt x="422" y="66"/>
                    <a:pt x="422" y="66"/>
                    <a:pt x="422" y="66"/>
                  </a:cubicBezTo>
                  <a:cubicBezTo>
                    <a:pt x="424" y="65"/>
                    <a:pt x="424" y="65"/>
                    <a:pt x="424" y="65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26" y="66"/>
                    <a:pt x="426" y="66"/>
                    <a:pt x="426" y="66"/>
                  </a:cubicBezTo>
                  <a:cubicBezTo>
                    <a:pt x="429" y="66"/>
                    <a:pt x="429" y="66"/>
                    <a:pt x="429" y="66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33" y="63"/>
                    <a:pt x="433" y="63"/>
                    <a:pt x="433" y="63"/>
                  </a:cubicBezTo>
                  <a:cubicBezTo>
                    <a:pt x="436" y="63"/>
                    <a:pt x="436" y="63"/>
                    <a:pt x="436" y="63"/>
                  </a:cubicBezTo>
                  <a:cubicBezTo>
                    <a:pt x="434" y="62"/>
                    <a:pt x="434" y="62"/>
                    <a:pt x="434" y="62"/>
                  </a:cubicBezTo>
                  <a:cubicBezTo>
                    <a:pt x="439" y="62"/>
                    <a:pt x="439" y="62"/>
                    <a:pt x="439" y="62"/>
                  </a:cubicBezTo>
                  <a:cubicBezTo>
                    <a:pt x="442" y="60"/>
                    <a:pt x="442" y="60"/>
                    <a:pt x="442" y="60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4" y="60"/>
                    <a:pt x="444" y="60"/>
                    <a:pt x="444" y="60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3" y="63"/>
                    <a:pt x="443" y="63"/>
                    <a:pt x="443" y="63"/>
                  </a:cubicBezTo>
                  <a:cubicBezTo>
                    <a:pt x="447" y="63"/>
                    <a:pt x="447" y="63"/>
                    <a:pt x="447" y="63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9" y="60"/>
                    <a:pt x="459" y="60"/>
                    <a:pt x="459" y="60"/>
                  </a:cubicBezTo>
                  <a:cubicBezTo>
                    <a:pt x="462" y="59"/>
                    <a:pt x="462" y="59"/>
                    <a:pt x="462" y="59"/>
                  </a:cubicBezTo>
                  <a:cubicBezTo>
                    <a:pt x="463" y="59"/>
                    <a:pt x="463" y="59"/>
                    <a:pt x="463" y="59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5" y="58"/>
                    <a:pt x="465" y="58"/>
                    <a:pt x="465" y="58"/>
                  </a:cubicBezTo>
                  <a:cubicBezTo>
                    <a:pt x="466" y="58"/>
                    <a:pt x="466" y="58"/>
                    <a:pt x="466" y="58"/>
                  </a:cubicBezTo>
                  <a:cubicBezTo>
                    <a:pt x="465" y="55"/>
                    <a:pt x="465" y="55"/>
                    <a:pt x="465" y="55"/>
                  </a:cubicBezTo>
                  <a:cubicBezTo>
                    <a:pt x="470" y="55"/>
                    <a:pt x="470" y="55"/>
                    <a:pt x="470" y="55"/>
                  </a:cubicBezTo>
                  <a:cubicBezTo>
                    <a:pt x="475" y="53"/>
                    <a:pt x="475" y="53"/>
                    <a:pt x="475" y="53"/>
                  </a:cubicBezTo>
                  <a:cubicBezTo>
                    <a:pt x="473" y="52"/>
                    <a:pt x="473" y="52"/>
                    <a:pt x="473" y="52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3"/>
                    <a:pt x="466" y="53"/>
                    <a:pt x="466" y="53"/>
                  </a:cubicBezTo>
                  <a:cubicBezTo>
                    <a:pt x="463" y="53"/>
                    <a:pt x="463" y="53"/>
                    <a:pt x="463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42" y="55"/>
                    <a:pt x="442" y="55"/>
                    <a:pt x="442" y="55"/>
                  </a:cubicBezTo>
                  <a:cubicBezTo>
                    <a:pt x="432" y="58"/>
                    <a:pt x="432" y="58"/>
                    <a:pt x="432" y="58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06" y="63"/>
                    <a:pt x="406" y="63"/>
                    <a:pt x="406" y="63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400" y="66"/>
                    <a:pt x="400" y="66"/>
                    <a:pt x="400" y="66"/>
                  </a:cubicBezTo>
                  <a:cubicBezTo>
                    <a:pt x="397" y="68"/>
                    <a:pt x="397" y="68"/>
                    <a:pt x="397" y="68"/>
                  </a:cubicBezTo>
                  <a:lnTo>
                    <a:pt x="399" y="68"/>
                  </a:lnTo>
                  <a:close/>
                  <a:moveTo>
                    <a:pt x="39" y="344"/>
                  </a:moveTo>
                  <a:cubicBezTo>
                    <a:pt x="39" y="343"/>
                    <a:pt x="39" y="343"/>
                    <a:pt x="39" y="343"/>
                  </a:cubicBezTo>
                  <a:cubicBezTo>
                    <a:pt x="36" y="346"/>
                    <a:pt x="36" y="346"/>
                    <a:pt x="36" y="346"/>
                  </a:cubicBezTo>
                  <a:lnTo>
                    <a:pt x="39" y="344"/>
                  </a:lnTo>
                  <a:close/>
                  <a:moveTo>
                    <a:pt x="27" y="340"/>
                  </a:moveTo>
                  <a:cubicBezTo>
                    <a:pt x="30" y="338"/>
                    <a:pt x="30" y="338"/>
                    <a:pt x="30" y="338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29" y="334"/>
                    <a:pt x="29" y="334"/>
                    <a:pt x="29" y="334"/>
                  </a:cubicBezTo>
                  <a:cubicBezTo>
                    <a:pt x="27" y="334"/>
                    <a:pt x="27" y="334"/>
                    <a:pt x="27" y="334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27" y="336"/>
                    <a:pt x="27" y="336"/>
                    <a:pt x="27" y="336"/>
                  </a:cubicBezTo>
                  <a:cubicBezTo>
                    <a:pt x="27" y="338"/>
                    <a:pt x="27" y="338"/>
                    <a:pt x="27" y="338"/>
                  </a:cubicBezTo>
                  <a:lnTo>
                    <a:pt x="27" y="340"/>
                  </a:lnTo>
                  <a:close/>
                  <a:moveTo>
                    <a:pt x="315" y="111"/>
                  </a:moveTo>
                  <a:cubicBezTo>
                    <a:pt x="315" y="112"/>
                    <a:pt x="315" y="112"/>
                    <a:pt x="315" y="112"/>
                  </a:cubicBezTo>
                  <a:cubicBezTo>
                    <a:pt x="318" y="112"/>
                    <a:pt x="318" y="112"/>
                    <a:pt x="318" y="112"/>
                  </a:cubicBezTo>
                  <a:cubicBezTo>
                    <a:pt x="320" y="113"/>
                    <a:pt x="320" y="113"/>
                    <a:pt x="320" y="113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9"/>
                    <a:pt x="320" y="119"/>
                    <a:pt x="320" y="119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40" y="116"/>
                    <a:pt x="340" y="116"/>
                    <a:pt x="340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7" y="109"/>
                    <a:pt x="357" y="109"/>
                    <a:pt x="357" y="109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9" y="106"/>
                    <a:pt x="369" y="106"/>
                    <a:pt x="369" y="106"/>
                  </a:cubicBezTo>
                  <a:cubicBezTo>
                    <a:pt x="373" y="105"/>
                    <a:pt x="373" y="105"/>
                    <a:pt x="373" y="105"/>
                  </a:cubicBezTo>
                  <a:cubicBezTo>
                    <a:pt x="379" y="102"/>
                    <a:pt x="379" y="102"/>
                    <a:pt x="379" y="102"/>
                  </a:cubicBezTo>
                  <a:cubicBezTo>
                    <a:pt x="384" y="101"/>
                    <a:pt x="384" y="101"/>
                    <a:pt x="384" y="101"/>
                  </a:cubicBezTo>
                  <a:cubicBezTo>
                    <a:pt x="389" y="99"/>
                    <a:pt x="389" y="99"/>
                    <a:pt x="389" y="99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406" y="96"/>
                    <a:pt x="406" y="96"/>
                    <a:pt x="406" y="96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20" y="92"/>
                    <a:pt x="420" y="92"/>
                    <a:pt x="420" y="92"/>
                  </a:cubicBezTo>
                  <a:cubicBezTo>
                    <a:pt x="417" y="90"/>
                    <a:pt x="417" y="90"/>
                    <a:pt x="417" y="90"/>
                  </a:cubicBezTo>
                  <a:cubicBezTo>
                    <a:pt x="414" y="88"/>
                    <a:pt x="414" y="88"/>
                    <a:pt x="414" y="88"/>
                  </a:cubicBezTo>
                  <a:cubicBezTo>
                    <a:pt x="413" y="86"/>
                    <a:pt x="413" y="86"/>
                    <a:pt x="413" y="86"/>
                  </a:cubicBezTo>
                  <a:cubicBezTo>
                    <a:pt x="410" y="85"/>
                    <a:pt x="410" y="85"/>
                    <a:pt x="410" y="85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9" y="86"/>
                    <a:pt x="399" y="86"/>
                    <a:pt x="399" y="86"/>
                  </a:cubicBezTo>
                  <a:cubicBezTo>
                    <a:pt x="396" y="86"/>
                    <a:pt x="396" y="86"/>
                    <a:pt x="396" y="86"/>
                  </a:cubicBezTo>
                  <a:cubicBezTo>
                    <a:pt x="390" y="85"/>
                    <a:pt x="390" y="85"/>
                    <a:pt x="390" y="85"/>
                  </a:cubicBezTo>
                  <a:cubicBezTo>
                    <a:pt x="386" y="83"/>
                    <a:pt x="386" y="83"/>
                    <a:pt x="386" y="83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1" y="83"/>
                    <a:pt x="371" y="83"/>
                    <a:pt x="371" y="83"/>
                  </a:cubicBezTo>
                  <a:cubicBezTo>
                    <a:pt x="364" y="83"/>
                    <a:pt x="364" y="83"/>
                    <a:pt x="364" y="83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1" y="89"/>
                    <a:pt x="351" y="89"/>
                    <a:pt x="351" y="89"/>
                  </a:cubicBezTo>
                  <a:cubicBezTo>
                    <a:pt x="353" y="90"/>
                    <a:pt x="353" y="90"/>
                    <a:pt x="353" y="90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4" y="99"/>
                    <a:pt x="334" y="99"/>
                    <a:pt x="334" y="99"/>
                  </a:cubicBezTo>
                  <a:cubicBezTo>
                    <a:pt x="336" y="99"/>
                    <a:pt x="336" y="99"/>
                    <a:pt x="336" y="99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28" y="102"/>
                    <a:pt x="328" y="102"/>
                    <a:pt x="328" y="102"/>
                  </a:cubicBezTo>
                  <a:cubicBezTo>
                    <a:pt x="327" y="103"/>
                    <a:pt x="327" y="103"/>
                    <a:pt x="327" y="103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3" y="111"/>
                    <a:pt x="313" y="111"/>
                    <a:pt x="313" y="111"/>
                  </a:cubicBezTo>
                  <a:lnTo>
                    <a:pt x="315" y="111"/>
                  </a:lnTo>
                  <a:close/>
                  <a:moveTo>
                    <a:pt x="3" y="341"/>
                  </a:moveTo>
                  <a:cubicBezTo>
                    <a:pt x="2" y="343"/>
                    <a:pt x="2" y="343"/>
                    <a:pt x="2" y="34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2" y="344"/>
                    <a:pt x="2" y="344"/>
                    <a:pt x="2" y="344"/>
                  </a:cubicBezTo>
                  <a:cubicBezTo>
                    <a:pt x="2" y="347"/>
                    <a:pt x="2" y="347"/>
                    <a:pt x="2" y="347"/>
                  </a:cubicBezTo>
                  <a:cubicBezTo>
                    <a:pt x="2" y="349"/>
                    <a:pt x="2" y="349"/>
                    <a:pt x="2" y="349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6" y="351"/>
                    <a:pt x="6" y="351"/>
                    <a:pt x="6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3" y="350"/>
                    <a:pt x="3" y="350"/>
                    <a:pt x="3" y="350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3" y="344"/>
                    <a:pt x="3" y="344"/>
                    <a:pt x="3" y="344"/>
                  </a:cubicBezTo>
                  <a:cubicBezTo>
                    <a:pt x="4" y="343"/>
                    <a:pt x="4" y="343"/>
                    <a:pt x="4" y="343"/>
                  </a:cubicBezTo>
                  <a:cubicBezTo>
                    <a:pt x="6" y="341"/>
                    <a:pt x="6" y="341"/>
                    <a:pt x="6" y="341"/>
                  </a:cubicBezTo>
                  <a:cubicBezTo>
                    <a:pt x="9" y="341"/>
                    <a:pt x="9" y="341"/>
                    <a:pt x="9" y="341"/>
                  </a:cubicBezTo>
                  <a:cubicBezTo>
                    <a:pt x="9" y="340"/>
                    <a:pt x="9" y="340"/>
                    <a:pt x="9" y="340"/>
                  </a:cubicBezTo>
                  <a:cubicBezTo>
                    <a:pt x="7" y="340"/>
                    <a:pt x="7" y="340"/>
                    <a:pt x="7" y="340"/>
                  </a:cubicBezTo>
                  <a:cubicBezTo>
                    <a:pt x="3" y="340"/>
                    <a:pt x="3" y="340"/>
                    <a:pt x="3" y="340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3" y="341"/>
                  </a:lnTo>
                  <a:close/>
                  <a:moveTo>
                    <a:pt x="538" y="139"/>
                  </a:moveTo>
                  <a:cubicBezTo>
                    <a:pt x="539" y="138"/>
                    <a:pt x="539" y="138"/>
                    <a:pt x="539" y="138"/>
                  </a:cubicBezTo>
                  <a:cubicBezTo>
                    <a:pt x="538" y="136"/>
                    <a:pt x="538" y="136"/>
                    <a:pt x="538" y="136"/>
                  </a:cubicBezTo>
                  <a:cubicBezTo>
                    <a:pt x="536" y="138"/>
                    <a:pt x="536" y="138"/>
                    <a:pt x="536" y="138"/>
                  </a:cubicBezTo>
                  <a:cubicBezTo>
                    <a:pt x="538" y="138"/>
                    <a:pt x="538" y="138"/>
                    <a:pt x="538" y="138"/>
                  </a:cubicBezTo>
                  <a:cubicBezTo>
                    <a:pt x="536" y="141"/>
                    <a:pt x="536" y="141"/>
                    <a:pt x="536" y="141"/>
                  </a:cubicBezTo>
                  <a:lnTo>
                    <a:pt x="538" y="139"/>
                  </a:lnTo>
                  <a:close/>
                  <a:moveTo>
                    <a:pt x="558" y="55"/>
                  </a:moveTo>
                  <a:cubicBezTo>
                    <a:pt x="561" y="55"/>
                    <a:pt x="561" y="55"/>
                    <a:pt x="561" y="55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59" y="52"/>
                    <a:pt x="559" y="52"/>
                    <a:pt x="559" y="52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56" y="49"/>
                    <a:pt x="556" y="49"/>
                    <a:pt x="556" y="49"/>
                  </a:cubicBezTo>
                  <a:cubicBezTo>
                    <a:pt x="555" y="50"/>
                    <a:pt x="555" y="50"/>
                    <a:pt x="555" y="50"/>
                  </a:cubicBezTo>
                  <a:cubicBezTo>
                    <a:pt x="553" y="52"/>
                    <a:pt x="553" y="52"/>
                    <a:pt x="553" y="52"/>
                  </a:cubicBezTo>
                  <a:cubicBezTo>
                    <a:pt x="553" y="53"/>
                    <a:pt x="553" y="53"/>
                    <a:pt x="553" y="53"/>
                  </a:cubicBezTo>
                  <a:cubicBezTo>
                    <a:pt x="553" y="55"/>
                    <a:pt x="553" y="55"/>
                    <a:pt x="553" y="55"/>
                  </a:cubicBezTo>
                  <a:cubicBezTo>
                    <a:pt x="555" y="56"/>
                    <a:pt x="555" y="56"/>
                    <a:pt x="555" y="56"/>
                  </a:cubicBezTo>
                  <a:lnTo>
                    <a:pt x="558" y="55"/>
                  </a:lnTo>
                  <a:close/>
                  <a:moveTo>
                    <a:pt x="598" y="75"/>
                  </a:moveTo>
                  <a:cubicBezTo>
                    <a:pt x="595" y="76"/>
                    <a:pt x="595" y="76"/>
                    <a:pt x="595" y="76"/>
                  </a:cubicBezTo>
                  <a:cubicBezTo>
                    <a:pt x="594" y="78"/>
                    <a:pt x="594" y="78"/>
                    <a:pt x="594" y="78"/>
                  </a:cubicBezTo>
                  <a:cubicBezTo>
                    <a:pt x="595" y="78"/>
                    <a:pt x="595" y="78"/>
                    <a:pt x="595" y="78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8" y="79"/>
                    <a:pt x="598" y="79"/>
                    <a:pt x="598" y="79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5" y="79"/>
                    <a:pt x="615" y="79"/>
                    <a:pt x="615" y="79"/>
                  </a:cubicBezTo>
                  <a:cubicBezTo>
                    <a:pt x="619" y="76"/>
                    <a:pt x="619" y="76"/>
                    <a:pt x="619" y="76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5" y="70"/>
                    <a:pt x="615" y="70"/>
                    <a:pt x="615" y="70"/>
                  </a:cubicBezTo>
                  <a:cubicBezTo>
                    <a:pt x="602" y="73"/>
                    <a:pt x="602" y="73"/>
                    <a:pt x="602" y="73"/>
                  </a:cubicBezTo>
                  <a:cubicBezTo>
                    <a:pt x="604" y="73"/>
                    <a:pt x="604" y="73"/>
                    <a:pt x="604" y="73"/>
                  </a:cubicBezTo>
                  <a:cubicBezTo>
                    <a:pt x="601" y="75"/>
                    <a:pt x="601" y="75"/>
                    <a:pt x="601" y="75"/>
                  </a:cubicBezTo>
                  <a:lnTo>
                    <a:pt x="598" y="75"/>
                  </a:lnTo>
                  <a:close/>
                  <a:moveTo>
                    <a:pt x="581" y="43"/>
                  </a:moveTo>
                  <a:cubicBezTo>
                    <a:pt x="589" y="43"/>
                    <a:pt x="589" y="43"/>
                    <a:pt x="589" y="43"/>
                  </a:cubicBezTo>
                  <a:cubicBezTo>
                    <a:pt x="591" y="43"/>
                    <a:pt x="591" y="43"/>
                    <a:pt x="591" y="43"/>
                  </a:cubicBezTo>
                  <a:cubicBezTo>
                    <a:pt x="595" y="43"/>
                    <a:pt x="595" y="43"/>
                    <a:pt x="595" y="43"/>
                  </a:cubicBezTo>
                  <a:cubicBezTo>
                    <a:pt x="598" y="45"/>
                    <a:pt x="598" y="45"/>
                    <a:pt x="598" y="45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01" y="46"/>
                    <a:pt x="601" y="46"/>
                    <a:pt x="601" y="46"/>
                  </a:cubicBezTo>
                  <a:cubicBezTo>
                    <a:pt x="599" y="46"/>
                    <a:pt x="599" y="46"/>
                    <a:pt x="599" y="46"/>
                  </a:cubicBezTo>
                  <a:cubicBezTo>
                    <a:pt x="601" y="47"/>
                    <a:pt x="601" y="47"/>
                    <a:pt x="601" y="47"/>
                  </a:cubicBezTo>
                  <a:cubicBezTo>
                    <a:pt x="604" y="49"/>
                    <a:pt x="604" y="49"/>
                    <a:pt x="604" y="49"/>
                  </a:cubicBezTo>
                  <a:cubicBezTo>
                    <a:pt x="606" y="49"/>
                    <a:pt x="606" y="49"/>
                    <a:pt x="606" y="49"/>
                  </a:cubicBezTo>
                  <a:cubicBezTo>
                    <a:pt x="609" y="47"/>
                    <a:pt x="609" y="47"/>
                    <a:pt x="609" y="47"/>
                  </a:cubicBezTo>
                  <a:cubicBezTo>
                    <a:pt x="612" y="47"/>
                    <a:pt x="612" y="47"/>
                    <a:pt x="612" y="47"/>
                  </a:cubicBezTo>
                  <a:cubicBezTo>
                    <a:pt x="614" y="45"/>
                    <a:pt x="614" y="45"/>
                    <a:pt x="614" y="45"/>
                  </a:cubicBezTo>
                  <a:cubicBezTo>
                    <a:pt x="614" y="43"/>
                    <a:pt x="614" y="43"/>
                    <a:pt x="614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4" y="42"/>
                    <a:pt x="614" y="42"/>
                    <a:pt x="614" y="42"/>
                  </a:cubicBezTo>
                  <a:cubicBezTo>
                    <a:pt x="617" y="40"/>
                    <a:pt x="617" y="40"/>
                    <a:pt x="617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1" y="39"/>
                    <a:pt x="611" y="39"/>
                    <a:pt x="611" y="39"/>
                  </a:cubicBezTo>
                  <a:cubicBezTo>
                    <a:pt x="608" y="39"/>
                    <a:pt x="608" y="39"/>
                    <a:pt x="608" y="39"/>
                  </a:cubicBezTo>
                  <a:cubicBezTo>
                    <a:pt x="611" y="37"/>
                    <a:pt x="611" y="37"/>
                    <a:pt x="611" y="37"/>
                  </a:cubicBezTo>
                  <a:cubicBezTo>
                    <a:pt x="606" y="36"/>
                    <a:pt x="606" y="36"/>
                    <a:pt x="606" y="36"/>
                  </a:cubicBezTo>
                  <a:cubicBezTo>
                    <a:pt x="602" y="36"/>
                    <a:pt x="602" y="36"/>
                    <a:pt x="602" y="36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5" y="33"/>
                    <a:pt x="595" y="33"/>
                    <a:pt x="595" y="33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582" y="35"/>
                    <a:pt x="582" y="35"/>
                    <a:pt x="582" y="35"/>
                  </a:cubicBezTo>
                  <a:cubicBezTo>
                    <a:pt x="579" y="36"/>
                    <a:pt x="579" y="36"/>
                    <a:pt x="579" y="36"/>
                  </a:cubicBezTo>
                  <a:cubicBezTo>
                    <a:pt x="581" y="36"/>
                    <a:pt x="581" y="36"/>
                    <a:pt x="581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1" y="37"/>
                    <a:pt x="581" y="37"/>
                    <a:pt x="581" y="37"/>
                  </a:cubicBezTo>
                  <a:cubicBezTo>
                    <a:pt x="579" y="39"/>
                    <a:pt x="579" y="39"/>
                    <a:pt x="579" y="39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6" y="37"/>
                    <a:pt x="586" y="37"/>
                    <a:pt x="586" y="37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8" y="39"/>
                    <a:pt x="588" y="39"/>
                    <a:pt x="588" y="39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8" y="40"/>
                    <a:pt x="588" y="40"/>
                    <a:pt x="588" y="40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3"/>
                    <a:pt x="574" y="43"/>
                    <a:pt x="574" y="43"/>
                  </a:cubicBezTo>
                  <a:cubicBezTo>
                    <a:pt x="575" y="43"/>
                    <a:pt x="575" y="43"/>
                    <a:pt x="575" y="43"/>
                  </a:cubicBezTo>
                  <a:lnTo>
                    <a:pt x="581" y="43"/>
                  </a:lnTo>
                  <a:close/>
                  <a:moveTo>
                    <a:pt x="556" y="69"/>
                  </a:moveTo>
                  <a:cubicBezTo>
                    <a:pt x="555" y="70"/>
                    <a:pt x="555" y="70"/>
                    <a:pt x="555" y="70"/>
                  </a:cubicBezTo>
                  <a:cubicBezTo>
                    <a:pt x="552" y="70"/>
                    <a:pt x="552" y="70"/>
                    <a:pt x="552" y="70"/>
                  </a:cubicBezTo>
                  <a:cubicBezTo>
                    <a:pt x="551" y="70"/>
                    <a:pt x="551" y="70"/>
                    <a:pt x="551" y="70"/>
                  </a:cubicBezTo>
                  <a:cubicBezTo>
                    <a:pt x="551" y="72"/>
                    <a:pt x="551" y="72"/>
                    <a:pt x="551" y="72"/>
                  </a:cubicBezTo>
                  <a:cubicBezTo>
                    <a:pt x="558" y="72"/>
                    <a:pt x="558" y="72"/>
                    <a:pt x="558" y="72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574" y="70"/>
                    <a:pt x="574" y="70"/>
                    <a:pt x="574" y="70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65" y="73"/>
                    <a:pt x="565" y="73"/>
                    <a:pt x="565" y="73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6" y="75"/>
                    <a:pt x="566" y="75"/>
                    <a:pt x="566" y="75"/>
                  </a:cubicBezTo>
                  <a:cubicBezTo>
                    <a:pt x="565" y="75"/>
                    <a:pt x="565" y="75"/>
                    <a:pt x="565" y="75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75" y="76"/>
                    <a:pt x="575" y="76"/>
                    <a:pt x="575" y="76"/>
                  </a:cubicBezTo>
                  <a:cubicBezTo>
                    <a:pt x="578" y="78"/>
                    <a:pt x="578" y="78"/>
                    <a:pt x="578" y="78"/>
                  </a:cubicBezTo>
                  <a:cubicBezTo>
                    <a:pt x="582" y="78"/>
                    <a:pt x="582" y="78"/>
                    <a:pt x="582" y="78"/>
                  </a:cubicBezTo>
                  <a:cubicBezTo>
                    <a:pt x="584" y="75"/>
                    <a:pt x="584" y="75"/>
                    <a:pt x="584" y="75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5" y="76"/>
                    <a:pt x="585" y="76"/>
                    <a:pt x="585" y="76"/>
                  </a:cubicBezTo>
                  <a:cubicBezTo>
                    <a:pt x="586" y="76"/>
                    <a:pt x="586" y="76"/>
                    <a:pt x="586" y="76"/>
                  </a:cubicBezTo>
                  <a:cubicBezTo>
                    <a:pt x="585" y="75"/>
                    <a:pt x="585" y="75"/>
                    <a:pt x="585" y="75"/>
                  </a:cubicBezTo>
                  <a:cubicBezTo>
                    <a:pt x="586" y="73"/>
                    <a:pt x="586" y="73"/>
                    <a:pt x="586" y="73"/>
                  </a:cubicBezTo>
                  <a:cubicBezTo>
                    <a:pt x="589" y="73"/>
                    <a:pt x="589" y="73"/>
                    <a:pt x="589" y="73"/>
                  </a:cubicBezTo>
                  <a:cubicBezTo>
                    <a:pt x="588" y="72"/>
                    <a:pt x="588" y="72"/>
                    <a:pt x="588" y="72"/>
                  </a:cubicBezTo>
                  <a:cubicBezTo>
                    <a:pt x="591" y="72"/>
                    <a:pt x="591" y="72"/>
                    <a:pt x="591" y="72"/>
                  </a:cubicBezTo>
                  <a:cubicBezTo>
                    <a:pt x="592" y="72"/>
                    <a:pt x="592" y="72"/>
                    <a:pt x="592" y="72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2" y="69"/>
                    <a:pt x="592" y="69"/>
                    <a:pt x="592" y="69"/>
                  </a:cubicBezTo>
                  <a:cubicBezTo>
                    <a:pt x="596" y="68"/>
                    <a:pt x="596" y="68"/>
                    <a:pt x="596" y="68"/>
                  </a:cubicBezTo>
                  <a:cubicBezTo>
                    <a:pt x="598" y="66"/>
                    <a:pt x="598" y="66"/>
                    <a:pt x="598" y="66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2" y="63"/>
                    <a:pt x="602" y="63"/>
                    <a:pt x="602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599" y="60"/>
                    <a:pt x="599" y="60"/>
                    <a:pt x="599" y="60"/>
                  </a:cubicBezTo>
                  <a:cubicBezTo>
                    <a:pt x="596" y="60"/>
                    <a:pt x="596" y="60"/>
                    <a:pt x="596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2" y="62"/>
                    <a:pt x="592" y="62"/>
                    <a:pt x="592" y="62"/>
                  </a:cubicBezTo>
                  <a:cubicBezTo>
                    <a:pt x="591" y="62"/>
                    <a:pt x="591" y="62"/>
                    <a:pt x="591" y="62"/>
                  </a:cubicBezTo>
                  <a:cubicBezTo>
                    <a:pt x="586" y="60"/>
                    <a:pt x="586" y="60"/>
                    <a:pt x="586" y="60"/>
                  </a:cubicBezTo>
                  <a:cubicBezTo>
                    <a:pt x="581" y="60"/>
                    <a:pt x="581" y="60"/>
                    <a:pt x="581" y="60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81" y="65"/>
                    <a:pt x="581" y="65"/>
                    <a:pt x="581" y="65"/>
                  </a:cubicBezTo>
                  <a:cubicBezTo>
                    <a:pt x="584" y="65"/>
                    <a:pt x="584" y="65"/>
                    <a:pt x="584" y="65"/>
                  </a:cubicBezTo>
                  <a:cubicBezTo>
                    <a:pt x="581" y="66"/>
                    <a:pt x="581" y="66"/>
                    <a:pt x="581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8" y="66"/>
                    <a:pt x="578" y="66"/>
                    <a:pt x="578" y="66"/>
                  </a:cubicBezTo>
                  <a:cubicBezTo>
                    <a:pt x="581" y="68"/>
                    <a:pt x="581" y="68"/>
                    <a:pt x="581" y="68"/>
                  </a:cubicBezTo>
                  <a:cubicBezTo>
                    <a:pt x="576" y="68"/>
                    <a:pt x="576" y="68"/>
                    <a:pt x="576" y="68"/>
                  </a:cubicBezTo>
                  <a:cubicBezTo>
                    <a:pt x="576" y="66"/>
                    <a:pt x="576" y="66"/>
                    <a:pt x="576" y="66"/>
                  </a:cubicBezTo>
                  <a:cubicBezTo>
                    <a:pt x="575" y="66"/>
                    <a:pt x="575" y="66"/>
                    <a:pt x="575" y="66"/>
                  </a:cubicBezTo>
                  <a:cubicBezTo>
                    <a:pt x="574" y="66"/>
                    <a:pt x="574" y="66"/>
                    <a:pt x="574" y="66"/>
                  </a:cubicBezTo>
                  <a:cubicBezTo>
                    <a:pt x="575" y="65"/>
                    <a:pt x="575" y="65"/>
                    <a:pt x="575" y="65"/>
                  </a:cubicBezTo>
                  <a:cubicBezTo>
                    <a:pt x="574" y="65"/>
                    <a:pt x="574" y="65"/>
                    <a:pt x="574" y="65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2" y="62"/>
                    <a:pt x="572" y="62"/>
                    <a:pt x="572" y="62"/>
                  </a:cubicBezTo>
                  <a:cubicBezTo>
                    <a:pt x="568" y="63"/>
                    <a:pt x="568" y="63"/>
                    <a:pt x="568" y="63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66" y="65"/>
                    <a:pt x="566" y="65"/>
                    <a:pt x="566" y="65"/>
                  </a:cubicBezTo>
                  <a:cubicBezTo>
                    <a:pt x="565" y="66"/>
                    <a:pt x="565" y="66"/>
                    <a:pt x="565" y="66"/>
                  </a:cubicBezTo>
                  <a:cubicBezTo>
                    <a:pt x="566" y="68"/>
                    <a:pt x="566" y="68"/>
                    <a:pt x="566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5" y="69"/>
                    <a:pt x="565" y="69"/>
                    <a:pt x="565" y="69"/>
                  </a:cubicBezTo>
                  <a:cubicBezTo>
                    <a:pt x="562" y="69"/>
                    <a:pt x="562" y="69"/>
                    <a:pt x="562" y="69"/>
                  </a:cubicBezTo>
                  <a:cubicBezTo>
                    <a:pt x="559" y="68"/>
                    <a:pt x="559" y="68"/>
                    <a:pt x="559" y="68"/>
                  </a:cubicBezTo>
                  <a:lnTo>
                    <a:pt x="556" y="69"/>
                  </a:lnTo>
                  <a:close/>
                  <a:moveTo>
                    <a:pt x="586" y="47"/>
                  </a:moveTo>
                  <a:cubicBezTo>
                    <a:pt x="585" y="47"/>
                    <a:pt x="585" y="47"/>
                    <a:pt x="585" y="47"/>
                  </a:cubicBezTo>
                  <a:cubicBezTo>
                    <a:pt x="584" y="49"/>
                    <a:pt x="584" y="49"/>
                    <a:pt x="584" y="49"/>
                  </a:cubicBezTo>
                  <a:cubicBezTo>
                    <a:pt x="589" y="50"/>
                    <a:pt x="589" y="50"/>
                    <a:pt x="589" y="50"/>
                  </a:cubicBezTo>
                  <a:cubicBezTo>
                    <a:pt x="594" y="49"/>
                    <a:pt x="594" y="49"/>
                    <a:pt x="594" y="49"/>
                  </a:cubicBezTo>
                  <a:cubicBezTo>
                    <a:pt x="594" y="47"/>
                    <a:pt x="594" y="47"/>
                    <a:pt x="594" y="47"/>
                  </a:cubicBezTo>
                  <a:cubicBezTo>
                    <a:pt x="591" y="47"/>
                    <a:pt x="591" y="47"/>
                    <a:pt x="591" y="47"/>
                  </a:cubicBezTo>
                  <a:lnTo>
                    <a:pt x="586" y="47"/>
                  </a:lnTo>
                  <a:close/>
                  <a:moveTo>
                    <a:pt x="637" y="29"/>
                  </a:moveTo>
                  <a:cubicBezTo>
                    <a:pt x="638" y="29"/>
                    <a:pt x="638" y="29"/>
                    <a:pt x="638" y="29"/>
                  </a:cubicBezTo>
                  <a:cubicBezTo>
                    <a:pt x="641" y="29"/>
                    <a:pt x="641" y="29"/>
                    <a:pt x="641" y="29"/>
                  </a:cubicBezTo>
                  <a:cubicBezTo>
                    <a:pt x="644" y="27"/>
                    <a:pt x="644" y="27"/>
                    <a:pt x="644" y="27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639" y="26"/>
                    <a:pt x="639" y="26"/>
                    <a:pt x="639" y="26"/>
                  </a:cubicBezTo>
                  <a:cubicBezTo>
                    <a:pt x="635" y="26"/>
                    <a:pt x="635" y="26"/>
                    <a:pt x="635" y="26"/>
                  </a:cubicBezTo>
                  <a:cubicBezTo>
                    <a:pt x="632" y="27"/>
                    <a:pt x="632" y="27"/>
                    <a:pt x="632" y="27"/>
                  </a:cubicBezTo>
                  <a:cubicBezTo>
                    <a:pt x="635" y="27"/>
                    <a:pt x="635" y="27"/>
                    <a:pt x="635" y="27"/>
                  </a:cubicBezTo>
                  <a:lnTo>
                    <a:pt x="637" y="29"/>
                  </a:lnTo>
                  <a:close/>
                  <a:moveTo>
                    <a:pt x="628" y="46"/>
                  </a:moveTo>
                  <a:cubicBezTo>
                    <a:pt x="624" y="46"/>
                    <a:pt x="624" y="46"/>
                    <a:pt x="624" y="46"/>
                  </a:cubicBezTo>
                  <a:cubicBezTo>
                    <a:pt x="628" y="47"/>
                    <a:pt x="628" y="47"/>
                    <a:pt x="628" y="47"/>
                  </a:cubicBezTo>
                  <a:cubicBezTo>
                    <a:pt x="627" y="47"/>
                    <a:pt x="627" y="47"/>
                    <a:pt x="627" y="47"/>
                  </a:cubicBezTo>
                  <a:cubicBezTo>
                    <a:pt x="627" y="49"/>
                    <a:pt x="627" y="49"/>
                    <a:pt x="627" y="49"/>
                  </a:cubicBezTo>
                  <a:cubicBezTo>
                    <a:pt x="631" y="47"/>
                    <a:pt x="631" y="47"/>
                    <a:pt x="631" y="47"/>
                  </a:cubicBezTo>
                  <a:cubicBezTo>
                    <a:pt x="632" y="47"/>
                    <a:pt x="632" y="47"/>
                    <a:pt x="632" y="47"/>
                  </a:cubicBezTo>
                  <a:cubicBezTo>
                    <a:pt x="637" y="47"/>
                    <a:pt x="637" y="47"/>
                    <a:pt x="637" y="47"/>
                  </a:cubicBezTo>
                  <a:cubicBezTo>
                    <a:pt x="642" y="47"/>
                    <a:pt x="642" y="47"/>
                    <a:pt x="642" y="47"/>
                  </a:cubicBezTo>
                  <a:cubicBezTo>
                    <a:pt x="647" y="46"/>
                    <a:pt x="647" y="46"/>
                    <a:pt x="647" y="46"/>
                  </a:cubicBezTo>
                  <a:cubicBezTo>
                    <a:pt x="645" y="45"/>
                    <a:pt x="645" y="45"/>
                    <a:pt x="645" y="45"/>
                  </a:cubicBezTo>
                  <a:cubicBezTo>
                    <a:pt x="644" y="45"/>
                    <a:pt x="644" y="45"/>
                    <a:pt x="644" y="45"/>
                  </a:cubicBezTo>
                  <a:cubicBezTo>
                    <a:pt x="651" y="43"/>
                    <a:pt x="651" y="43"/>
                    <a:pt x="651" y="43"/>
                  </a:cubicBezTo>
                  <a:cubicBezTo>
                    <a:pt x="648" y="42"/>
                    <a:pt x="648" y="42"/>
                    <a:pt x="648" y="42"/>
                  </a:cubicBezTo>
                  <a:cubicBezTo>
                    <a:pt x="647" y="42"/>
                    <a:pt x="647" y="42"/>
                    <a:pt x="647" y="42"/>
                  </a:cubicBezTo>
                  <a:cubicBezTo>
                    <a:pt x="642" y="42"/>
                    <a:pt x="642" y="42"/>
                    <a:pt x="642" y="42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1" y="40"/>
                    <a:pt x="641" y="40"/>
                    <a:pt x="641" y="40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34" y="39"/>
                    <a:pt x="634" y="39"/>
                    <a:pt x="634" y="39"/>
                  </a:cubicBezTo>
                  <a:cubicBezTo>
                    <a:pt x="629" y="39"/>
                    <a:pt x="629" y="39"/>
                    <a:pt x="629" y="39"/>
                  </a:cubicBezTo>
                  <a:cubicBezTo>
                    <a:pt x="628" y="40"/>
                    <a:pt x="628" y="40"/>
                    <a:pt x="628" y="40"/>
                  </a:cubicBezTo>
                  <a:cubicBezTo>
                    <a:pt x="628" y="42"/>
                    <a:pt x="628" y="42"/>
                    <a:pt x="628" y="42"/>
                  </a:cubicBezTo>
                  <a:cubicBezTo>
                    <a:pt x="627" y="42"/>
                    <a:pt x="627" y="42"/>
                    <a:pt x="627" y="42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29" y="46"/>
                    <a:pt x="629" y="46"/>
                    <a:pt x="629" y="46"/>
                  </a:cubicBezTo>
                  <a:lnTo>
                    <a:pt x="628" y="46"/>
                  </a:lnTo>
                  <a:close/>
                  <a:moveTo>
                    <a:pt x="618" y="59"/>
                  </a:moveTo>
                  <a:cubicBezTo>
                    <a:pt x="612" y="59"/>
                    <a:pt x="612" y="59"/>
                    <a:pt x="612" y="59"/>
                  </a:cubicBezTo>
                  <a:cubicBezTo>
                    <a:pt x="617" y="60"/>
                    <a:pt x="617" y="60"/>
                    <a:pt x="617" y="60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19" y="62"/>
                    <a:pt x="619" y="62"/>
                    <a:pt x="619" y="62"/>
                  </a:cubicBezTo>
                  <a:cubicBezTo>
                    <a:pt x="617" y="62"/>
                    <a:pt x="617" y="62"/>
                    <a:pt x="617" y="62"/>
                  </a:cubicBezTo>
                  <a:cubicBezTo>
                    <a:pt x="618" y="63"/>
                    <a:pt x="618" y="63"/>
                    <a:pt x="618" y="63"/>
                  </a:cubicBezTo>
                  <a:cubicBezTo>
                    <a:pt x="619" y="63"/>
                    <a:pt x="619" y="63"/>
                    <a:pt x="619" y="63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4" y="63"/>
                    <a:pt x="624" y="63"/>
                    <a:pt x="624" y="63"/>
                  </a:cubicBezTo>
                  <a:cubicBezTo>
                    <a:pt x="631" y="65"/>
                    <a:pt x="631" y="65"/>
                    <a:pt x="631" y="65"/>
                  </a:cubicBezTo>
                  <a:cubicBezTo>
                    <a:pt x="634" y="63"/>
                    <a:pt x="634" y="63"/>
                    <a:pt x="634" y="63"/>
                  </a:cubicBezTo>
                  <a:cubicBezTo>
                    <a:pt x="637" y="63"/>
                    <a:pt x="637" y="63"/>
                    <a:pt x="637" y="63"/>
                  </a:cubicBezTo>
                  <a:cubicBezTo>
                    <a:pt x="638" y="63"/>
                    <a:pt x="638" y="63"/>
                    <a:pt x="638" y="63"/>
                  </a:cubicBezTo>
                  <a:cubicBezTo>
                    <a:pt x="638" y="65"/>
                    <a:pt x="638" y="65"/>
                    <a:pt x="638" y="65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38" y="68"/>
                    <a:pt x="638" y="68"/>
                    <a:pt x="638" y="68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8" y="70"/>
                    <a:pt x="638" y="70"/>
                    <a:pt x="638" y="70"/>
                  </a:cubicBezTo>
                  <a:cubicBezTo>
                    <a:pt x="635" y="72"/>
                    <a:pt x="635" y="72"/>
                    <a:pt x="635" y="72"/>
                  </a:cubicBezTo>
                  <a:cubicBezTo>
                    <a:pt x="632" y="73"/>
                    <a:pt x="632" y="73"/>
                    <a:pt x="632" y="73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32" y="76"/>
                    <a:pt x="632" y="76"/>
                    <a:pt x="632" y="76"/>
                  </a:cubicBezTo>
                  <a:cubicBezTo>
                    <a:pt x="628" y="78"/>
                    <a:pt x="628" y="78"/>
                    <a:pt x="628" y="78"/>
                  </a:cubicBezTo>
                  <a:cubicBezTo>
                    <a:pt x="628" y="79"/>
                    <a:pt x="628" y="79"/>
                    <a:pt x="628" y="79"/>
                  </a:cubicBezTo>
                  <a:cubicBezTo>
                    <a:pt x="629" y="80"/>
                    <a:pt x="629" y="80"/>
                    <a:pt x="629" y="80"/>
                  </a:cubicBezTo>
                  <a:cubicBezTo>
                    <a:pt x="632" y="80"/>
                    <a:pt x="632" y="80"/>
                    <a:pt x="632" y="80"/>
                  </a:cubicBezTo>
                  <a:cubicBezTo>
                    <a:pt x="634" y="80"/>
                    <a:pt x="634" y="80"/>
                    <a:pt x="634" y="80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80"/>
                    <a:pt x="635" y="80"/>
                    <a:pt x="635" y="80"/>
                  </a:cubicBezTo>
                  <a:cubicBezTo>
                    <a:pt x="637" y="80"/>
                    <a:pt x="637" y="80"/>
                    <a:pt x="637" y="80"/>
                  </a:cubicBezTo>
                  <a:cubicBezTo>
                    <a:pt x="637" y="82"/>
                    <a:pt x="637" y="82"/>
                    <a:pt x="637" y="82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5" y="79"/>
                    <a:pt x="655" y="79"/>
                    <a:pt x="655" y="79"/>
                  </a:cubicBezTo>
                  <a:cubicBezTo>
                    <a:pt x="657" y="79"/>
                    <a:pt x="657" y="79"/>
                    <a:pt x="657" y="79"/>
                  </a:cubicBezTo>
                  <a:cubicBezTo>
                    <a:pt x="658" y="79"/>
                    <a:pt x="658" y="79"/>
                    <a:pt x="658" y="79"/>
                  </a:cubicBezTo>
                  <a:cubicBezTo>
                    <a:pt x="655" y="80"/>
                    <a:pt x="655" y="80"/>
                    <a:pt x="655" y="80"/>
                  </a:cubicBezTo>
                  <a:cubicBezTo>
                    <a:pt x="652" y="82"/>
                    <a:pt x="652" y="82"/>
                    <a:pt x="652" y="82"/>
                  </a:cubicBezTo>
                  <a:cubicBezTo>
                    <a:pt x="658" y="83"/>
                    <a:pt x="658" y="83"/>
                    <a:pt x="658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65" y="83"/>
                    <a:pt x="665" y="83"/>
                    <a:pt x="665" y="83"/>
                  </a:cubicBezTo>
                  <a:cubicBezTo>
                    <a:pt x="667" y="83"/>
                    <a:pt x="667" y="83"/>
                    <a:pt x="667" y="83"/>
                  </a:cubicBezTo>
                  <a:cubicBezTo>
                    <a:pt x="668" y="82"/>
                    <a:pt x="668" y="82"/>
                    <a:pt x="668" y="82"/>
                  </a:cubicBezTo>
                  <a:cubicBezTo>
                    <a:pt x="671" y="83"/>
                    <a:pt x="671" y="83"/>
                    <a:pt x="671" y="83"/>
                  </a:cubicBezTo>
                  <a:cubicBezTo>
                    <a:pt x="672" y="82"/>
                    <a:pt x="672" y="82"/>
                    <a:pt x="672" y="82"/>
                  </a:cubicBezTo>
                  <a:cubicBezTo>
                    <a:pt x="674" y="83"/>
                    <a:pt x="674" y="83"/>
                    <a:pt x="674" y="83"/>
                  </a:cubicBezTo>
                  <a:cubicBezTo>
                    <a:pt x="675" y="83"/>
                    <a:pt x="675" y="83"/>
                    <a:pt x="675" y="83"/>
                  </a:cubicBezTo>
                  <a:cubicBezTo>
                    <a:pt x="678" y="82"/>
                    <a:pt x="678" y="82"/>
                    <a:pt x="678" y="82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1" y="82"/>
                    <a:pt x="681" y="82"/>
                    <a:pt x="681" y="82"/>
                  </a:cubicBezTo>
                  <a:cubicBezTo>
                    <a:pt x="684" y="80"/>
                    <a:pt x="684" y="80"/>
                    <a:pt x="684" y="80"/>
                  </a:cubicBezTo>
                  <a:cubicBezTo>
                    <a:pt x="682" y="82"/>
                    <a:pt x="682" y="82"/>
                    <a:pt x="682" y="82"/>
                  </a:cubicBezTo>
                  <a:cubicBezTo>
                    <a:pt x="685" y="83"/>
                    <a:pt x="685" y="83"/>
                    <a:pt x="685" y="83"/>
                  </a:cubicBezTo>
                  <a:cubicBezTo>
                    <a:pt x="688" y="83"/>
                    <a:pt x="688" y="83"/>
                    <a:pt x="688" y="83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7" y="80"/>
                    <a:pt x="697" y="80"/>
                    <a:pt x="697" y="80"/>
                  </a:cubicBezTo>
                  <a:cubicBezTo>
                    <a:pt x="698" y="79"/>
                    <a:pt x="698" y="79"/>
                    <a:pt x="698" y="79"/>
                  </a:cubicBezTo>
                  <a:cubicBezTo>
                    <a:pt x="700" y="79"/>
                    <a:pt x="700" y="79"/>
                    <a:pt x="700" y="79"/>
                  </a:cubicBezTo>
                  <a:cubicBezTo>
                    <a:pt x="700" y="80"/>
                    <a:pt x="700" y="80"/>
                    <a:pt x="700" y="80"/>
                  </a:cubicBezTo>
                  <a:cubicBezTo>
                    <a:pt x="700" y="82"/>
                    <a:pt x="700" y="82"/>
                    <a:pt x="700" y="82"/>
                  </a:cubicBezTo>
                  <a:cubicBezTo>
                    <a:pt x="703" y="83"/>
                    <a:pt x="703" y="83"/>
                    <a:pt x="703" y="83"/>
                  </a:cubicBezTo>
                  <a:cubicBezTo>
                    <a:pt x="708" y="83"/>
                    <a:pt x="708" y="83"/>
                    <a:pt x="708" y="83"/>
                  </a:cubicBezTo>
                  <a:cubicBezTo>
                    <a:pt x="713" y="82"/>
                    <a:pt x="713" y="82"/>
                    <a:pt x="713" y="82"/>
                  </a:cubicBezTo>
                  <a:cubicBezTo>
                    <a:pt x="717" y="82"/>
                    <a:pt x="717" y="82"/>
                    <a:pt x="717" y="82"/>
                  </a:cubicBezTo>
                  <a:cubicBezTo>
                    <a:pt x="721" y="82"/>
                    <a:pt x="721" y="82"/>
                    <a:pt x="721" y="82"/>
                  </a:cubicBezTo>
                  <a:cubicBezTo>
                    <a:pt x="724" y="79"/>
                    <a:pt x="724" y="79"/>
                    <a:pt x="724" y="7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6"/>
                    <a:pt x="727" y="76"/>
                    <a:pt x="727" y="76"/>
                  </a:cubicBezTo>
                  <a:cubicBezTo>
                    <a:pt x="730" y="75"/>
                    <a:pt x="730" y="75"/>
                    <a:pt x="730" y="75"/>
                  </a:cubicBezTo>
                  <a:cubicBezTo>
                    <a:pt x="734" y="75"/>
                    <a:pt x="734" y="75"/>
                    <a:pt x="734" y="75"/>
                  </a:cubicBezTo>
                  <a:cubicBezTo>
                    <a:pt x="735" y="73"/>
                    <a:pt x="735" y="73"/>
                    <a:pt x="735" y="73"/>
                  </a:cubicBezTo>
                  <a:cubicBezTo>
                    <a:pt x="733" y="72"/>
                    <a:pt x="733" y="72"/>
                    <a:pt x="733" y="72"/>
                  </a:cubicBezTo>
                  <a:cubicBezTo>
                    <a:pt x="734" y="72"/>
                    <a:pt x="734" y="72"/>
                    <a:pt x="734" y="72"/>
                  </a:cubicBezTo>
                  <a:cubicBezTo>
                    <a:pt x="731" y="70"/>
                    <a:pt x="731" y="70"/>
                    <a:pt x="731" y="70"/>
                  </a:cubicBezTo>
                  <a:cubicBezTo>
                    <a:pt x="730" y="70"/>
                    <a:pt x="730" y="70"/>
                    <a:pt x="730" y="70"/>
                  </a:cubicBezTo>
                  <a:cubicBezTo>
                    <a:pt x="725" y="70"/>
                    <a:pt x="725" y="70"/>
                    <a:pt x="725" y="70"/>
                  </a:cubicBezTo>
                  <a:cubicBezTo>
                    <a:pt x="725" y="69"/>
                    <a:pt x="725" y="69"/>
                    <a:pt x="725" y="69"/>
                  </a:cubicBezTo>
                  <a:cubicBezTo>
                    <a:pt x="723" y="68"/>
                    <a:pt x="723" y="68"/>
                    <a:pt x="723" y="68"/>
                  </a:cubicBezTo>
                  <a:cubicBezTo>
                    <a:pt x="717" y="69"/>
                    <a:pt x="717" y="69"/>
                    <a:pt x="717" y="69"/>
                  </a:cubicBezTo>
                  <a:cubicBezTo>
                    <a:pt x="713" y="69"/>
                    <a:pt x="713" y="69"/>
                    <a:pt x="713" y="69"/>
                  </a:cubicBezTo>
                  <a:cubicBezTo>
                    <a:pt x="708" y="69"/>
                    <a:pt x="708" y="69"/>
                    <a:pt x="708" y="69"/>
                  </a:cubicBezTo>
                  <a:cubicBezTo>
                    <a:pt x="703" y="69"/>
                    <a:pt x="703" y="69"/>
                    <a:pt x="703" y="69"/>
                  </a:cubicBezTo>
                  <a:cubicBezTo>
                    <a:pt x="697" y="70"/>
                    <a:pt x="697" y="70"/>
                    <a:pt x="697" y="70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7" y="73"/>
                    <a:pt x="687" y="73"/>
                    <a:pt x="687" y="73"/>
                  </a:cubicBezTo>
                  <a:cubicBezTo>
                    <a:pt x="680" y="73"/>
                    <a:pt x="680" y="73"/>
                    <a:pt x="680" y="73"/>
                  </a:cubicBezTo>
                  <a:cubicBezTo>
                    <a:pt x="680" y="72"/>
                    <a:pt x="680" y="72"/>
                    <a:pt x="680" y="72"/>
                  </a:cubicBezTo>
                  <a:cubicBezTo>
                    <a:pt x="677" y="70"/>
                    <a:pt x="677" y="70"/>
                    <a:pt x="677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2" y="72"/>
                    <a:pt x="672" y="72"/>
                    <a:pt x="672" y="72"/>
                  </a:cubicBezTo>
                  <a:cubicBezTo>
                    <a:pt x="671" y="72"/>
                    <a:pt x="671" y="72"/>
                    <a:pt x="671" y="72"/>
                  </a:cubicBezTo>
                  <a:cubicBezTo>
                    <a:pt x="670" y="72"/>
                    <a:pt x="670" y="72"/>
                    <a:pt x="670" y="72"/>
                  </a:cubicBezTo>
                  <a:cubicBezTo>
                    <a:pt x="667" y="72"/>
                    <a:pt x="667" y="72"/>
                    <a:pt x="667" y="72"/>
                  </a:cubicBezTo>
                  <a:cubicBezTo>
                    <a:pt x="665" y="70"/>
                    <a:pt x="665" y="70"/>
                    <a:pt x="665" y="70"/>
                  </a:cubicBezTo>
                  <a:cubicBezTo>
                    <a:pt x="664" y="70"/>
                    <a:pt x="664" y="70"/>
                    <a:pt x="664" y="70"/>
                  </a:cubicBezTo>
                  <a:cubicBezTo>
                    <a:pt x="662" y="70"/>
                    <a:pt x="662" y="70"/>
                    <a:pt x="662" y="70"/>
                  </a:cubicBezTo>
                  <a:cubicBezTo>
                    <a:pt x="662" y="72"/>
                    <a:pt x="662" y="72"/>
                    <a:pt x="662" y="72"/>
                  </a:cubicBezTo>
                  <a:cubicBezTo>
                    <a:pt x="661" y="72"/>
                    <a:pt x="661" y="72"/>
                    <a:pt x="661" y="72"/>
                  </a:cubicBezTo>
                  <a:cubicBezTo>
                    <a:pt x="660" y="72"/>
                    <a:pt x="660" y="72"/>
                    <a:pt x="660" y="72"/>
                  </a:cubicBezTo>
                  <a:cubicBezTo>
                    <a:pt x="658" y="70"/>
                    <a:pt x="658" y="70"/>
                    <a:pt x="658" y="70"/>
                  </a:cubicBezTo>
                  <a:cubicBezTo>
                    <a:pt x="660" y="70"/>
                    <a:pt x="660" y="70"/>
                    <a:pt x="660" y="70"/>
                  </a:cubicBezTo>
                  <a:cubicBezTo>
                    <a:pt x="662" y="69"/>
                    <a:pt x="662" y="69"/>
                    <a:pt x="662" y="69"/>
                  </a:cubicBezTo>
                  <a:cubicBezTo>
                    <a:pt x="661" y="69"/>
                    <a:pt x="661" y="69"/>
                    <a:pt x="661" y="69"/>
                  </a:cubicBezTo>
                  <a:cubicBezTo>
                    <a:pt x="658" y="69"/>
                    <a:pt x="658" y="69"/>
                    <a:pt x="658" y="69"/>
                  </a:cubicBezTo>
                  <a:cubicBezTo>
                    <a:pt x="660" y="68"/>
                    <a:pt x="660" y="68"/>
                    <a:pt x="660" y="68"/>
                  </a:cubicBezTo>
                  <a:cubicBezTo>
                    <a:pt x="658" y="68"/>
                    <a:pt x="658" y="68"/>
                    <a:pt x="658" y="68"/>
                  </a:cubicBezTo>
                  <a:cubicBezTo>
                    <a:pt x="657" y="68"/>
                    <a:pt x="657" y="68"/>
                    <a:pt x="657" y="68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48" y="69"/>
                    <a:pt x="648" y="69"/>
                    <a:pt x="648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49" y="65"/>
                    <a:pt x="649" y="65"/>
                    <a:pt x="649" y="65"/>
                  </a:cubicBezTo>
                  <a:cubicBezTo>
                    <a:pt x="651" y="65"/>
                    <a:pt x="651" y="65"/>
                    <a:pt x="651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8" y="66"/>
                    <a:pt x="658" y="66"/>
                    <a:pt x="658" y="66"/>
                  </a:cubicBezTo>
                  <a:cubicBezTo>
                    <a:pt x="658" y="65"/>
                    <a:pt x="658" y="65"/>
                    <a:pt x="658" y="65"/>
                  </a:cubicBezTo>
                  <a:cubicBezTo>
                    <a:pt x="661" y="65"/>
                    <a:pt x="661" y="65"/>
                    <a:pt x="661" y="65"/>
                  </a:cubicBezTo>
                  <a:cubicBezTo>
                    <a:pt x="667" y="65"/>
                    <a:pt x="667" y="65"/>
                    <a:pt x="667" y="65"/>
                  </a:cubicBezTo>
                  <a:cubicBezTo>
                    <a:pt x="664" y="63"/>
                    <a:pt x="664" y="63"/>
                    <a:pt x="664" y="63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58" y="60"/>
                    <a:pt x="658" y="60"/>
                    <a:pt x="658" y="60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0"/>
                    <a:pt x="649" y="60"/>
                    <a:pt x="649" y="60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41" y="60"/>
                    <a:pt x="641" y="60"/>
                    <a:pt x="641" y="60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39" y="58"/>
                    <a:pt x="639" y="58"/>
                    <a:pt x="639" y="58"/>
                  </a:cubicBezTo>
                  <a:cubicBezTo>
                    <a:pt x="635" y="58"/>
                    <a:pt x="635" y="58"/>
                    <a:pt x="635" y="58"/>
                  </a:cubicBezTo>
                  <a:cubicBezTo>
                    <a:pt x="629" y="56"/>
                    <a:pt x="629" y="56"/>
                    <a:pt x="629" y="56"/>
                  </a:cubicBezTo>
                  <a:cubicBezTo>
                    <a:pt x="625" y="56"/>
                    <a:pt x="625" y="56"/>
                    <a:pt x="625" y="56"/>
                  </a:cubicBezTo>
                  <a:cubicBezTo>
                    <a:pt x="618" y="56"/>
                    <a:pt x="618" y="56"/>
                    <a:pt x="618" y="56"/>
                  </a:cubicBezTo>
                  <a:cubicBezTo>
                    <a:pt x="617" y="58"/>
                    <a:pt x="617" y="58"/>
                    <a:pt x="617" y="58"/>
                  </a:cubicBezTo>
                  <a:lnTo>
                    <a:pt x="618" y="59"/>
                  </a:lnTo>
                  <a:close/>
                  <a:moveTo>
                    <a:pt x="733" y="79"/>
                  </a:moveTo>
                  <a:cubicBezTo>
                    <a:pt x="731" y="78"/>
                    <a:pt x="731" y="78"/>
                    <a:pt x="731" y="78"/>
                  </a:cubicBezTo>
                  <a:cubicBezTo>
                    <a:pt x="730" y="78"/>
                    <a:pt x="730" y="78"/>
                    <a:pt x="730" y="78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27" y="79"/>
                    <a:pt x="727" y="79"/>
                    <a:pt x="727" y="79"/>
                  </a:cubicBezTo>
                  <a:lnTo>
                    <a:pt x="733" y="79"/>
                  </a:lnTo>
                  <a:close/>
                  <a:moveTo>
                    <a:pt x="508" y="125"/>
                  </a:moveTo>
                  <a:cubicBezTo>
                    <a:pt x="506" y="126"/>
                    <a:pt x="506" y="126"/>
                    <a:pt x="506" y="126"/>
                  </a:cubicBezTo>
                  <a:cubicBezTo>
                    <a:pt x="509" y="126"/>
                    <a:pt x="509" y="126"/>
                    <a:pt x="509" y="126"/>
                  </a:cubicBezTo>
                  <a:cubicBezTo>
                    <a:pt x="510" y="126"/>
                    <a:pt x="510" y="126"/>
                    <a:pt x="510" y="126"/>
                  </a:cubicBezTo>
                  <a:cubicBezTo>
                    <a:pt x="509" y="125"/>
                    <a:pt x="509" y="125"/>
                    <a:pt x="509" y="125"/>
                  </a:cubicBezTo>
                  <a:lnTo>
                    <a:pt x="508" y="125"/>
                  </a:lnTo>
                  <a:close/>
                  <a:moveTo>
                    <a:pt x="430" y="69"/>
                  </a:moveTo>
                  <a:cubicBezTo>
                    <a:pt x="434" y="69"/>
                    <a:pt x="434" y="69"/>
                    <a:pt x="434" y="69"/>
                  </a:cubicBezTo>
                  <a:cubicBezTo>
                    <a:pt x="439" y="66"/>
                    <a:pt x="439" y="66"/>
                    <a:pt x="439" y="66"/>
                  </a:cubicBezTo>
                  <a:cubicBezTo>
                    <a:pt x="433" y="66"/>
                    <a:pt x="433" y="66"/>
                    <a:pt x="433" y="66"/>
                  </a:cubicBezTo>
                  <a:cubicBezTo>
                    <a:pt x="427" y="68"/>
                    <a:pt x="427" y="68"/>
                    <a:pt x="427" y="68"/>
                  </a:cubicBezTo>
                  <a:cubicBezTo>
                    <a:pt x="423" y="69"/>
                    <a:pt x="423" y="69"/>
                    <a:pt x="423" y="69"/>
                  </a:cubicBezTo>
                  <a:cubicBezTo>
                    <a:pt x="417" y="72"/>
                    <a:pt x="417" y="72"/>
                    <a:pt x="417" y="72"/>
                  </a:cubicBezTo>
                  <a:cubicBezTo>
                    <a:pt x="420" y="72"/>
                    <a:pt x="420" y="72"/>
                    <a:pt x="420" y="72"/>
                  </a:cubicBezTo>
                  <a:cubicBezTo>
                    <a:pt x="424" y="72"/>
                    <a:pt x="424" y="72"/>
                    <a:pt x="424" y="72"/>
                  </a:cubicBezTo>
                  <a:lnTo>
                    <a:pt x="430" y="69"/>
                  </a:lnTo>
                  <a:close/>
                  <a:moveTo>
                    <a:pt x="493" y="136"/>
                  </a:moveTo>
                  <a:cubicBezTo>
                    <a:pt x="496" y="135"/>
                    <a:pt x="496" y="135"/>
                    <a:pt x="496" y="135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495" y="131"/>
                    <a:pt x="495" y="131"/>
                    <a:pt x="495" y="131"/>
                  </a:cubicBezTo>
                  <a:cubicBezTo>
                    <a:pt x="493" y="131"/>
                    <a:pt x="493" y="131"/>
                    <a:pt x="493" y="131"/>
                  </a:cubicBezTo>
                  <a:cubicBezTo>
                    <a:pt x="493" y="129"/>
                    <a:pt x="493" y="129"/>
                    <a:pt x="493" y="129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87" y="126"/>
                    <a:pt x="487" y="126"/>
                    <a:pt x="487" y="126"/>
                  </a:cubicBezTo>
                  <a:cubicBezTo>
                    <a:pt x="486" y="125"/>
                    <a:pt x="486" y="125"/>
                    <a:pt x="486" y="125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83" y="126"/>
                    <a:pt x="483" y="126"/>
                    <a:pt x="483" y="126"/>
                  </a:cubicBezTo>
                  <a:cubicBezTo>
                    <a:pt x="482" y="125"/>
                    <a:pt x="482" y="125"/>
                    <a:pt x="482" y="125"/>
                  </a:cubicBezTo>
                  <a:cubicBezTo>
                    <a:pt x="480" y="123"/>
                    <a:pt x="480" y="123"/>
                    <a:pt x="480" y="123"/>
                  </a:cubicBezTo>
                  <a:cubicBezTo>
                    <a:pt x="480" y="122"/>
                    <a:pt x="480" y="122"/>
                    <a:pt x="480" y="122"/>
                  </a:cubicBezTo>
                  <a:cubicBezTo>
                    <a:pt x="479" y="122"/>
                    <a:pt x="479" y="122"/>
                    <a:pt x="479" y="122"/>
                  </a:cubicBezTo>
                  <a:cubicBezTo>
                    <a:pt x="479" y="121"/>
                    <a:pt x="479" y="121"/>
                    <a:pt x="479" y="121"/>
                  </a:cubicBezTo>
                  <a:cubicBezTo>
                    <a:pt x="479" y="119"/>
                    <a:pt x="479" y="119"/>
                    <a:pt x="479" y="119"/>
                  </a:cubicBezTo>
                  <a:cubicBezTo>
                    <a:pt x="483" y="118"/>
                    <a:pt x="483" y="118"/>
                    <a:pt x="483" y="118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90" y="105"/>
                    <a:pt x="490" y="105"/>
                    <a:pt x="490" y="105"/>
                  </a:cubicBezTo>
                  <a:cubicBezTo>
                    <a:pt x="492" y="103"/>
                    <a:pt x="492" y="103"/>
                    <a:pt x="492" y="103"/>
                  </a:cubicBezTo>
                  <a:cubicBezTo>
                    <a:pt x="493" y="102"/>
                    <a:pt x="493" y="102"/>
                    <a:pt x="493" y="102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87" y="96"/>
                    <a:pt x="487" y="96"/>
                    <a:pt x="487" y="96"/>
                  </a:cubicBez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9" y="95"/>
                    <a:pt x="479" y="95"/>
                    <a:pt x="479" y="95"/>
                  </a:cubicBezTo>
                  <a:cubicBezTo>
                    <a:pt x="476" y="96"/>
                    <a:pt x="476" y="96"/>
                    <a:pt x="476" y="96"/>
                  </a:cubicBezTo>
                  <a:cubicBezTo>
                    <a:pt x="477" y="96"/>
                    <a:pt x="477" y="96"/>
                    <a:pt x="477" y="96"/>
                  </a:cubicBezTo>
                  <a:cubicBezTo>
                    <a:pt x="475" y="98"/>
                    <a:pt x="475" y="98"/>
                    <a:pt x="475" y="9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6" y="108"/>
                    <a:pt x="466" y="108"/>
                    <a:pt x="466" y="108"/>
                  </a:cubicBezTo>
                  <a:cubicBezTo>
                    <a:pt x="465" y="109"/>
                    <a:pt x="465" y="109"/>
                    <a:pt x="465" y="109"/>
                  </a:cubicBezTo>
                  <a:cubicBezTo>
                    <a:pt x="466" y="112"/>
                    <a:pt x="466" y="112"/>
                    <a:pt x="466" y="112"/>
                  </a:cubicBezTo>
                  <a:cubicBezTo>
                    <a:pt x="463" y="112"/>
                    <a:pt x="463" y="112"/>
                    <a:pt x="463" y="112"/>
                  </a:cubicBezTo>
                  <a:cubicBezTo>
                    <a:pt x="460" y="113"/>
                    <a:pt x="460" y="113"/>
                    <a:pt x="460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5" y="113"/>
                    <a:pt x="455" y="113"/>
                    <a:pt x="455" y="113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7" y="111"/>
                    <a:pt x="457" y="111"/>
                    <a:pt x="457" y="111"/>
                  </a:cubicBezTo>
                  <a:cubicBezTo>
                    <a:pt x="459" y="108"/>
                    <a:pt x="459" y="108"/>
                    <a:pt x="459" y="108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62" y="103"/>
                    <a:pt x="462" y="103"/>
                    <a:pt x="462" y="103"/>
                  </a:cubicBezTo>
                  <a:cubicBezTo>
                    <a:pt x="460" y="102"/>
                    <a:pt x="460" y="102"/>
                    <a:pt x="460" y="102"/>
                  </a:cubicBezTo>
                  <a:cubicBezTo>
                    <a:pt x="459" y="101"/>
                    <a:pt x="459" y="101"/>
                    <a:pt x="459" y="101"/>
                  </a:cubicBezTo>
                  <a:cubicBezTo>
                    <a:pt x="459" y="99"/>
                    <a:pt x="459" y="99"/>
                    <a:pt x="459" y="99"/>
                  </a:cubicBezTo>
                  <a:cubicBezTo>
                    <a:pt x="457" y="99"/>
                    <a:pt x="457" y="99"/>
                    <a:pt x="457" y="99"/>
                  </a:cubicBezTo>
                  <a:cubicBezTo>
                    <a:pt x="455" y="99"/>
                    <a:pt x="455" y="99"/>
                    <a:pt x="455" y="99"/>
                  </a:cubicBezTo>
                  <a:cubicBezTo>
                    <a:pt x="453" y="99"/>
                    <a:pt x="453" y="99"/>
                    <a:pt x="453" y="99"/>
                  </a:cubicBezTo>
                  <a:cubicBezTo>
                    <a:pt x="450" y="99"/>
                    <a:pt x="450" y="99"/>
                    <a:pt x="450" y="99"/>
                  </a:cubicBezTo>
                  <a:cubicBezTo>
                    <a:pt x="450" y="101"/>
                    <a:pt x="450" y="101"/>
                    <a:pt x="450" y="101"/>
                  </a:cubicBezTo>
                  <a:cubicBezTo>
                    <a:pt x="452" y="101"/>
                    <a:pt x="452" y="101"/>
                    <a:pt x="452" y="101"/>
                  </a:cubicBezTo>
                  <a:cubicBezTo>
                    <a:pt x="455" y="102"/>
                    <a:pt x="455" y="102"/>
                    <a:pt x="455" y="102"/>
                  </a:cubicBezTo>
                  <a:cubicBezTo>
                    <a:pt x="453" y="102"/>
                    <a:pt x="453" y="102"/>
                    <a:pt x="453" y="102"/>
                  </a:cubicBezTo>
                  <a:cubicBezTo>
                    <a:pt x="450" y="102"/>
                    <a:pt x="450" y="102"/>
                    <a:pt x="450" y="102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105"/>
                    <a:pt x="452" y="105"/>
                    <a:pt x="452" y="105"/>
                  </a:cubicBezTo>
                  <a:cubicBezTo>
                    <a:pt x="449" y="103"/>
                    <a:pt x="449" y="103"/>
                    <a:pt x="449" y="103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7" y="105"/>
                    <a:pt x="447" y="105"/>
                    <a:pt x="447" y="105"/>
                  </a:cubicBezTo>
                  <a:cubicBezTo>
                    <a:pt x="444" y="103"/>
                    <a:pt x="444" y="103"/>
                    <a:pt x="444" y="103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37" y="106"/>
                    <a:pt x="437" y="106"/>
                    <a:pt x="437" y="106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2" y="108"/>
                    <a:pt x="432" y="108"/>
                    <a:pt x="432" y="108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7" y="105"/>
                    <a:pt x="437" y="105"/>
                    <a:pt x="437" y="105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3" y="102"/>
                    <a:pt x="443" y="102"/>
                    <a:pt x="443" y="102"/>
                  </a:cubicBezTo>
                  <a:cubicBezTo>
                    <a:pt x="439" y="101"/>
                    <a:pt x="439" y="101"/>
                    <a:pt x="439" y="101"/>
                  </a:cubicBezTo>
                  <a:cubicBezTo>
                    <a:pt x="433" y="99"/>
                    <a:pt x="433" y="99"/>
                    <a:pt x="433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2" y="103"/>
                    <a:pt x="422" y="103"/>
                    <a:pt x="422" y="103"/>
                  </a:cubicBezTo>
                  <a:cubicBezTo>
                    <a:pt x="419" y="103"/>
                    <a:pt x="419" y="103"/>
                    <a:pt x="419" y="103"/>
                  </a:cubicBezTo>
                  <a:cubicBezTo>
                    <a:pt x="413" y="103"/>
                    <a:pt x="413" y="103"/>
                    <a:pt x="413" y="103"/>
                  </a:cubicBezTo>
                  <a:cubicBezTo>
                    <a:pt x="416" y="102"/>
                    <a:pt x="416" y="102"/>
                    <a:pt x="416" y="102"/>
                  </a:cubicBezTo>
                  <a:cubicBezTo>
                    <a:pt x="420" y="101"/>
                    <a:pt x="420" y="101"/>
                    <a:pt x="420" y="101"/>
                  </a:cubicBezTo>
                  <a:cubicBezTo>
                    <a:pt x="426" y="98"/>
                    <a:pt x="426" y="98"/>
                    <a:pt x="426" y="98"/>
                  </a:cubicBezTo>
                  <a:cubicBezTo>
                    <a:pt x="426" y="96"/>
                    <a:pt x="426" y="96"/>
                    <a:pt x="426" y="96"/>
                  </a:cubicBezTo>
                  <a:cubicBezTo>
                    <a:pt x="423" y="95"/>
                    <a:pt x="423" y="95"/>
                    <a:pt x="423" y="95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00" y="99"/>
                    <a:pt x="400" y="99"/>
                    <a:pt x="400" y="99"/>
                  </a:cubicBezTo>
                  <a:cubicBezTo>
                    <a:pt x="390" y="102"/>
                    <a:pt x="390" y="102"/>
                    <a:pt x="390" y="102"/>
                  </a:cubicBezTo>
                  <a:cubicBezTo>
                    <a:pt x="383" y="103"/>
                    <a:pt x="383" y="103"/>
                    <a:pt x="383" y="103"/>
                  </a:cubicBezTo>
                  <a:cubicBezTo>
                    <a:pt x="377" y="105"/>
                    <a:pt x="377" y="105"/>
                    <a:pt x="377" y="105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0" y="109"/>
                    <a:pt x="370" y="109"/>
                    <a:pt x="370" y="109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115"/>
                    <a:pt x="363" y="115"/>
                    <a:pt x="363" y="115"/>
                  </a:cubicBezTo>
                  <a:cubicBezTo>
                    <a:pt x="366" y="113"/>
                    <a:pt x="366" y="113"/>
                    <a:pt x="366" y="113"/>
                  </a:cubicBezTo>
                  <a:cubicBezTo>
                    <a:pt x="369" y="115"/>
                    <a:pt x="369" y="115"/>
                    <a:pt x="369" y="115"/>
                  </a:cubicBezTo>
                  <a:cubicBezTo>
                    <a:pt x="373" y="113"/>
                    <a:pt x="373" y="113"/>
                    <a:pt x="373" y="113"/>
                  </a:cubicBezTo>
                  <a:cubicBezTo>
                    <a:pt x="371" y="115"/>
                    <a:pt x="371" y="115"/>
                    <a:pt x="371" y="115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366" y="116"/>
                    <a:pt x="366" y="116"/>
                    <a:pt x="366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0" y="118"/>
                    <a:pt x="370" y="118"/>
                    <a:pt x="370" y="118"/>
                  </a:cubicBezTo>
                  <a:cubicBezTo>
                    <a:pt x="376" y="116"/>
                    <a:pt x="376" y="116"/>
                    <a:pt x="376" y="116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90" y="115"/>
                    <a:pt x="390" y="115"/>
                    <a:pt x="390" y="115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89" y="116"/>
                    <a:pt x="389" y="116"/>
                    <a:pt x="389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1" y="118"/>
                    <a:pt x="381" y="118"/>
                    <a:pt x="381" y="118"/>
                  </a:cubicBezTo>
                  <a:cubicBezTo>
                    <a:pt x="376" y="118"/>
                    <a:pt x="376" y="118"/>
                    <a:pt x="376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1" y="121"/>
                    <a:pt x="361" y="121"/>
                    <a:pt x="361" y="121"/>
                  </a:cubicBezTo>
                  <a:cubicBezTo>
                    <a:pt x="358" y="122"/>
                    <a:pt x="358" y="122"/>
                    <a:pt x="358" y="122"/>
                  </a:cubicBezTo>
                  <a:cubicBezTo>
                    <a:pt x="360" y="123"/>
                    <a:pt x="360" y="123"/>
                    <a:pt x="360" y="123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74" y="126"/>
                    <a:pt x="374" y="126"/>
                    <a:pt x="374" y="126"/>
                  </a:cubicBezTo>
                  <a:cubicBezTo>
                    <a:pt x="381" y="125"/>
                    <a:pt x="381" y="125"/>
                    <a:pt x="381" y="125"/>
                  </a:cubicBezTo>
                  <a:cubicBezTo>
                    <a:pt x="389" y="125"/>
                    <a:pt x="389" y="125"/>
                    <a:pt x="389" y="125"/>
                  </a:cubicBezTo>
                  <a:cubicBezTo>
                    <a:pt x="400" y="126"/>
                    <a:pt x="400" y="126"/>
                    <a:pt x="400" y="126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9" y="128"/>
                    <a:pt x="409" y="128"/>
                    <a:pt x="409" y="128"/>
                  </a:cubicBezTo>
                  <a:cubicBezTo>
                    <a:pt x="407" y="129"/>
                    <a:pt x="407" y="129"/>
                    <a:pt x="407" y="129"/>
                  </a:cubicBezTo>
                  <a:cubicBezTo>
                    <a:pt x="404" y="129"/>
                    <a:pt x="404" y="129"/>
                    <a:pt x="404" y="129"/>
                  </a:cubicBezTo>
                  <a:cubicBezTo>
                    <a:pt x="397" y="131"/>
                    <a:pt x="397" y="131"/>
                    <a:pt x="397" y="131"/>
                  </a:cubicBezTo>
                  <a:cubicBezTo>
                    <a:pt x="384" y="129"/>
                    <a:pt x="384" y="129"/>
                    <a:pt x="384" y="129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4" y="132"/>
                    <a:pt x="354" y="132"/>
                    <a:pt x="354" y="132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9"/>
                    <a:pt x="354" y="139"/>
                    <a:pt x="354" y="139"/>
                  </a:cubicBezTo>
                  <a:cubicBezTo>
                    <a:pt x="357" y="141"/>
                    <a:pt x="357" y="141"/>
                    <a:pt x="357" y="141"/>
                  </a:cubicBezTo>
                  <a:cubicBezTo>
                    <a:pt x="361" y="141"/>
                    <a:pt x="361" y="141"/>
                    <a:pt x="361" y="141"/>
                  </a:cubicBezTo>
                  <a:cubicBezTo>
                    <a:pt x="370" y="141"/>
                    <a:pt x="370" y="141"/>
                    <a:pt x="370" y="141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49"/>
                    <a:pt x="373" y="149"/>
                    <a:pt x="373" y="149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4" y="151"/>
                    <a:pt x="374" y="151"/>
                    <a:pt x="374" y="151"/>
                  </a:cubicBezTo>
                  <a:cubicBezTo>
                    <a:pt x="376" y="151"/>
                    <a:pt x="376" y="151"/>
                    <a:pt x="376" y="151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6" y="149"/>
                    <a:pt x="386" y="149"/>
                    <a:pt x="386" y="149"/>
                  </a:cubicBezTo>
                  <a:cubicBezTo>
                    <a:pt x="389" y="149"/>
                    <a:pt x="389" y="149"/>
                    <a:pt x="389" y="149"/>
                  </a:cubicBezTo>
                  <a:cubicBezTo>
                    <a:pt x="393" y="148"/>
                    <a:pt x="393" y="148"/>
                    <a:pt x="393" y="148"/>
                  </a:cubicBezTo>
                  <a:cubicBezTo>
                    <a:pt x="393" y="149"/>
                    <a:pt x="393" y="149"/>
                    <a:pt x="393" y="149"/>
                  </a:cubicBezTo>
                  <a:cubicBezTo>
                    <a:pt x="396" y="149"/>
                    <a:pt x="396" y="149"/>
                    <a:pt x="396" y="149"/>
                  </a:cubicBezTo>
                  <a:cubicBezTo>
                    <a:pt x="403" y="148"/>
                    <a:pt x="403" y="148"/>
                    <a:pt x="403" y="148"/>
                  </a:cubicBezTo>
                  <a:cubicBezTo>
                    <a:pt x="412" y="146"/>
                    <a:pt x="412" y="146"/>
                    <a:pt x="412" y="146"/>
                  </a:cubicBezTo>
                  <a:cubicBezTo>
                    <a:pt x="416" y="145"/>
                    <a:pt x="416" y="145"/>
                    <a:pt x="416" y="145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4"/>
                    <a:pt x="430" y="144"/>
                    <a:pt x="430" y="144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9"/>
                    <a:pt x="442" y="139"/>
                    <a:pt x="442" y="139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2" y="141"/>
                    <a:pt x="442" y="141"/>
                    <a:pt x="442" y="141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3" y="142"/>
                    <a:pt x="443" y="142"/>
                    <a:pt x="443" y="142"/>
                  </a:cubicBezTo>
                  <a:cubicBezTo>
                    <a:pt x="444" y="142"/>
                    <a:pt x="444" y="142"/>
                    <a:pt x="444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50" y="142"/>
                    <a:pt x="450" y="142"/>
                    <a:pt x="450" y="142"/>
                  </a:cubicBezTo>
                  <a:cubicBezTo>
                    <a:pt x="449" y="144"/>
                    <a:pt x="449" y="144"/>
                    <a:pt x="449" y="144"/>
                  </a:cubicBezTo>
                  <a:cubicBezTo>
                    <a:pt x="447" y="145"/>
                    <a:pt x="447" y="145"/>
                    <a:pt x="447" y="145"/>
                  </a:cubicBezTo>
                  <a:cubicBezTo>
                    <a:pt x="449" y="145"/>
                    <a:pt x="449" y="145"/>
                    <a:pt x="449" y="145"/>
                  </a:cubicBezTo>
                  <a:cubicBezTo>
                    <a:pt x="452" y="145"/>
                    <a:pt x="452" y="145"/>
                    <a:pt x="452" y="145"/>
                  </a:cubicBezTo>
                  <a:cubicBezTo>
                    <a:pt x="455" y="145"/>
                    <a:pt x="455" y="145"/>
                    <a:pt x="455" y="145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7" y="146"/>
                    <a:pt x="467" y="146"/>
                    <a:pt x="467" y="146"/>
                  </a:cubicBezTo>
                  <a:cubicBezTo>
                    <a:pt x="472" y="145"/>
                    <a:pt x="472" y="145"/>
                    <a:pt x="472" y="145"/>
                  </a:cubicBezTo>
                  <a:cubicBezTo>
                    <a:pt x="477" y="144"/>
                    <a:pt x="477" y="144"/>
                    <a:pt x="477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80" y="142"/>
                    <a:pt x="480" y="142"/>
                    <a:pt x="480" y="142"/>
                  </a:cubicBezTo>
                  <a:cubicBezTo>
                    <a:pt x="479" y="141"/>
                    <a:pt x="479" y="141"/>
                    <a:pt x="479" y="141"/>
                  </a:cubicBezTo>
                  <a:cubicBezTo>
                    <a:pt x="482" y="139"/>
                    <a:pt x="482" y="139"/>
                    <a:pt x="482" y="139"/>
                  </a:cubicBezTo>
                  <a:cubicBezTo>
                    <a:pt x="479" y="138"/>
                    <a:pt x="479" y="138"/>
                    <a:pt x="479" y="138"/>
                  </a:cubicBezTo>
                  <a:cubicBezTo>
                    <a:pt x="475" y="139"/>
                    <a:pt x="475" y="139"/>
                    <a:pt x="475" y="139"/>
                  </a:cubicBezTo>
                  <a:cubicBezTo>
                    <a:pt x="470" y="141"/>
                    <a:pt x="470" y="141"/>
                    <a:pt x="470" y="141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3" y="136"/>
                    <a:pt x="473" y="136"/>
                    <a:pt x="473" y="136"/>
                  </a:cubicBezTo>
                  <a:cubicBezTo>
                    <a:pt x="475" y="138"/>
                    <a:pt x="475" y="138"/>
                    <a:pt x="475" y="138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2" y="135"/>
                    <a:pt x="482" y="135"/>
                    <a:pt x="482" y="135"/>
                  </a:cubicBezTo>
                  <a:cubicBezTo>
                    <a:pt x="485" y="133"/>
                    <a:pt x="485" y="133"/>
                    <a:pt x="485" y="133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489" y="135"/>
                    <a:pt x="489" y="135"/>
                    <a:pt x="489" y="135"/>
                  </a:cubicBezTo>
                  <a:cubicBezTo>
                    <a:pt x="492" y="133"/>
                    <a:pt x="492" y="133"/>
                    <a:pt x="492" y="133"/>
                  </a:cubicBezTo>
                  <a:cubicBezTo>
                    <a:pt x="490" y="135"/>
                    <a:pt x="490" y="135"/>
                    <a:pt x="490" y="135"/>
                  </a:cubicBezTo>
                  <a:lnTo>
                    <a:pt x="493" y="136"/>
                  </a:lnTo>
                  <a:close/>
                  <a:moveTo>
                    <a:pt x="486" y="146"/>
                  </a:moveTo>
                  <a:cubicBezTo>
                    <a:pt x="489" y="146"/>
                    <a:pt x="489" y="146"/>
                    <a:pt x="489" y="146"/>
                  </a:cubicBezTo>
                  <a:cubicBezTo>
                    <a:pt x="490" y="145"/>
                    <a:pt x="490" y="145"/>
                    <a:pt x="490" y="145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89" y="144"/>
                    <a:pt x="489" y="144"/>
                    <a:pt x="489" y="144"/>
                  </a:cubicBezTo>
                  <a:lnTo>
                    <a:pt x="486" y="146"/>
                  </a:lnTo>
                  <a:close/>
                  <a:moveTo>
                    <a:pt x="499" y="90"/>
                  </a:moveTo>
                  <a:cubicBezTo>
                    <a:pt x="492" y="92"/>
                    <a:pt x="492" y="92"/>
                    <a:pt x="492" y="92"/>
                  </a:cubicBezTo>
                  <a:cubicBezTo>
                    <a:pt x="489" y="93"/>
                    <a:pt x="489" y="93"/>
                    <a:pt x="489" y="93"/>
                  </a:cubicBezTo>
                  <a:cubicBezTo>
                    <a:pt x="490" y="95"/>
                    <a:pt x="490" y="95"/>
                    <a:pt x="490" y="95"/>
                  </a:cubicBezTo>
                  <a:cubicBezTo>
                    <a:pt x="493" y="96"/>
                    <a:pt x="493" y="96"/>
                    <a:pt x="493" y="96"/>
                  </a:cubicBezTo>
                  <a:cubicBezTo>
                    <a:pt x="492" y="96"/>
                    <a:pt x="492" y="96"/>
                    <a:pt x="492" y="96"/>
                  </a:cubicBezTo>
                  <a:cubicBezTo>
                    <a:pt x="493" y="98"/>
                    <a:pt x="493" y="98"/>
                    <a:pt x="493" y="98"/>
                  </a:cubicBezTo>
                  <a:cubicBezTo>
                    <a:pt x="493" y="99"/>
                    <a:pt x="493" y="99"/>
                    <a:pt x="493" y="99"/>
                  </a:cubicBezTo>
                  <a:cubicBezTo>
                    <a:pt x="495" y="101"/>
                    <a:pt x="495" y="101"/>
                    <a:pt x="495" y="101"/>
                  </a:cubicBezTo>
                  <a:cubicBezTo>
                    <a:pt x="498" y="99"/>
                    <a:pt x="498" y="99"/>
                    <a:pt x="498" y="99"/>
                  </a:cubicBezTo>
                  <a:cubicBezTo>
                    <a:pt x="500" y="98"/>
                    <a:pt x="500" y="98"/>
                    <a:pt x="500" y="98"/>
                  </a:cubicBezTo>
                  <a:cubicBezTo>
                    <a:pt x="506" y="95"/>
                    <a:pt x="506" y="95"/>
                    <a:pt x="506" y="95"/>
                  </a:cubicBezTo>
                  <a:cubicBezTo>
                    <a:pt x="509" y="93"/>
                    <a:pt x="509" y="93"/>
                    <a:pt x="509" y="93"/>
                  </a:cubicBezTo>
                  <a:cubicBezTo>
                    <a:pt x="509" y="92"/>
                    <a:pt x="509" y="92"/>
                    <a:pt x="509" y="92"/>
                  </a:cubicBezTo>
                  <a:cubicBezTo>
                    <a:pt x="505" y="90"/>
                    <a:pt x="505" y="90"/>
                    <a:pt x="505" y="90"/>
                  </a:cubicBezTo>
                  <a:lnTo>
                    <a:pt x="499" y="90"/>
                  </a:lnTo>
                  <a:close/>
                  <a:moveTo>
                    <a:pt x="558" y="68"/>
                  </a:moveTo>
                  <a:cubicBezTo>
                    <a:pt x="561" y="66"/>
                    <a:pt x="561" y="66"/>
                    <a:pt x="561" y="66"/>
                  </a:cubicBezTo>
                  <a:cubicBezTo>
                    <a:pt x="556" y="66"/>
                    <a:pt x="556" y="66"/>
                    <a:pt x="556" y="66"/>
                  </a:cubicBezTo>
                  <a:cubicBezTo>
                    <a:pt x="553" y="66"/>
                    <a:pt x="553" y="66"/>
                    <a:pt x="553" y="66"/>
                  </a:cubicBezTo>
                  <a:cubicBezTo>
                    <a:pt x="549" y="66"/>
                    <a:pt x="549" y="66"/>
                    <a:pt x="549" y="66"/>
                  </a:cubicBezTo>
                  <a:cubicBezTo>
                    <a:pt x="546" y="68"/>
                    <a:pt x="546" y="68"/>
                    <a:pt x="546" y="68"/>
                  </a:cubicBezTo>
                  <a:cubicBezTo>
                    <a:pt x="553" y="68"/>
                    <a:pt x="553" y="68"/>
                    <a:pt x="553" y="68"/>
                  </a:cubicBezTo>
                  <a:lnTo>
                    <a:pt x="558" y="68"/>
                  </a:lnTo>
                  <a:close/>
                  <a:moveTo>
                    <a:pt x="561" y="62"/>
                  </a:moveTo>
                  <a:cubicBezTo>
                    <a:pt x="558" y="60"/>
                    <a:pt x="558" y="60"/>
                    <a:pt x="558" y="60"/>
                  </a:cubicBezTo>
                  <a:cubicBezTo>
                    <a:pt x="555" y="60"/>
                    <a:pt x="555" y="60"/>
                    <a:pt x="555" y="60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549" y="62"/>
                    <a:pt x="549" y="62"/>
                    <a:pt x="549" y="62"/>
                  </a:cubicBezTo>
                  <a:cubicBezTo>
                    <a:pt x="548" y="63"/>
                    <a:pt x="548" y="63"/>
                    <a:pt x="548" y="63"/>
                  </a:cubicBezTo>
                  <a:cubicBezTo>
                    <a:pt x="555" y="63"/>
                    <a:pt x="555" y="63"/>
                    <a:pt x="555" y="63"/>
                  </a:cubicBezTo>
                  <a:lnTo>
                    <a:pt x="561" y="62"/>
                  </a:lnTo>
                  <a:close/>
                  <a:moveTo>
                    <a:pt x="543" y="92"/>
                  </a:moveTo>
                  <a:cubicBezTo>
                    <a:pt x="541" y="93"/>
                    <a:pt x="541" y="93"/>
                    <a:pt x="541" y="93"/>
                  </a:cubicBezTo>
                  <a:cubicBezTo>
                    <a:pt x="539" y="92"/>
                    <a:pt x="539" y="92"/>
                    <a:pt x="539" y="92"/>
                  </a:cubicBezTo>
                  <a:cubicBezTo>
                    <a:pt x="536" y="93"/>
                    <a:pt x="536" y="93"/>
                    <a:pt x="536" y="93"/>
                  </a:cubicBezTo>
                  <a:cubicBezTo>
                    <a:pt x="533" y="93"/>
                    <a:pt x="533" y="93"/>
                    <a:pt x="533" y="93"/>
                  </a:cubicBezTo>
                  <a:cubicBezTo>
                    <a:pt x="536" y="95"/>
                    <a:pt x="536" y="95"/>
                    <a:pt x="536" y="95"/>
                  </a:cubicBezTo>
                  <a:cubicBezTo>
                    <a:pt x="539" y="96"/>
                    <a:pt x="539" y="96"/>
                    <a:pt x="539" y="96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3" y="96"/>
                    <a:pt x="543" y="96"/>
                    <a:pt x="543" y="96"/>
                  </a:cubicBezTo>
                  <a:cubicBezTo>
                    <a:pt x="542" y="96"/>
                    <a:pt x="542" y="96"/>
                    <a:pt x="542" y="96"/>
                  </a:cubicBezTo>
                  <a:cubicBezTo>
                    <a:pt x="541" y="96"/>
                    <a:pt x="541" y="96"/>
                    <a:pt x="541" y="96"/>
                  </a:cubicBezTo>
                  <a:cubicBezTo>
                    <a:pt x="538" y="98"/>
                    <a:pt x="538" y="98"/>
                    <a:pt x="538" y="98"/>
                  </a:cubicBezTo>
                  <a:cubicBezTo>
                    <a:pt x="539" y="98"/>
                    <a:pt x="539" y="98"/>
                    <a:pt x="539" y="98"/>
                  </a:cubicBezTo>
                  <a:cubicBezTo>
                    <a:pt x="539" y="99"/>
                    <a:pt x="539" y="99"/>
                    <a:pt x="539" y="99"/>
                  </a:cubicBezTo>
                  <a:cubicBezTo>
                    <a:pt x="538" y="101"/>
                    <a:pt x="538" y="101"/>
                    <a:pt x="538" y="101"/>
                  </a:cubicBezTo>
                  <a:cubicBezTo>
                    <a:pt x="536" y="101"/>
                    <a:pt x="536" y="101"/>
                    <a:pt x="536" y="101"/>
                  </a:cubicBezTo>
                  <a:cubicBezTo>
                    <a:pt x="538" y="99"/>
                    <a:pt x="538" y="99"/>
                    <a:pt x="538" y="99"/>
                  </a:cubicBezTo>
                  <a:cubicBezTo>
                    <a:pt x="536" y="99"/>
                    <a:pt x="536" y="99"/>
                    <a:pt x="536" y="99"/>
                  </a:cubicBezTo>
                  <a:cubicBezTo>
                    <a:pt x="535" y="102"/>
                    <a:pt x="535" y="102"/>
                    <a:pt x="535" y="102"/>
                  </a:cubicBezTo>
                  <a:cubicBezTo>
                    <a:pt x="530" y="102"/>
                    <a:pt x="530" y="102"/>
                    <a:pt x="530" y="102"/>
                  </a:cubicBezTo>
                  <a:cubicBezTo>
                    <a:pt x="526" y="102"/>
                    <a:pt x="526" y="102"/>
                    <a:pt x="526" y="102"/>
                  </a:cubicBezTo>
                  <a:cubicBezTo>
                    <a:pt x="526" y="101"/>
                    <a:pt x="526" y="101"/>
                    <a:pt x="526" y="101"/>
                  </a:cubicBezTo>
                  <a:cubicBezTo>
                    <a:pt x="526" y="99"/>
                    <a:pt x="526" y="99"/>
                    <a:pt x="526" y="99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2" y="98"/>
                    <a:pt x="522" y="98"/>
                    <a:pt x="522" y="98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16" y="101"/>
                    <a:pt x="516" y="101"/>
                    <a:pt x="516" y="101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103"/>
                    <a:pt x="515" y="103"/>
                    <a:pt x="515" y="103"/>
                  </a:cubicBezTo>
                  <a:cubicBezTo>
                    <a:pt x="516" y="103"/>
                    <a:pt x="516" y="103"/>
                    <a:pt x="516" y="103"/>
                  </a:cubicBezTo>
                  <a:cubicBezTo>
                    <a:pt x="518" y="105"/>
                    <a:pt x="518" y="105"/>
                    <a:pt x="518" y="105"/>
                  </a:cubicBezTo>
                  <a:cubicBezTo>
                    <a:pt x="518" y="106"/>
                    <a:pt x="518" y="106"/>
                    <a:pt x="518" y="106"/>
                  </a:cubicBezTo>
                  <a:cubicBezTo>
                    <a:pt x="520" y="106"/>
                    <a:pt x="520" y="106"/>
                    <a:pt x="520" y="106"/>
                  </a:cubicBezTo>
                  <a:cubicBezTo>
                    <a:pt x="522" y="106"/>
                    <a:pt x="522" y="106"/>
                    <a:pt x="522" y="106"/>
                  </a:cubicBezTo>
                  <a:cubicBezTo>
                    <a:pt x="522" y="108"/>
                    <a:pt x="522" y="108"/>
                    <a:pt x="522" y="108"/>
                  </a:cubicBezTo>
                  <a:cubicBezTo>
                    <a:pt x="523" y="108"/>
                    <a:pt x="523" y="108"/>
                    <a:pt x="523" y="108"/>
                  </a:cubicBezTo>
                  <a:cubicBezTo>
                    <a:pt x="525" y="108"/>
                    <a:pt x="525" y="108"/>
                    <a:pt x="525" y="108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8" y="113"/>
                    <a:pt x="528" y="113"/>
                    <a:pt x="528" y="113"/>
                  </a:cubicBezTo>
                  <a:cubicBezTo>
                    <a:pt x="528" y="118"/>
                    <a:pt x="528" y="118"/>
                    <a:pt x="528" y="118"/>
                  </a:cubicBezTo>
                  <a:cubicBezTo>
                    <a:pt x="533" y="118"/>
                    <a:pt x="533" y="118"/>
                    <a:pt x="533" y="118"/>
                  </a:cubicBezTo>
                  <a:cubicBezTo>
                    <a:pt x="539" y="115"/>
                    <a:pt x="539" y="115"/>
                    <a:pt x="539" y="115"/>
                  </a:cubicBezTo>
                  <a:cubicBezTo>
                    <a:pt x="538" y="113"/>
                    <a:pt x="538" y="113"/>
                    <a:pt x="538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41" y="113"/>
                    <a:pt x="541" y="113"/>
                    <a:pt x="541" y="113"/>
                  </a:cubicBezTo>
                  <a:cubicBezTo>
                    <a:pt x="543" y="115"/>
                    <a:pt x="543" y="115"/>
                    <a:pt x="543" y="115"/>
                  </a:cubicBezTo>
                  <a:cubicBezTo>
                    <a:pt x="548" y="113"/>
                    <a:pt x="548" y="113"/>
                    <a:pt x="548" y="113"/>
                  </a:cubicBezTo>
                  <a:cubicBezTo>
                    <a:pt x="552" y="112"/>
                    <a:pt x="552" y="112"/>
                    <a:pt x="552" y="112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8" y="111"/>
                    <a:pt x="558" y="111"/>
                    <a:pt x="558" y="111"/>
                  </a:cubicBezTo>
                  <a:cubicBezTo>
                    <a:pt x="556" y="109"/>
                    <a:pt x="556" y="109"/>
                    <a:pt x="556" y="109"/>
                  </a:cubicBezTo>
                  <a:cubicBezTo>
                    <a:pt x="559" y="109"/>
                    <a:pt x="559" y="109"/>
                    <a:pt x="559" y="109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59" y="106"/>
                    <a:pt x="559" y="106"/>
                    <a:pt x="559" y="106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5" y="103"/>
                    <a:pt x="565" y="103"/>
                    <a:pt x="565" y="103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1" y="103"/>
                    <a:pt x="561" y="103"/>
                    <a:pt x="561" y="103"/>
                  </a:cubicBezTo>
                  <a:cubicBezTo>
                    <a:pt x="562" y="102"/>
                    <a:pt x="562" y="102"/>
                    <a:pt x="562" y="102"/>
                  </a:cubicBezTo>
                  <a:cubicBezTo>
                    <a:pt x="562" y="101"/>
                    <a:pt x="562" y="101"/>
                    <a:pt x="562" y="101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9" y="98"/>
                    <a:pt x="559" y="98"/>
                    <a:pt x="559" y="98"/>
                  </a:cubicBezTo>
                  <a:cubicBezTo>
                    <a:pt x="569" y="95"/>
                    <a:pt x="569" y="95"/>
                    <a:pt x="569" y="95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9" y="92"/>
                    <a:pt x="569" y="92"/>
                    <a:pt x="569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0"/>
                    <a:pt x="574" y="90"/>
                    <a:pt x="574" y="90"/>
                  </a:cubicBezTo>
                  <a:cubicBezTo>
                    <a:pt x="572" y="90"/>
                    <a:pt x="572" y="90"/>
                    <a:pt x="572" y="90"/>
                  </a:cubicBezTo>
                  <a:cubicBezTo>
                    <a:pt x="569" y="89"/>
                    <a:pt x="569" y="89"/>
                    <a:pt x="569" y="89"/>
                  </a:cubicBezTo>
                  <a:cubicBezTo>
                    <a:pt x="568" y="89"/>
                    <a:pt x="568" y="89"/>
                    <a:pt x="568" y="89"/>
                  </a:cubicBezTo>
                  <a:cubicBezTo>
                    <a:pt x="563" y="90"/>
                    <a:pt x="563" y="90"/>
                    <a:pt x="563" y="90"/>
                  </a:cubicBezTo>
                  <a:cubicBezTo>
                    <a:pt x="559" y="90"/>
                    <a:pt x="559" y="90"/>
                    <a:pt x="559" y="90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5" y="89"/>
                    <a:pt x="555" y="89"/>
                    <a:pt x="555" y="89"/>
                  </a:cubicBezTo>
                  <a:cubicBezTo>
                    <a:pt x="553" y="89"/>
                    <a:pt x="553" y="89"/>
                    <a:pt x="553" y="89"/>
                  </a:cubicBezTo>
                  <a:cubicBezTo>
                    <a:pt x="552" y="89"/>
                    <a:pt x="552" y="89"/>
                    <a:pt x="552" y="89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89"/>
                    <a:pt x="548" y="89"/>
                    <a:pt x="548" y="89"/>
                  </a:cubicBezTo>
                  <a:cubicBezTo>
                    <a:pt x="543" y="90"/>
                    <a:pt x="543" y="90"/>
                    <a:pt x="543" y="90"/>
                  </a:cubicBezTo>
                  <a:cubicBezTo>
                    <a:pt x="541" y="90"/>
                    <a:pt x="541" y="90"/>
                    <a:pt x="541" y="90"/>
                  </a:cubicBezTo>
                  <a:lnTo>
                    <a:pt x="543" y="92"/>
                  </a:lnTo>
                  <a:close/>
                  <a:moveTo>
                    <a:pt x="533" y="139"/>
                  </a:moveTo>
                  <a:cubicBezTo>
                    <a:pt x="536" y="138"/>
                    <a:pt x="536" y="138"/>
                    <a:pt x="536" y="138"/>
                  </a:cubicBezTo>
                  <a:cubicBezTo>
                    <a:pt x="535" y="138"/>
                    <a:pt x="535" y="138"/>
                    <a:pt x="535" y="138"/>
                  </a:cubicBezTo>
                  <a:lnTo>
                    <a:pt x="533" y="139"/>
                  </a:lnTo>
                  <a:close/>
                  <a:moveTo>
                    <a:pt x="592" y="217"/>
                  </a:moveTo>
                  <a:cubicBezTo>
                    <a:pt x="586" y="217"/>
                    <a:pt x="586" y="217"/>
                    <a:pt x="586" y="217"/>
                  </a:cubicBezTo>
                  <a:cubicBezTo>
                    <a:pt x="584" y="217"/>
                    <a:pt x="584" y="217"/>
                    <a:pt x="584" y="217"/>
                  </a:cubicBezTo>
                  <a:cubicBezTo>
                    <a:pt x="581" y="218"/>
                    <a:pt x="581" y="218"/>
                    <a:pt x="581" y="218"/>
                  </a:cubicBezTo>
                  <a:cubicBezTo>
                    <a:pt x="575" y="222"/>
                    <a:pt x="575" y="222"/>
                    <a:pt x="575" y="222"/>
                  </a:cubicBezTo>
                  <a:cubicBezTo>
                    <a:pt x="575" y="224"/>
                    <a:pt x="575" y="224"/>
                    <a:pt x="575" y="22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8" y="225"/>
                    <a:pt x="578" y="225"/>
                    <a:pt x="578" y="225"/>
                  </a:cubicBezTo>
                  <a:cubicBezTo>
                    <a:pt x="579" y="225"/>
                    <a:pt x="579" y="225"/>
                    <a:pt x="579" y="225"/>
                  </a:cubicBezTo>
                  <a:cubicBezTo>
                    <a:pt x="581" y="225"/>
                    <a:pt x="581" y="225"/>
                    <a:pt x="581" y="225"/>
                  </a:cubicBezTo>
                  <a:cubicBezTo>
                    <a:pt x="582" y="225"/>
                    <a:pt x="582" y="225"/>
                    <a:pt x="582" y="225"/>
                  </a:cubicBezTo>
                  <a:cubicBezTo>
                    <a:pt x="585" y="224"/>
                    <a:pt x="585" y="224"/>
                    <a:pt x="585" y="224"/>
                  </a:cubicBezTo>
                  <a:cubicBezTo>
                    <a:pt x="592" y="221"/>
                    <a:pt x="592" y="221"/>
                    <a:pt x="592" y="221"/>
                  </a:cubicBezTo>
                  <a:cubicBezTo>
                    <a:pt x="598" y="217"/>
                    <a:pt x="598" y="217"/>
                    <a:pt x="598" y="217"/>
                  </a:cubicBezTo>
                  <a:cubicBezTo>
                    <a:pt x="595" y="215"/>
                    <a:pt x="595" y="215"/>
                    <a:pt x="595" y="215"/>
                  </a:cubicBezTo>
                  <a:lnTo>
                    <a:pt x="592" y="217"/>
                  </a:lnTo>
                  <a:close/>
                  <a:moveTo>
                    <a:pt x="681" y="164"/>
                  </a:moveTo>
                  <a:cubicBezTo>
                    <a:pt x="685" y="165"/>
                    <a:pt x="685" y="165"/>
                    <a:pt x="685" y="165"/>
                  </a:cubicBezTo>
                  <a:cubicBezTo>
                    <a:pt x="692" y="164"/>
                    <a:pt x="692" y="164"/>
                    <a:pt x="692" y="164"/>
                  </a:cubicBezTo>
                  <a:cubicBezTo>
                    <a:pt x="697" y="162"/>
                    <a:pt x="697" y="162"/>
                    <a:pt x="697" y="162"/>
                  </a:cubicBezTo>
                  <a:cubicBezTo>
                    <a:pt x="701" y="161"/>
                    <a:pt x="701" y="161"/>
                    <a:pt x="701" y="161"/>
                  </a:cubicBezTo>
                  <a:cubicBezTo>
                    <a:pt x="703" y="156"/>
                    <a:pt x="703" y="156"/>
                    <a:pt x="703" y="156"/>
                  </a:cubicBezTo>
                  <a:cubicBezTo>
                    <a:pt x="704" y="155"/>
                    <a:pt x="704" y="155"/>
                    <a:pt x="704" y="155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4" y="152"/>
                    <a:pt x="704" y="152"/>
                    <a:pt x="704" y="152"/>
                  </a:cubicBezTo>
                  <a:cubicBezTo>
                    <a:pt x="700" y="152"/>
                    <a:pt x="700" y="152"/>
                    <a:pt x="700" y="152"/>
                  </a:cubicBezTo>
                  <a:cubicBezTo>
                    <a:pt x="694" y="152"/>
                    <a:pt x="694" y="152"/>
                    <a:pt x="694" y="152"/>
                  </a:cubicBezTo>
                  <a:cubicBezTo>
                    <a:pt x="685" y="156"/>
                    <a:pt x="685" y="156"/>
                    <a:pt x="685" y="156"/>
                  </a:cubicBezTo>
                  <a:cubicBezTo>
                    <a:pt x="681" y="159"/>
                    <a:pt x="681" y="159"/>
                    <a:pt x="681" y="159"/>
                  </a:cubicBezTo>
                  <a:cubicBezTo>
                    <a:pt x="680" y="161"/>
                    <a:pt x="680" y="161"/>
                    <a:pt x="680" y="161"/>
                  </a:cubicBezTo>
                  <a:cubicBezTo>
                    <a:pt x="681" y="162"/>
                    <a:pt x="681" y="162"/>
                    <a:pt x="681" y="162"/>
                  </a:cubicBezTo>
                  <a:cubicBezTo>
                    <a:pt x="680" y="164"/>
                    <a:pt x="680" y="164"/>
                    <a:pt x="680" y="164"/>
                  </a:cubicBezTo>
                  <a:lnTo>
                    <a:pt x="681" y="164"/>
                  </a:lnTo>
                  <a:close/>
                  <a:moveTo>
                    <a:pt x="811" y="169"/>
                  </a:moveTo>
                  <a:cubicBezTo>
                    <a:pt x="814" y="168"/>
                    <a:pt x="814" y="168"/>
                    <a:pt x="814" y="168"/>
                  </a:cubicBezTo>
                  <a:cubicBezTo>
                    <a:pt x="813" y="168"/>
                    <a:pt x="813" y="168"/>
                    <a:pt x="813" y="168"/>
                  </a:cubicBezTo>
                  <a:cubicBezTo>
                    <a:pt x="811" y="168"/>
                    <a:pt x="811" y="168"/>
                    <a:pt x="811" y="168"/>
                  </a:cubicBezTo>
                  <a:cubicBezTo>
                    <a:pt x="811" y="166"/>
                    <a:pt x="811" y="166"/>
                    <a:pt x="811" y="166"/>
                  </a:cubicBezTo>
                  <a:cubicBezTo>
                    <a:pt x="810" y="168"/>
                    <a:pt x="810" y="168"/>
                    <a:pt x="810" y="168"/>
                  </a:cubicBezTo>
                  <a:cubicBezTo>
                    <a:pt x="809" y="168"/>
                    <a:pt x="809" y="168"/>
                    <a:pt x="809" y="168"/>
                  </a:cubicBezTo>
                  <a:cubicBezTo>
                    <a:pt x="809" y="171"/>
                    <a:pt x="809" y="171"/>
                    <a:pt x="809" y="171"/>
                  </a:cubicBezTo>
                  <a:cubicBezTo>
                    <a:pt x="807" y="169"/>
                    <a:pt x="807" y="169"/>
                    <a:pt x="807" y="169"/>
                  </a:cubicBezTo>
                  <a:cubicBezTo>
                    <a:pt x="806" y="168"/>
                    <a:pt x="806" y="168"/>
                    <a:pt x="806" y="168"/>
                  </a:cubicBezTo>
                  <a:cubicBezTo>
                    <a:pt x="804" y="169"/>
                    <a:pt x="804" y="169"/>
                    <a:pt x="804" y="169"/>
                  </a:cubicBezTo>
                  <a:cubicBezTo>
                    <a:pt x="804" y="168"/>
                    <a:pt x="804" y="168"/>
                    <a:pt x="804" y="168"/>
                  </a:cubicBezTo>
                  <a:cubicBezTo>
                    <a:pt x="801" y="168"/>
                    <a:pt x="801" y="168"/>
                    <a:pt x="801" y="168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806" y="164"/>
                    <a:pt x="806" y="164"/>
                    <a:pt x="806" y="164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1" y="165"/>
                    <a:pt x="801" y="165"/>
                    <a:pt x="801" y="165"/>
                  </a:cubicBezTo>
                  <a:cubicBezTo>
                    <a:pt x="799" y="164"/>
                    <a:pt x="799" y="164"/>
                    <a:pt x="799" y="164"/>
                  </a:cubicBezTo>
                  <a:cubicBezTo>
                    <a:pt x="796" y="165"/>
                    <a:pt x="796" y="165"/>
                    <a:pt x="796" y="165"/>
                  </a:cubicBezTo>
                  <a:cubicBezTo>
                    <a:pt x="794" y="164"/>
                    <a:pt x="794" y="164"/>
                    <a:pt x="794" y="164"/>
                  </a:cubicBezTo>
                  <a:cubicBezTo>
                    <a:pt x="796" y="164"/>
                    <a:pt x="796" y="164"/>
                    <a:pt x="796" y="164"/>
                  </a:cubicBezTo>
                  <a:cubicBezTo>
                    <a:pt x="797" y="164"/>
                    <a:pt x="797" y="164"/>
                    <a:pt x="797" y="164"/>
                  </a:cubicBezTo>
                  <a:cubicBezTo>
                    <a:pt x="797" y="162"/>
                    <a:pt x="797" y="162"/>
                    <a:pt x="797" y="162"/>
                  </a:cubicBezTo>
                  <a:cubicBezTo>
                    <a:pt x="799" y="161"/>
                    <a:pt x="799" y="161"/>
                    <a:pt x="799" y="161"/>
                  </a:cubicBezTo>
                  <a:cubicBezTo>
                    <a:pt x="797" y="159"/>
                    <a:pt x="797" y="159"/>
                    <a:pt x="797" y="159"/>
                  </a:cubicBezTo>
                  <a:cubicBezTo>
                    <a:pt x="796" y="158"/>
                    <a:pt x="796" y="158"/>
                    <a:pt x="796" y="158"/>
                  </a:cubicBezTo>
                  <a:cubicBezTo>
                    <a:pt x="793" y="159"/>
                    <a:pt x="793" y="159"/>
                    <a:pt x="793" y="159"/>
                  </a:cubicBezTo>
                  <a:cubicBezTo>
                    <a:pt x="793" y="158"/>
                    <a:pt x="793" y="158"/>
                    <a:pt x="793" y="158"/>
                  </a:cubicBezTo>
                  <a:cubicBezTo>
                    <a:pt x="791" y="158"/>
                    <a:pt x="791" y="158"/>
                    <a:pt x="791" y="158"/>
                  </a:cubicBezTo>
                  <a:cubicBezTo>
                    <a:pt x="794" y="156"/>
                    <a:pt x="794" y="156"/>
                    <a:pt x="794" y="156"/>
                  </a:cubicBezTo>
                  <a:cubicBezTo>
                    <a:pt x="793" y="155"/>
                    <a:pt x="793" y="155"/>
                    <a:pt x="793" y="155"/>
                  </a:cubicBezTo>
                  <a:cubicBezTo>
                    <a:pt x="791" y="156"/>
                    <a:pt x="791" y="156"/>
                    <a:pt x="791" y="156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87" y="159"/>
                    <a:pt x="787" y="159"/>
                    <a:pt x="787" y="159"/>
                  </a:cubicBezTo>
                  <a:cubicBezTo>
                    <a:pt x="787" y="158"/>
                    <a:pt x="787" y="158"/>
                    <a:pt x="787" y="158"/>
                  </a:cubicBezTo>
                  <a:cubicBezTo>
                    <a:pt x="789" y="156"/>
                    <a:pt x="789" y="156"/>
                    <a:pt x="789" y="156"/>
                  </a:cubicBezTo>
                  <a:cubicBezTo>
                    <a:pt x="787" y="156"/>
                    <a:pt x="787" y="156"/>
                    <a:pt x="787" y="156"/>
                  </a:cubicBezTo>
                  <a:cubicBezTo>
                    <a:pt x="786" y="156"/>
                    <a:pt x="786" y="156"/>
                    <a:pt x="786" y="156"/>
                  </a:cubicBezTo>
                  <a:cubicBezTo>
                    <a:pt x="781" y="159"/>
                    <a:pt x="781" y="159"/>
                    <a:pt x="781" y="159"/>
                  </a:cubicBezTo>
                  <a:cubicBezTo>
                    <a:pt x="784" y="156"/>
                    <a:pt x="784" y="156"/>
                    <a:pt x="784" y="156"/>
                  </a:cubicBezTo>
                  <a:cubicBezTo>
                    <a:pt x="787" y="154"/>
                    <a:pt x="787" y="154"/>
                    <a:pt x="787" y="154"/>
                  </a:cubicBezTo>
                  <a:cubicBezTo>
                    <a:pt x="783" y="156"/>
                    <a:pt x="783" y="156"/>
                    <a:pt x="783" y="156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80" y="156"/>
                    <a:pt x="780" y="156"/>
                    <a:pt x="780" y="156"/>
                  </a:cubicBezTo>
                  <a:cubicBezTo>
                    <a:pt x="783" y="155"/>
                    <a:pt x="783" y="155"/>
                    <a:pt x="783" y="155"/>
                  </a:cubicBezTo>
                  <a:cubicBezTo>
                    <a:pt x="780" y="154"/>
                    <a:pt x="780" y="154"/>
                    <a:pt x="780" y="154"/>
                  </a:cubicBezTo>
                  <a:cubicBezTo>
                    <a:pt x="778" y="154"/>
                    <a:pt x="778" y="154"/>
                    <a:pt x="778" y="154"/>
                  </a:cubicBezTo>
                  <a:cubicBezTo>
                    <a:pt x="780" y="152"/>
                    <a:pt x="780" y="152"/>
                    <a:pt x="780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76" y="152"/>
                    <a:pt x="776" y="152"/>
                    <a:pt x="776" y="152"/>
                  </a:cubicBezTo>
                  <a:cubicBezTo>
                    <a:pt x="774" y="152"/>
                    <a:pt x="774" y="152"/>
                    <a:pt x="774" y="152"/>
                  </a:cubicBezTo>
                  <a:cubicBezTo>
                    <a:pt x="773" y="152"/>
                    <a:pt x="773" y="152"/>
                    <a:pt x="773" y="152"/>
                  </a:cubicBezTo>
                  <a:cubicBezTo>
                    <a:pt x="771" y="152"/>
                    <a:pt x="771" y="152"/>
                    <a:pt x="771" y="152"/>
                  </a:cubicBezTo>
                  <a:cubicBezTo>
                    <a:pt x="776" y="151"/>
                    <a:pt x="776" y="151"/>
                    <a:pt x="776" y="151"/>
                  </a:cubicBezTo>
                  <a:cubicBezTo>
                    <a:pt x="777" y="151"/>
                    <a:pt x="777" y="151"/>
                    <a:pt x="777" y="151"/>
                  </a:cubicBezTo>
                  <a:cubicBezTo>
                    <a:pt x="774" y="149"/>
                    <a:pt x="774" y="149"/>
                    <a:pt x="774" y="149"/>
                  </a:cubicBezTo>
                  <a:cubicBezTo>
                    <a:pt x="773" y="149"/>
                    <a:pt x="773" y="149"/>
                    <a:pt x="773" y="149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71" y="149"/>
                    <a:pt x="771" y="149"/>
                    <a:pt x="771" y="149"/>
                  </a:cubicBezTo>
                  <a:cubicBezTo>
                    <a:pt x="767" y="149"/>
                    <a:pt x="767" y="149"/>
                    <a:pt x="767" y="149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67" y="148"/>
                    <a:pt x="767" y="148"/>
                    <a:pt x="767" y="148"/>
                  </a:cubicBezTo>
                  <a:cubicBezTo>
                    <a:pt x="771" y="148"/>
                    <a:pt x="771" y="148"/>
                    <a:pt x="771" y="148"/>
                  </a:cubicBezTo>
                  <a:cubicBezTo>
                    <a:pt x="768" y="146"/>
                    <a:pt x="768" y="146"/>
                    <a:pt x="768" y="146"/>
                  </a:cubicBezTo>
                  <a:cubicBezTo>
                    <a:pt x="774" y="146"/>
                    <a:pt x="774" y="146"/>
                    <a:pt x="774" y="146"/>
                  </a:cubicBezTo>
                  <a:cubicBezTo>
                    <a:pt x="770" y="145"/>
                    <a:pt x="770" y="145"/>
                    <a:pt x="770" y="145"/>
                  </a:cubicBezTo>
                  <a:cubicBezTo>
                    <a:pt x="774" y="144"/>
                    <a:pt x="774" y="144"/>
                    <a:pt x="774" y="144"/>
                  </a:cubicBezTo>
                  <a:cubicBezTo>
                    <a:pt x="777" y="144"/>
                    <a:pt x="777" y="144"/>
                    <a:pt x="777" y="144"/>
                  </a:cubicBezTo>
                  <a:cubicBezTo>
                    <a:pt x="774" y="142"/>
                    <a:pt x="774" y="142"/>
                    <a:pt x="774" y="142"/>
                  </a:cubicBezTo>
                  <a:cubicBezTo>
                    <a:pt x="776" y="142"/>
                    <a:pt x="776" y="142"/>
                    <a:pt x="776" y="142"/>
                  </a:cubicBezTo>
                  <a:cubicBezTo>
                    <a:pt x="773" y="141"/>
                    <a:pt x="773" y="141"/>
                    <a:pt x="773" y="141"/>
                  </a:cubicBezTo>
                  <a:cubicBezTo>
                    <a:pt x="771" y="141"/>
                    <a:pt x="771" y="141"/>
                    <a:pt x="771" y="141"/>
                  </a:cubicBezTo>
                  <a:cubicBezTo>
                    <a:pt x="767" y="141"/>
                    <a:pt x="767" y="141"/>
                    <a:pt x="767" y="141"/>
                  </a:cubicBezTo>
                  <a:cubicBezTo>
                    <a:pt x="770" y="139"/>
                    <a:pt x="770" y="139"/>
                    <a:pt x="770" y="139"/>
                  </a:cubicBezTo>
                  <a:cubicBezTo>
                    <a:pt x="773" y="139"/>
                    <a:pt x="773" y="139"/>
                    <a:pt x="773" y="139"/>
                  </a:cubicBezTo>
                  <a:cubicBezTo>
                    <a:pt x="777" y="141"/>
                    <a:pt x="777" y="141"/>
                    <a:pt x="777" y="141"/>
                  </a:cubicBezTo>
                  <a:cubicBezTo>
                    <a:pt x="780" y="142"/>
                    <a:pt x="780" y="142"/>
                    <a:pt x="780" y="142"/>
                  </a:cubicBezTo>
                  <a:cubicBezTo>
                    <a:pt x="783" y="142"/>
                    <a:pt x="783" y="142"/>
                    <a:pt x="783" y="142"/>
                  </a:cubicBezTo>
                  <a:cubicBezTo>
                    <a:pt x="787" y="142"/>
                    <a:pt x="787" y="142"/>
                    <a:pt x="787" y="142"/>
                  </a:cubicBezTo>
                  <a:cubicBezTo>
                    <a:pt x="789" y="142"/>
                    <a:pt x="789" y="142"/>
                    <a:pt x="789" y="142"/>
                  </a:cubicBezTo>
                  <a:cubicBezTo>
                    <a:pt x="787" y="141"/>
                    <a:pt x="787" y="141"/>
                    <a:pt x="787" y="141"/>
                  </a:cubicBezTo>
                  <a:cubicBezTo>
                    <a:pt x="786" y="139"/>
                    <a:pt x="786" y="139"/>
                    <a:pt x="786" y="139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76" y="138"/>
                    <a:pt x="776" y="138"/>
                    <a:pt x="776" y="138"/>
                  </a:cubicBezTo>
                  <a:cubicBezTo>
                    <a:pt x="773" y="138"/>
                    <a:pt x="773" y="138"/>
                    <a:pt x="773" y="138"/>
                  </a:cubicBezTo>
                  <a:cubicBezTo>
                    <a:pt x="770" y="138"/>
                    <a:pt x="770" y="138"/>
                    <a:pt x="770" y="138"/>
                  </a:cubicBezTo>
                  <a:cubicBezTo>
                    <a:pt x="780" y="135"/>
                    <a:pt x="780" y="135"/>
                    <a:pt x="780" y="135"/>
                  </a:cubicBezTo>
                  <a:cubicBezTo>
                    <a:pt x="784" y="135"/>
                    <a:pt x="784" y="135"/>
                    <a:pt x="784" y="135"/>
                  </a:cubicBezTo>
                  <a:cubicBezTo>
                    <a:pt x="787" y="135"/>
                    <a:pt x="787" y="135"/>
                    <a:pt x="787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87" y="131"/>
                    <a:pt x="787" y="131"/>
                    <a:pt x="787" y="131"/>
                  </a:cubicBezTo>
                  <a:cubicBezTo>
                    <a:pt x="786" y="129"/>
                    <a:pt x="786" y="129"/>
                    <a:pt x="786" y="129"/>
                  </a:cubicBezTo>
                  <a:cubicBezTo>
                    <a:pt x="783" y="129"/>
                    <a:pt x="783" y="129"/>
                    <a:pt x="783" y="129"/>
                  </a:cubicBezTo>
                  <a:cubicBezTo>
                    <a:pt x="781" y="131"/>
                    <a:pt x="781" y="131"/>
                    <a:pt x="781" y="131"/>
                  </a:cubicBezTo>
                  <a:cubicBezTo>
                    <a:pt x="777" y="132"/>
                    <a:pt x="777" y="132"/>
                    <a:pt x="777" y="132"/>
                  </a:cubicBezTo>
                  <a:cubicBezTo>
                    <a:pt x="775" y="133"/>
                    <a:pt x="775" y="133"/>
                    <a:pt x="775" y="133"/>
                  </a:cubicBezTo>
                  <a:cubicBezTo>
                    <a:pt x="777" y="131"/>
                    <a:pt x="777" y="131"/>
                    <a:pt x="777" y="131"/>
                  </a:cubicBezTo>
                  <a:cubicBezTo>
                    <a:pt x="776" y="131"/>
                    <a:pt x="776" y="131"/>
                    <a:pt x="776" y="131"/>
                  </a:cubicBezTo>
                  <a:cubicBezTo>
                    <a:pt x="773" y="131"/>
                    <a:pt x="773" y="131"/>
                    <a:pt x="773" y="131"/>
                  </a:cubicBezTo>
                  <a:cubicBezTo>
                    <a:pt x="770" y="131"/>
                    <a:pt x="770" y="131"/>
                    <a:pt x="770" y="131"/>
                  </a:cubicBezTo>
                  <a:cubicBezTo>
                    <a:pt x="777" y="129"/>
                    <a:pt x="777" y="129"/>
                    <a:pt x="777" y="129"/>
                  </a:cubicBezTo>
                  <a:cubicBezTo>
                    <a:pt x="780" y="128"/>
                    <a:pt x="780" y="128"/>
                    <a:pt x="780" y="128"/>
                  </a:cubicBezTo>
                  <a:cubicBezTo>
                    <a:pt x="781" y="128"/>
                    <a:pt x="781" y="128"/>
                    <a:pt x="781" y="128"/>
                  </a:cubicBezTo>
                  <a:cubicBezTo>
                    <a:pt x="783" y="126"/>
                    <a:pt x="783" y="126"/>
                    <a:pt x="783" y="126"/>
                  </a:cubicBezTo>
                  <a:cubicBezTo>
                    <a:pt x="784" y="126"/>
                    <a:pt x="784" y="126"/>
                    <a:pt x="784" y="126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6" y="123"/>
                    <a:pt x="776" y="123"/>
                    <a:pt x="776" y="123"/>
                  </a:cubicBezTo>
                  <a:cubicBezTo>
                    <a:pt x="768" y="125"/>
                    <a:pt x="768" y="125"/>
                    <a:pt x="768" y="125"/>
                  </a:cubicBezTo>
                  <a:cubicBezTo>
                    <a:pt x="774" y="123"/>
                    <a:pt x="774" y="123"/>
                    <a:pt x="774" y="123"/>
                  </a:cubicBezTo>
                  <a:cubicBezTo>
                    <a:pt x="771" y="122"/>
                    <a:pt x="771" y="122"/>
                    <a:pt x="771" y="122"/>
                  </a:cubicBezTo>
                  <a:cubicBezTo>
                    <a:pt x="768" y="123"/>
                    <a:pt x="768" y="123"/>
                    <a:pt x="768" y="123"/>
                  </a:cubicBezTo>
                  <a:cubicBezTo>
                    <a:pt x="764" y="125"/>
                    <a:pt x="764" y="125"/>
                    <a:pt x="764" y="125"/>
                  </a:cubicBezTo>
                  <a:cubicBezTo>
                    <a:pt x="758" y="128"/>
                    <a:pt x="758" y="128"/>
                    <a:pt x="758" y="128"/>
                  </a:cubicBezTo>
                  <a:cubicBezTo>
                    <a:pt x="753" y="132"/>
                    <a:pt x="753" y="132"/>
                    <a:pt x="753" y="132"/>
                  </a:cubicBezTo>
                  <a:cubicBezTo>
                    <a:pt x="760" y="126"/>
                    <a:pt x="760" y="126"/>
                    <a:pt x="760" y="126"/>
                  </a:cubicBezTo>
                  <a:cubicBezTo>
                    <a:pt x="757" y="126"/>
                    <a:pt x="757" y="126"/>
                    <a:pt x="757" y="126"/>
                  </a:cubicBezTo>
                  <a:cubicBezTo>
                    <a:pt x="756" y="126"/>
                    <a:pt x="756" y="126"/>
                    <a:pt x="756" y="126"/>
                  </a:cubicBezTo>
                  <a:cubicBezTo>
                    <a:pt x="753" y="128"/>
                    <a:pt x="753" y="128"/>
                    <a:pt x="753" y="128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4" y="126"/>
                    <a:pt x="754" y="126"/>
                    <a:pt x="754" y="126"/>
                  </a:cubicBezTo>
                  <a:cubicBezTo>
                    <a:pt x="757" y="125"/>
                    <a:pt x="757" y="125"/>
                    <a:pt x="757" y="125"/>
                  </a:cubicBezTo>
                  <a:cubicBezTo>
                    <a:pt x="761" y="125"/>
                    <a:pt x="761" y="125"/>
                    <a:pt x="761" y="125"/>
                  </a:cubicBezTo>
                  <a:cubicBezTo>
                    <a:pt x="766" y="123"/>
                    <a:pt x="766" y="123"/>
                    <a:pt x="766" y="123"/>
                  </a:cubicBezTo>
                  <a:cubicBezTo>
                    <a:pt x="768" y="121"/>
                    <a:pt x="768" y="121"/>
                    <a:pt x="768" y="121"/>
                  </a:cubicBezTo>
                  <a:cubicBezTo>
                    <a:pt x="766" y="121"/>
                    <a:pt x="766" y="121"/>
                    <a:pt x="766" y="121"/>
                  </a:cubicBezTo>
                  <a:cubicBezTo>
                    <a:pt x="761" y="122"/>
                    <a:pt x="761" y="122"/>
                    <a:pt x="761" y="122"/>
                  </a:cubicBezTo>
                  <a:cubicBezTo>
                    <a:pt x="754" y="123"/>
                    <a:pt x="754" y="123"/>
                    <a:pt x="754" y="123"/>
                  </a:cubicBezTo>
                  <a:cubicBezTo>
                    <a:pt x="751" y="125"/>
                    <a:pt x="751" y="125"/>
                    <a:pt x="751" y="125"/>
                  </a:cubicBezTo>
                  <a:cubicBezTo>
                    <a:pt x="750" y="125"/>
                    <a:pt x="750" y="125"/>
                    <a:pt x="750" y="125"/>
                  </a:cubicBezTo>
                  <a:cubicBezTo>
                    <a:pt x="753" y="123"/>
                    <a:pt x="753" y="123"/>
                    <a:pt x="753" y="123"/>
                  </a:cubicBezTo>
                  <a:cubicBezTo>
                    <a:pt x="751" y="123"/>
                    <a:pt x="751" y="123"/>
                    <a:pt x="751" y="123"/>
                  </a:cubicBezTo>
                  <a:cubicBezTo>
                    <a:pt x="750" y="123"/>
                    <a:pt x="750" y="123"/>
                    <a:pt x="750" y="123"/>
                  </a:cubicBezTo>
                  <a:cubicBezTo>
                    <a:pt x="754" y="121"/>
                    <a:pt x="754" y="121"/>
                    <a:pt x="754" y="121"/>
                  </a:cubicBezTo>
                  <a:cubicBezTo>
                    <a:pt x="757" y="121"/>
                    <a:pt x="757" y="121"/>
                    <a:pt x="757" y="121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63" y="119"/>
                    <a:pt x="763" y="119"/>
                    <a:pt x="763" y="119"/>
                  </a:cubicBezTo>
                  <a:cubicBezTo>
                    <a:pt x="764" y="119"/>
                    <a:pt x="764" y="119"/>
                    <a:pt x="764" y="119"/>
                  </a:cubicBezTo>
                  <a:cubicBezTo>
                    <a:pt x="766" y="118"/>
                    <a:pt x="766" y="118"/>
                    <a:pt x="766" y="118"/>
                  </a:cubicBezTo>
                  <a:cubicBezTo>
                    <a:pt x="766" y="116"/>
                    <a:pt x="766" y="116"/>
                    <a:pt x="766" y="116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5"/>
                    <a:pt x="757" y="115"/>
                    <a:pt x="757" y="115"/>
                  </a:cubicBezTo>
                  <a:cubicBezTo>
                    <a:pt x="754" y="116"/>
                    <a:pt x="754" y="116"/>
                    <a:pt x="754" y="116"/>
                  </a:cubicBezTo>
                  <a:cubicBezTo>
                    <a:pt x="751" y="118"/>
                    <a:pt x="751" y="118"/>
                    <a:pt x="751" y="118"/>
                  </a:cubicBezTo>
                  <a:cubicBezTo>
                    <a:pt x="748" y="119"/>
                    <a:pt x="748" y="119"/>
                    <a:pt x="748" y="119"/>
                  </a:cubicBezTo>
                  <a:cubicBezTo>
                    <a:pt x="744" y="121"/>
                    <a:pt x="744" y="121"/>
                    <a:pt x="744" y="121"/>
                  </a:cubicBezTo>
                  <a:cubicBezTo>
                    <a:pt x="747" y="119"/>
                    <a:pt x="747" y="119"/>
                    <a:pt x="747" y="119"/>
                  </a:cubicBezTo>
                  <a:cubicBezTo>
                    <a:pt x="750" y="118"/>
                    <a:pt x="750" y="118"/>
                    <a:pt x="750" y="118"/>
                  </a:cubicBezTo>
                  <a:cubicBezTo>
                    <a:pt x="747" y="118"/>
                    <a:pt x="747" y="118"/>
                    <a:pt x="747" y="118"/>
                  </a:cubicBezTo>
                  <a:cubicBezTo>
                    <a:pt x="746" y="118"/>
                    <a:pt x="746" y="118"/>
                    <a:pt x="746" y="118"/>
                  </a:cubicBezTo>
                  <a:cubicBezTo>
                    <a:pt x="746" y="116"/>
                    <a:pt x="746" y="116"/>
                    <a:pt x="746" y="116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5"/>
                    <a:pt x="746" y="115"/>
                    <a:pt x="746" y="115"/>
                  </a:cubicBezTo>
                  <a:cubicBezTo>
                    <a:pt x="744" y="116"/>
                    <a:pt x="744" y="116"/>
                    <a:pt x="744" y="116"/>
                  </a:cubicBezTo>
                  <a:cubicBezTo>
                    <a:pt x="740" y="119"/>
                    <a:pt x="740" y="119"/>
                    <a:pt x="740" y="119"/>
                  </a:cubicBezTo>
                  <a:cubicBezTo>
                    <a:pt x="743" y="116"/>
                    <a:pt x="743" y="116"/>
                    <a:pt x="743" y="116"/>
                  </a:cubicBezTo>
                  <a:cubicBezTo>
                    <a:pt x="740" y="116"/>
                    <a:pt x="740" y="116"/>
                    <a:pt x="740" y="116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3" y="113"/>
                    <a:pt x="743" y="113"/>
                    <a:pt x="743" y="113"/>
                  </a:cubicBezTo>
                  <a:cubicBezTo>
                    <a:pt x="741" y="113"/>
                    <a:pt x="741" y="113"/>
                    <a:pt x="741" y="11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37" y="116"/>
                    <a:pt x="737" y="116"/>
                    <a:pt x="737" y="116"/>
                  </a:cubicBezTo>
                  <a:cubicBezTo>
                    <a:pt x="735" y="116"/>
                    <a:pt x="735" y="116"/>
                    <a:pt x="735" y="116"/>
                  </a:cubicBezTo>
                  <a:cubicBezTo>
                    <a:pt x="734" y="116"/>
                    <a:pt x="734" y="116"/>
                    <a:pt x="734" y="116"/>
                  </a:cubicBezTo>
                  <a:cubicBezTo>
                    <a:pt x="740" y="113"/>
                    <a:pt x="740" y="113"/>
                    <a:pt x="740" y="113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3" y="115"/>
                    <a:pt x="733" y="115"/>
                    <a:pt x="733" y="115"/>
                  </a:cubicBezTo>
                  <a:cubicBezTo>
                    <a:pt x="737" y="113"/>
                    <a:pt x="737" y="113"/>
                    <a:pt x="737" y="113"/>
                  </a:cubicBezTo>
                  <a:cubicBezTo>
                    <a:pt x="734" y="113"/>
                    <a:pt x="734" y="113"/>
                    <a:pt x="734" y="113"/>
                  </a:cubicBezTo>
                  <a:cubicBezTo>
                    <a:pt x="741" y="112"/>
                    <a:pt x="741" y="112"/>
                    <a:pt x="741" y="112"/>
                  </a:cubicBezTo>
                  <a:cubicBezTo>
                    <a:pt x="747" y="111"/>
                    <a:pt x="747" y="111"/>
                    <a:pt x="747" y="111"/>
                  </a:cubicBezTo>
                  <a:cubicBezTo>
                    <a:pt x="746" y="109"/>
                    <a:pt x="746" y="109"/>
                    <a:pt x="746" y="109"/>
                  </a:cubicBezTo>
                  <a:cubicBezTo>
                    <a:pt x="744" y="108"/>
                    <a:pt x="744" y="108"/>
                    <a:pt x="744" y="108"/>
                  </a:cubicBezTo>
                  <a:cubicBezTo>
                    <a:pt x="738" y="109"/>
                    <a:pt x="738" y="109"/>
                    <a:pt x="738" y="109"/>
                  </a:cubicBezTo>
                  <a:cubicBezTo>
                    <a:pt x="741" y="108"/>
                    <a:pt x="741" y="108"/>
                    <a:pt x="741" y="108"/>
                  </a:cubicBezTo>
                  <a:cubicBezTo>
                    <a:pt x="743" y="105"/>
                    <a:pt x="743" y="105"/>
                    <a:pt x="743" y="105"/>
                  </a:cubicBezTo>
                  <a:cubicBezTo>
                    <a:pt x="741" y="103"/>
                    <a:pt x="741" y="103"/>
                    <a:pt x="741" y="103"/>
                  </a:cubicBezTo>
                  <a:cubicBezTo>
                    <a:pt x="738" y="103"/>
                    <a:pt x="738" y="103"/>
                    <a:pt x="738" y="103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4" y="103"/>
                    <a:pt x="734" y="103"/>
                    <a:pt x="734" y="103"/>
                  </a:cubicBezTo>
                  <a:cubicBezTo>
                    <a:pt x="733" y="102"/>
                    <a:pt x="733" y="102"/>
                    <a:pt x="733" y="102"/>
                  </a:cubicBezTo>
                  <a:cubicBezTo>
                    <a:pt x="727" y="102"/>
                    <a:pt x="727" y="102"/>
                    <a:pt x="727" y="102"/>
                  </a:cubicBezTo>
                  <a:cubicBezTo>
                    <a:pt x="718" y="103"/>
                    <a:pt x="718" y="103"/>
                    <a:pt x="718" y="103"/>
                  </a:cubicBezTo>
                  <a:cubicBezTo>
                    <a:pt x="715" y="103"/>
                    <a:pt x="715" y="103"/>
                    <a:pt x="715" y="103"/>
                  </a:cubicBezTo>
                  <a:cubicBezTo>
                    <a:pt x="714" y="105"/>
                    <a:pt x="714" y="105"/>
                    <a:pt x="714" y="105"/>
                  </a:cubicBezTo>
                  <a:cubicBezTo>
                    <a:pt x="715" y="106"/>
                    <a:pt x="715" y="106"/>
                    <a:pt x="715" y="106"/>
                  </a:cubicBezTo>
                  <a:cubicBezTo>
                    <a:pt x="714" y="106"/>
                    <a:pt x="714" y="106"/>
                    <a:pt x="714" y="106"/>
                  </a:cubicBezTo>
                  <a:cubicBezTo>
                    <a:pt x="713" y="108"/>
                    <a:pt x="713" y="108"/>
                    <a:pt x="713" y="108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0" y="108"/>
                    <a:pt x="710" y="108"/>
                    <a:pt x="710" y="108"/>
                  </a:cubicBezTo>
                  <a:cubicBezTo>
                    <a:pt x="711" y="109"/>
                    <a:pt x="711" y="109"/>
                    <a:pt x="711" y="109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07" y="109"/>
                    <a:pt x="707" y="109"/>
                    <a:pt x="707" y="109"/>
                  </a:cubicBezTo>
                  <a:cubicBezTo>
                    <a:pt x="708" y="111"/>
                    <a:pt x="708" y="111"/>
                    <a:pt x="708" y="111"/>
                  </a:cubicBezTo>
                  <a:cubicBezTo>
                    <a:pt x="704" y="111"/>
                    <a:pt x="704" y="111"/>
                    <a:pt x="704" y="111"/>
                  </a:cubicBezTo>
                  <a:cubicBezTo>
                    <a:pt x="710" y="106"/>
                    <a:pt x="710" y="106"/>
                    <a:pt x="710" y="106"/>
                  </a:cubicBezTo>
                  <a:cubicBezTo>
                    <a:pt x="707" y="106"/>
                    <a:pt x="707" y="106"/>
                    <a:pt x="707" y="106"/>
                  </a:cubicBezTo>
                  <a:cubicBezTo>
                    <a:pt x="705" y="106"/>
                    <a:pt x="705" y="106"/>
                    <a:pt x="705" y="106"/>
                  </a:cubicBezTo>
                  <a:cubicBezTo>
                    <a:pt x="703" y="108"/>
                    <a:pt x="703" y="108"/>
                    <a:pt x="703" y="108"/>
                  </a:cubicBezTo>
                  <a:cubicBezTo>
                    <a:pt x="704" y="106"/>
                    <a:pt x="704" y="106"/>
                    <a:pt x="704" y="106"/>
                  </a:cubicBezTo>
                  <a:cubicBezTo>
                    <a:pt x="704" y="105"/>
                    <a:pt x="704" y="105"/>
                    <a:pt x="704" y="105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8"/>
                    <a:pt x="700" y="108"/>
                    <a:pt x="700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7" y="108"/>
                    <a:pt x="697" y="108"/>
                    <a:pt x="697" y="108"/>
                  </a:cubicBezTo>
                  <a:cubicBezTo>
                    <a:pt x="692" y="111"/>
                    <a:pt x="692" y="111"/>
                    <a:pt x="692" y="111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0" y="109"/>
                    <a:pt x="690" y="109"/>
                    <a:pt x="690" y="109"/>
                  </a:cubicBezTo>
                  <a:cubicBezTo>
                    <a:pt x="691" y="109"/>
                    <a:pt x="691" y="109"/>
                    <a:pt x="691" y="109"/>
                  </a:cubicBezTo>
                  <a:cubicBezTo>
                    <a:pt x="694" y="109"/>
                    <a:pt x="694" y="109"/>
                    <a:pt x="694" y="109"/>
                  </a:cubicBezTo>
                  <a:cubicBezTo>
                    <a:pt x="692" y="108"/>
                    <a:pt x="692" y="108"/>
                    <a:pt x="692" y="108"/>
                  </a:cubicBezTo>
                  <a:cubicBezTo>
                    <a:pt x="694" y="106"/>
                    <a:pt x="694" y="106"/>
                    <a:pt x="694" y="106"/>
                  </a:cubicBezTo>
                  <a:cubicBezTo>
                    <a:pt x="698" y="105"/>
                    <a:pt x="698" y="105"/>
                    <a:pt x="698" y="105"/>
                  </a:cubicBezTo>
                  <a:cubicBezTo>
                    <a:pt x="695" y="105"/>
                    <a:pt x="695" y="105"/>
                    <a:pt x="695" y="105"/>
                  </a:cubicBezTo>
                  <a:cubicBezTo>
                    <a:pt x="703" y="102"/>
                    <a:pt x="703" y="102"/>
                    <a:pt x="703" y="102"/>
                  </a:cubicBezTo>
                  <a:cubicBezTo>
                    <a:pt x="701" y="101"/>
                    <a:pt x="701" y="101"/>
                    <a:pt x="701" y="101"/>
                  </a:cubicBezTo>
                  <a:cubicBezTo>
                    <a:pt x="703" y="99"/>
                    <a:pt x="703" y="99"/>
                    <a:pt x="703" y="99"/>
                  </a:cubicBezTo>
                  <a:cubicBezTo>
                    <a:pt x="704" y="98"/>
                    <a:pt x="704" y="98"/>
                    <a:pt x="704" y="98"/>
                  </a:cubicBezTo>
                  <a:cubicBezTo>
                    <a:pt x="703" y="96"/>
                    <a:pt x="703" y="96"/>
                    <a:pt x="703" y="96"/>
                  </a:cubicBezTo>
                  <a:cubicBezTo>
                    <a:pt x="700" y="96"/>
                    <a:pt x="700" y="96"/>
                    <a:pt x="700" y="96"/>
                  </a:cubicBezTo>
                  <a:cubicBezTo>
                    <a:pt x="703" y="93"/>
                    <a:pt x="703" y="93"/>
                    <a:pt x="703" y="93"/>
                  </a:cubicBezTo>
                  <a:cubicBezTo>
                    <a:pt x="701" y="92"/>
                    <a:pt x="701" y="92"/>
                    <a:pt x="701" y="92"/>
                  </a:cubicBezTo>
                  <a:cubicBezTo>
                    <a:pt x="700" y="90"/>
                    <a:pt x="700" y="90"/>
                    <a:pt x="700" y="90"/>
                  </a:cubicBezTo>
                  <a:cubicBezTo>
                    <a:pt x="697" y="90"/>
                    <a:pt x="697" y="90"/>
                    <a:pt x="697" y="90"/>
                  </a:cubicBezTo>
                  <a:cubicBezTo>
                    <a:pt x="688" y="92"/>
                    <a:pt x="688" y="92"/>
                    <a:pt x="688" y="92"/>
                  </a:cubicBezTo>
                  <a:cubicBezTo>
                    <a:pt x="680" y="93"/>
                    <a:pt x="680" y="93"/>
                    <a:pt x="680" y="93"/>
                  </a:cubicBezTo>
                  <a:cubicBezTo>
                    <a:pt x="677" y="93"/>
                    <a:pt x="677" y="93"/>
                    <a:pt x="677" y="93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71" y="95"/>
                    <a:pt x="671" y="95"/>
                    <a:pt x="671" y="95"/>
                  </a:cubicBezTo>
                  <a:cubicBezTo>
                    <a:pt x="670" y="95"/>
                    <a:pt x="670" y="95"/>
                    <a:pt x="670" y="95"/>
                  </a:cubicBezTo>
                  <a:cubicBezTo>
                    <a:pt x="667" y="96"/>
                    <a:pt x="667" y="96"/>
                    <a:pt x="667" y="96"/>
                  </a:cubicBezTo>
                  <a:cubicBezTo>
                    <a:pt x="670" y="98"/>
                    <a:pt x="670" y="98"/>
                    <a:pt x="670" y="98"/>
                  </a:cubicBezTo>
                  <a:cubicBezTo>
                    <a:pt x="671" y="98"/>
                    <a:pt x="671" y="98"/>
                    <a:pt x="671" y="98"/>
                  </a:cubicBezTo>
                  <a:cubicBezTo>
                    <a:pt x="677" y="99"/>
                    <a:pt x="677" y="99"/>
                    <a:pt x="677" y="99"/>
                  </a:cubicBezTo>
                  <a:cubicBezTo>
                    <a:pt x="672" y="99"/>
                    <a:pt x="672" y="99"/>
                    <a:pt x="672" y="99"/>
                  </a:cubicBezTo>
                  <a:cubicBezTo>
                    <a:pt x="668" y="98"/>
                    <a:pt x="668" y="98"/>
                    <a:pt x="668" y="98"/>
                  </a:cubicBezTo>
                  <a:cubicBezTo>
                    <a:pt x="665" y="98"/>
                    <a:pt x="665" y="98"/>
                    <a:pt x="665" y="98"/>
                  </a:cubicBezTo>
                  <a:cubicBezTo>
                    <a:pt x="662" y="98"/>
                    <a:pt x="662" y="98"/>
                    <a:pt x="662" y="98"/>
                  </a:cubicBezTo>
                  <a:cubicBezTo>
                    <a:pt x="667" y="101"/>
                    <a:pt x="667" y="101"/>
                    <a:pt x="667" y="101"/>
                  </a:cubicBezTo>
                  <a:cubicBezTo>
                    <a:pt x="662" y="99"/>
                    <a:pt x="662" y="99"/>
                    <a:pt x="662" y="99"/>
                  </a:cubicBezTo>
                  <a:cubicBezTo>
                    <a:pt x="658" y="101"/>
                    <a:pt x="658" y="101"/>
                    <a:pt x="658" y="101"/>
                  </a:cubicBez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5"/>
                    <a:pt x="657" y="105"/>
                    <a:pt x="657" y="105"/>
                  </a:cubicBezTo>
                  <a:cubicBezTo>
                    <a:pt x="660" y="106"/>
                    <a:pt x="660" y="106"/>
                    <a:pt x="660" y="106"/>
                  </a:cubicBezTo>
                  <a:cubicBezTo>
                    <a:pt x="661" y="106"/>
                    <a:pt x="661" y="106"/>
                    <a:pt x="661" y="106"/>
                  </a:cubicBezTo>
                  <a:cubicBezTo>
                    <a:pt x="661" y="108"/>
                    <a:pt x="661" y="108"/>
                    <a:pt x="661" y="108"/>
                  </a:cubicBezTo>
                  <a:cubicBezTo>
                    <a:pt x="662" y="109"/>
                    <a:pt x="662" y="109"/>
                    <a:pt x="662" y="109"/>
                  </a:cubicBezTo>
                  <a:cubicBezTo>
                    <a:pt x="662" y="111"/>
                    <a:pt x="662" y="111"/>
                    <a:pt x="662" y="111"/>
                  </a:cubicBezTo>
                  <a:cubicBezTo>
                    <a:pt x="661" y="109"/>
                    <a:pt x="661" y="109"/>
                    <a:pt x="661" y="109"/>
                  </a:cubicBezTo>
                  <a:cubicBezTo>
                    <a:pt x="660" y="108"/>
                    <a:pt x="660" y="108"/>
                    <a:pt x="660" y="108"/>
                  </a:cubicBezTo>
                  <a:cubicBezTo>
                    <a:pt x="657" y="108"/>
                    <a:pt x="657" y="108"/>
                    <a:pt x="657" y="108"/>
                  </a:cubicBezTo>
                  <a:cubicBezTo>
                    <a:pt x="654" y="108"/>
                    <a:pt x="654" y="108"/>
                    <a:pt x="654" y="108"/>
                  </a:cubicBezTo>
                  <a:cubicBezTo>
                    <a:pt x="652" y="108"/>
                    <a:pt x="652" y="108"/>
                    <a:pt x="652" y="108"/>
                  </a:cubicBezTo>
                  <a:cubicBezTo>
                    <a:pt x="649" y="109"/>
                    <a:pt x="649" y="109"/>
                    <a:pt x="649" y="109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8" y="111"/>
                    <a:pt x="648" y="111"/>
                    <a:pt x="648" y="111"/>
                  </a:cubicBezTo>
                  <a:cubicBezTo>
                    <a:pt x="649" y="112"/>
                    <a:pt x="649" y="112"/>
                    <a:pt x="649" y="112"/>
                  </a:cubicBezTo>
                  <a:cubicBezTo>
                    <a:pt x="648" y="112"/>
                    <a:pt x="648" y="112"/>
                    <a:pt x="648" y="112"/>
                  </a:cubicBezTo>
                  <a:cubicBezTo>
                    <a:pt x="651" y="113"/>
                    <a:pt x="651" y="113"/>
                    <a:pt x="651" y="113"/>
                  </a:cubicBezTo>
                  <a:cubicBezTo>
                    <a:pt x="654" y="113"/>
                    <a:pt x="654" y="113"/>
                    <a:pt x="654" y="113"/>
                  </a:cubicBezTo>
                  <a:cubicBezTo>
                    <a:pt x="654" y="115"/>
                    <a:pt x="654" y="115"/>
                    <a:pt x="654" y="115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49" y="118"/>
                    <a:pt x="649" y="118"/>
                    <a:pt x="649" y="118"/>
                  </a:cubicBezTo>
                  <a:cubicBezTo>
                    <a:pt x="648" y="116"/>
                    <a:pt x="648" y="116"/>
                    <a:pt x="648" y="116"/>
                  </a:cubicBezTo>
                  <a:cubicBezTo>
                    <a:pt x="645" y="113"/>
                    <a:pt x="645" y="113"/>
                    <a:pt x="645" y="113"/>
                  </a:cubicBezTo>
                  <a:cubicBezTo>
                    <a:pt x="644" y="112"/>
                    <a:pt x="644" y="112"/>
                    <a:pt x="644" y="112"/>
                  </a:cubicBezTo>
                  <a:cubicBezTo>
                    <a:pt x="644" y="111"/>
                    <a:pt x="644" y="111"/>
                    <a:pt x="644" y="111"/>
                  </a:cubicBezTo>
                  <a:cubicBezTo>
                    <a:pt x="645" y="108"/>
                    <a:pt x="645" y="108"/>
                    <a:pt x="645" y="108"/>
                  </a:cubicBezTo>
                  <a:cubicBezTo>
                    <a:pt x="649" y="105"/>
                    <a:pt x="649" y="105"/>
                    <a:pt x="649" y="105"/>
                  </a:cubicBezTo>
                  <a:cubicBezTo>
                    <a:pt x="648" y="103"/>
                    <a:pt x="648" y="103"/>
                    <a:pt x="648" y="103"/>
                  </a:cubicBezTo>
                  <a:cubicBezTo>
                    <a:pt x="648" y="102"/>
                    <a:pt x="648" y="102"/>
                    <a:pt x="648" y="102"/>
                  </a:cubicBezTo>
                  <a:cubicBezTo>
                    <a:pt x="651" y="101"/>
                    <a:pt x="651" y="101"/>
                    <a:pt x="651" y="101"/>
                  </a:cubicBezTo>
                  <a:cubicBezTo>
                    <a:pt x="655" y="99"/>
                    <a:pt x="655" y="99"/>
                    <a:pt x="655" y="99"/>
                  </a:cubicBezTo>
                  <a:cubicBezTo>
                    <a:pt x="664" y="95"/>
                    <a:pt x="664" y="95"/>
                    <a:pt x="664" y="95"/>
                  </a:cubicBezTo>
                  <a:cubicBezTo>
                    <a:pt x="672" y="92"/>
                    <a:pt x="672" y="92"/>
                    <a:pt x="672" y="92"/>
                  </a:cubicBezTo>
                  <a:cubicBezTo>
                    <a:pt x="674" y="90"/>
                    <a:pt x="674" y="90"/>
                    <a:pt x="674" y="90"/>
                  </a:cubicBezTo>
                  <a:cubicBezTo>
                    <a:pt x="671" y="90"/>
                    <a:pt x="671" y="90"/>
                    <a:pt x="671" y="90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52" y="90"/>
                    <a:pt x="652" y="90"/>
                    <a:pt x="652" y="90"/>
                  </a:cubicBezTo>
                  <a:cubicBezTo>
                    <a:pt x="642" y="93"/>
                    <a:pt x="642" y="93"/>
                    <a:pt x="642" y="93"/>
                  </a:cubicBezTo>
                  <a:cubicBezTo>
                    <a:pt x="634" y="96"/>
                    <a:pt x="634" y="96"/>
                    <a:pt x="634" y="96"/>
                  </a:cubicBezTo>
                  <a:cubicBezTo>
                    <a:pt x="631" y="98"/>
                    <a:pt x="631" y="98"/>
                    <a:pt x="631" y="98"/>
                  </a:cubicBezTo>
                  <a:cubicBezTo>
                    <a:pt x="628" y="101"/>
                    <a:pt x="628" y="101"/>
                    <a:pt x="628" y="101"/>
                  </a:cubicBezTo>
                  <a:cubicBezTo>
                    <a:pt x="627" y="102"/>
                    <a:pt x="627" y="102"/>
                    <a:pt x="627" y="102"/>
                  </a:cubicBezTo>
                  <a:cubicBezTo>
                    <a:pt x="625" y="102"/>
                    <a:pt x="625" y="102"/>
                    <a:pt x="625" y="102"/>
                  </a:cubicBezTo>
                  <a:cubicBezTo>
                    <a:pt x="619" y="105"/>
                    <a:pt x="619" y="105"/>
                    <a:pt x="619" y="105"/>
                  </a:cubicBezTo>
                  <a:cubicBezTo>
                    <a:pt x="617" y="106"/>
                    <a:pt x="617" y="106"/>
                    <a:pt x="617" y="106"/>
                  </a:cubicBezTo>
                  <a:cubicBezTo>
                    <a:pt x="617" y="108"/>
                    <a:pt x="617" y="108"/>
                    <a:pt x="617" y="108"/>
                  </a:cubicBezTo>
                  <a:cubicBezTo>
                    <a:pt x="618" y="108"/>
                    <a:pt x="618" y="108"/>
                    <a:pt x="618" y="108"/>
                  </a:cubicBezTo>
                  <a:cubicBezTo>
                    <a:pt x="614" y="109"/>
                    <a:pt x="614" y="109"/>
                    <a:pt x="614" y="109"/>
                  </a:cubicBezTo>
                  <a:cubicBezTo>
                    <a:pt x="612" y="112"/>
                    <a:pt x="612" y="112"/>
                    <a:pt x="612" y="112"/>
                  </a:cubicBezTo>
                  <a:cubicBezTo>
                    <a:pt x="606" y="116"/>
                    <a:pt x="606" y="116"/>
                    <a:pt x="606" y="116"/>
                  </a:cubicBezTo>
                  <a:cubicBezTo>
                    <a:pt x="608" y="116"/>
                    <a:pt x="608" y="116"/>
                    <a:pt x="608" y="116"/>
                  </a:cubicBezTo>
                  <a:cubicBezTo>
                    <a:pt x="609" y="118"/>
                    <a:pt x="609" y="118"/>
                    <a:pt x="609" y="118"/>
                  </a:cubicBezTo>
                  <a:cubicBezTo>
                    <a:pt x="615" y="118"/>
                    <a:pt x="615" y="118"/>
                    <a:pt x="615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9"/>
                    <a:pt x="624" y="119"/>
                    <a:pt x="624" y="119"/>
                  </a:cubicBezTo>
                  <a:cubicBezTo>
                    <a:pt x="625" y="121"/>
                    <a:pt x="625" y="121"/>
                    <a:pt x="625" y="121"/>
                  </a:cubicBezTo>
                  <a:cubicBezTo>
                    <a:pt x="628" y="121"/>
                    <a:pt x="628" y="121"/>
                    <a:pt x="628" y="121"/>
                  </a:cubicBezTo>
                  <a:cubicBezTo>
                    <a:pt x="622" y="122"/>
                    <a:pt x="622" y="122"/>
                    <a:pt x="622" y="122"/>
                  </a:cubicBezTo>
                  <a:cubicBezTo>
                    <a:pt x="617" y="122"/>
                    <a:pt x="617" y="122"/>
                    <a:pt x="617" y="122"/>
                  </a:cubicBezTo>
                  <a:cubicBezTo>
                    <a:pt x="612" y="121"/>
                    <a:pt x="612" y="121"/>
                    <a:pt x="612" y="121"/>
                  </a:cubicBezTo>
                  <a:cubicBezTo>
                    <a:pt x="608" y="121"/>
                    <a:pt x="608" y="121"/>
                    <a:pt x="608" y="121"/>
                  </a:cubicBezTo>
                  <a:cubicBezTo>
                    <a:pt x="606" y="123"/>
                    <a:pt x="606" y="123"/>
                    <a:pt x="606" y="123"/>
                  </a:cubicBezTo>
                  <a:cubicBezTo>
                    <a:pt x="606" y="125"/>
                    <a:pt x="606" y="125"/>
                    <a:pt x="606" y="125"/>
                  </a:cubicBezTo>
                  <a:cubicBezTo>
                    <a:pt x="606" y="126"/>
                    <a:pt x="606" y="126"/>
                    <a:pt x="606" y="126"/>
                  </a:cubicBezTo>
                  <a:cubicBezTo>
                    <a:pt x="608" y="126"/>
                    <a:pt x="608" y="126"/>
                    <a:pt x="608" y="126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12" y="129"/>
                    <a:pt x="612" y="129"/>
                    <a:pt x="612" y="129"/>
                  </a:cubicBezTo>
                  <a:cubicBezTo>
                    <a:pt x="614" y="129"/>
                    <a:pt x="614" y="129"/>
                    <a:pt x="614" y="129"/>
                  </a:cubicBezTo>
                  <a:cubicBezTo>
                    <a:pt x="618" y="129"/>
                    <a:pt x="618" y="129"/>
                    <a:pt x="618" y="129"/>
                  </a:cubicBezTo>
                  <a:cubicBezTo>
                    <a:pt x="621" y="129"/>
                    <a:pt x="621" y="129"/>
                    <a:pt x="621" y="129"/>
                  </a:cubicBezTo>
                  <a:cubicBezTo>
                    <a:pt x="619" y="128"/>
                    <a:pt x="619" y="128"/>
                    <a:pt x="619" y="128"/>
                  </a:cubicBezTo>
                  <a:cubicBezTo>
                    <a:pt x="622" y="128"/>
                    <a:pt x="622" y="128"/>
                    <a:pt x="622" y="128"/>
                  </a:cubicBezTo>
                  <a:cubicBezTo>
                    <a:pt x="624" y="128"/>
                    <a:pt x="624" y="128"/>
                    <a:pt x="624" y="128"/>
                  </a:cubicBezTo>
                  <a:cubicBezTo>
                    <a:pt x="625" y="128"/>
                    <a:pt x="625" y="128"/>
                    <a:pt x="625" y="128"/>
                  </a:cubicBezTo>
                  <a:cubicBezTo>
                    <a:pt x="628" y="126"/>
                    <a:pt x="628" y="126"/>
                    <a:pt x="628" y="126"/>
                  </a:cubicBezTo>
                  <a:cubicBezTo>
                    <a:pt x="627" y="128"/>
                    <a:pt x="627" y="128"/>
                    <a:pt x="627" y="128"/>
                  </a:cubicBezTo>
                  <a:cubicBezTo>
                    <a:pt x="625" y="129"/>
                    <a:pt x="625" y="129"/>
                    <a:pt x="625" y="129"/>
                  </a:cubicBezTo>
                  <a:cubicBezTo>
                    <a:pt x="625" y="131"/>
                    <a:pt x="625" y="131"/>
                    <a:pt x="625" y="131"/>
                  </a:cubicBezTo>
                  <a:cubicBezTo>
                    <a:pt x="627" y="132"/>
                    <a:pt x="627" y="132"/>
                    <a:pt x="627" y="132"/>
                  </a:cubicBezTo>
                  <a:cubicBezTo>
                    <a:pt x="628" y="132"/>
                    <a:pt x="628" y="132"/>
                    <a:pt x="628" y="132"/>
                  </a:cubicBezTo>
                  <a:cubicBezTo>
                    <a:pt x="629" y="132"/>
                    <a:pt x="629" y="132"/>
                    <a:pt x="629" y="132"/>
                  </a:cubicBezTo>
                  <a:cubicBezTo>
                    <a:pt x="632" y="131"/>
                    <a:pt x="632" y="131"/>
                    <a:pt x="632" y="131"/>
                  </a:cubicBezTo>
                  <a:cubicBezTo>
                    <a:pt x="634" y="132"/>
                    <a:pt x="634" y="132"/>
                    <a:pt x="634" y="132"/>
                  </a:cubicBezTo>
                  <a:cubicBezTo>
                    <a:pt x="637" y="132"/>
                    <a:pt x="637" y="132"/>
                    <a:pt x="637" y="132"/>
                  </a:cubicBezTo>
                  <a:cubicBezTo>
                    <a:pt x="638" y="132"/>
                    <a:pt x="638" y="132"/>
                    <a:pt x="638" y="132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5" y="133"/>
                    <a:pt x="645" y="133"/>
                    <a:pt x="645" y="133"/>
                  </a:cubicBezTo>
                  <a:cubicBezTo>
                    <a:pt x="649" y="132"/>
                    <a:pt x="649" y="132"/>
                    <a:pt x="649" y="132"/>
                  </a:cubicBezTo>
                  <a:cubicBezTo>
                    <a:pt x="654" y="133"/>
                    <a:pt x="654" y="133"/>
                    <a:pt x="654" y="133"/>
                  </a:cubicBezTo>
                  <a:cubicBezTo>
                    <a:pt x="655" y="133"/>
                    <a:pt x="655" y="133"/>
                    <a:pt x="655" y="133"/>
                  </a:cubicBezTo>
                  <a:cubicBezTo>
                    <a:pt x="658" y="135"/>
                    <a:pt x="658" y="135"/>
                    <a:pt x="658" y="135"/>
                  </a:cubicBezTo>
                  <a:cubicBezTo>
                    <a:pt x="662" y="133"/>
                    <a:pt x="662" y="133"/>
                    <a:pt x="662" y="133"/>
                  </a:cubicBezTo>
                  <a:cubicBezTo>
                    <a:pt x="660" y="132"/>
                    <a:pt x="660" y="132"/>
                    <a:pt x="660" y="132"/>
                  </a:cubicBezTo>
                  <a:cubicBezTo>
                    <a:pt x="655" y="129"/>
                    <a:pt x="655" y="129"/>
                    <a:pt x="655" y="129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67" y="135"/>
                    <a:pt x="667" y="135"/>
                    <a:pt x="667" y="135"/>
                  </a:cubicBezTo>
                  <a:cubicBezTo>
                    <a:pt x="668" y="135"/>
                    <a:pt x="668" y="135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33"/>
                    <a:pt x="670" y="133"/>
                    <a:pt x="670" y="133"/>
                  </a:cubicBezTo>
                  <a:cubicBezTo>
                    <a:pt x="667" y="132"/>
                    <a:pt x="667" y="132"/>
                    <a:pt x="667" y="132"/>
                  </a:cubicBezTo>
                  <a:cubicBezTo>
                    <a:pt x="665" y="132"/>
                    <a:pt x="665" y="132"/>
                    <a:pt x="665" y="132"/>
                  </a:cubicBezTo>
                  <a:cubicBezTo>
                    <a:pt x="668" y="131"/>
                    <a:pt x="668" y="131"/>
                    <a:pt x="668" y="131"/>
                  </a:cubicBezTo>
                  <a:cubicBezTo>
                    <a:pt x="672" y="132"/>
                    <a:pt x="672" y="132"/>
                    <a:pt x="672" y="132"/>
                  </a:cubicBezTo>
                  <a:cubicBezTo>
                    <a:pt x="675" y="133"/>
                    <a:pt x="675" y="133"/>
                    <a:pt x="675" y="133"/>
                  </a:cubicBezTo>
                  <a:cubicBezTo>
                    <a:pt x="680" y="132"/>
                    <a:pt x="680" y="132"/>
                    <a:pt x="680" y="132"/>
                  </a:cubicBezTo>
                  <a:cubicBezTo>
                    <a:pt x="681" y="133"/>
                    <a:pt x="681" y="133"/>
                    <a:pt x="681" y="133"/>
                  </a:cubicBezTo>
                  <a:cubicBezTo>
                    <a:pt x="682" y="135"/>
                    <a:pt x="682" y="135"/>
                    <a:pt x="682" y="135"/>
                  </a:cubicBezTo>
                  <a:cubicBezTo>
                    <a:pt x="688" y="133"/>
                    <a:pt x="688" y="133"/>
                    <a:pt x="688" y="133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1" y="129"/>
                    <a:pt x="691" y="129"/>
                    <a:pt x="691" y="129"/>
                  </a:cubicBezTo>
                  <a:cubicBezTo>
                    <a:pt x="688" y="128"/>
                    <a:pt x="688" y="128"/>
                    <a:pt x="688" y="128"/>
                  </a:cubicBezTo>
                  <a:cubicBezTo>
                    <a:pt x="690" y="128"/>
                    <a:pt x="690" y="128"/>
                    <a:pt x="690" y="128"/>
                  </a:cubicBezTo>
                  <a:cubicBezTo>
                    <a:pt x="691" y="126"/>
                    <a:pt x="691" y="126"/>
                    <a:pt x="691" y="126"/>
                  </a:cubicBezTo>
                  <a:cubicBezTo>
                    <a:pt x="691" y="128"/>
                    <a:pt x="691" y="128"/>
                    <a:pt x="691" y="128"/>
                  </a:cubicBezTo>
                  <a:cubicBezTo>
                    <a:pt x="692" y="128"/>
                    <a:pt x="692" y="128"/>
                    <a:pt x="692" y="128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5" y="129"/>
                    <a:pt x="695" y="129"/>
                    <a:pt x="695" y="129"/>
                  </a:cubicBezTo>
                  <a:cubicBezTo>
                    <a:pt x="698" y="129"/>
                    <a:pt x="698" y="129"/>
                    <a:pt x="698" y="129"/>
                  </a:cubicBezTo>
                  <a:cubicBezTo>
                    <a:pt x="700" y="131"/>
                    <a:pt x="700" y="131"/>
                    <a:pt x="700" y="131"/>
                  </a:cubicBezTo>
                  <a:cubicBezTo>
                    <a:pt x="700" y="132"/>
                    <a:pt x="700" y="132"/>
                    <a:pt x="700" y="132"/>
                  </a:cubicBezTo>
                  <a:cubicBezTo>
                    <a:pt x="697" y="135"/>
                    <a:pt x="697" y="135"/>
                    <a:pt x="697" y="135"/>
                  </a:cubicBezTo>
                  <a:cubicBezTo>
                    <a:pt x="701" y="135"/>
                    <a:pt x="701" y="135"/>
                    <a:pt x="701" y="135"/>
                  </a:cubicBezTo>
                  <a:cubicBezTo>
                    <a:pt x="702" y="134"/>
                    <a:pt x="702" y="134"/>
                    <a:pt x="702" y="134"/>
                  </a:cubicBezTo>
                  <a:cubicBezTo>
                    <a:pt x="703" y="135"/>
                    <a:pt x="703" y="135"/>
                    <a:pt x="703" y="135"/>
                  </a:cubicBezTo>
                  <a:cubicBezTo>
                    <a:pt x="704" y="135"/>
                    <a:pt x="704" y="135"/>
                    <a:pt x="704" y="135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703" y="136"/>
                    <a:pt x="703" y="136"/>
                    <a:pt x="703" y="136"/>
                  </a:cubicBezTo>
                  <a:cubicBezTo>
                    <a:pt x="700" y="136"/>
                    <a:pt x="700" y="136"/>
                    <a:pt x="700" y="136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4" y="138"/>
                    <a:pt x="704" y="138"/>
                    <a:pt x="704" y="138"/>
                  </a:cubicBezTo>
                  <a:cubicBezTo>
                    <a:pt x="707" y="139"/>
                    <a:pt x="707" y="139"/>
                    <a:pt x="707" y="139"/>
                  </a:cubicBezTo>
                  <a:cubicBezTo>
                    <a:pt x="708" y="141"/>
                    <a:pt x="708" y="141"/>
                    <a:pt x="708" y="141"/>
                  </a:cubicBezTo>
                  <a:cubicBezTo>
                    <a:pt x="710" y="142"/>
                    <a:pt x="710" y="142"/>
                    <a:pt x="710" y="142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7" y="144"/>
                    <a:pt x="707" y="144"/>
                    <a:pt x="707" y="144"/>
                  </a:cubicBezTo>
                  <a:cubicBezTo>
                    <a:pt x="703" y="144"/>
                    <a:pt x="703" y="144"/>
                    <a:pt x="703" y="144"/>
                  </a:cubicBezTo>
                  <a:cubicBezTo>
                    <a:pt x="700" y="144"/>
                    <a:pt x="700" y="144"/>
                    <a:pt x="700" y="144"/>
                  </a:cubicBezTo>
                  <a:cubicBezTo>
                    <a:pt x="698" y="145"/>
                    <a:pt x="698" y="145"/>
                    <a:pt x="698" y="145"/>
                  </a:cubicBezTo>
                  <a:cubicBezTo>
                    <a:pt x="698" y="146"/>
                    <a:pt x="698" y="146"/>
                    <a:pt x="698" y="146"/>
                  </a:cubicBezTo>
                  <a:cubicBezTo>
                    <a:pt x="697" y="148"/>
                    <a:pt x="697" y="148"/>
                    <a:pt x="697" y="148"/>
                  </a:cubicBezTo>
                  <a:cubicBezTo>
                    <a:pt x="703" y="146"/>
                    <a:pt x="703" y="146"/>
                    <a:pt x="703" y="146"/>
                  </a:cubicBezTo>
                  <a:cubicBezTo>
                    <a:pt x="708" y="145"/>
                    <a:pt x="708" y="145"/>
                    <a:pt x="708" y="145"/>
                  </a:cubicBezTo>
                  <a:cubicBezTo>
                    <a:pt x="710" y="144"/>
                    <a:pt x="710" y="144"/>
                    <a:pt x="710" y="144"/>
                  </a:cubicBezTo>
                  <a:cubicBezTo>
                    <a:pt x="711" y="145"/>
                    <a:pt x="711" y="145"/>
                    <a:pt x="711" y="145"/>
                  </a:cubicBezTo>
                  <a:cubicBezTo>
                    <a:pt x="714" y="144"/>
                    <a:pt x="714" y="144"/>
                    <a:pt x="714" y="144"/>
                  </a:cubicBezTo>
                  <a:cubicBezTo>
                    <a:pt x="715" y="144"/>
                    <a:pt x="715" y="144"/>
                    <a:pt x="715" y="144"/>
                  </a:cubicBezTo>
                  <a:cubicBezTo>
                    <a:pt x="714" y="145"/>
                    <a:pt x="714" y="145"/>
                    <a:pt x="714" y="145"/>
                  </a:cubicBezTo>
                  <a:cubicBezTo>
                    <a:pt x="715" y="145"/>
                    <a:pt x="715" y="145"/>
                    <a:pt x="715" y="145"/>
                  </a:cubicBezTo>
                  <a:cubicBezTo>
                    <a:pt x="713" y="146"/>
                    <a:pt x="713" y="146"/>
                    <a:pt x="713" y="146"/>
                  </a:cubicBezTo>
                  <a:cubicBezTo>
                    <a:pt x="714" y="146"/>
                    <a:pt x="714" y="146"/>
                    <a:pt x="714" y="146"/>
                  </a:cubicBezTo>
                  <a:cubicBezTo>
                    <a:pt x="714" y="148"/>
                    <a:pt x="714" y="148"/>
                    <a:pt x="714" y="148"/>
                  </a:cubicBezTo>
                  <a:cubicBezTo>
                    <a:pt x="715" y="149"/>
                    <a:pt x="715" y="149"/>
                    <a:pt x="715" y="149"/>
                  </a:cubicBezTo>
                  <a:cubicBezTo>
                    <a:pt x="718" y="149"/>
                    <a:pt x="718" y="149"/>
                    <a:pt x="718" y="149"/>
                  </a:cubicBezTo>
                  <a:cubicBezTo>
                    <a:pt x="718" y="148"/>
                    <a:pt x="718" y="148"/>
                    <a:pt x="718" y="148"/>
                  </a:cubicBezTo>
                  <a:cubicBezTo>
                    <a:pt x="721" y="148"/>
                    <a:pt x="721" y="148"/>
                    <a:pt x="721" y="148"/>
                  </a:cubicBezTo>
                  <a:cubicBezTo>
                    <a:pt x="718" y="151"/>
                    <a:pt x="718" y="151"/>
                    <a:pt x="718" y="151"/>
                  </a:cubicBezTo>
                  <a:cubicBezTo>
                    <a:pt x="718" y="152"/>
                    <a:pt x="718" y="152"/>
                    <a:pt x="718" y="152"/>
                  </a:cubicBezTo>
                  <a:cubicBezTo>
                    <a:pt x="720" y="152"/>
                    <a:pt x="720" y="152"/>
                    <a:pt x="720" y="152"/>
                  </a:cubicBezTo>
                  <a:cubicBezTo>
                    <a:pt x="723" y="151"/>
                    <a:pt x="723" y="151"/>
                    <a:pt x="723" y="151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3" y="152"/>
                    <a:pt x="723" y="152"/>
                    <a:pt x="723" y="152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4" y="155"/>
                    <a:pt x="724" y="155"/>
                    <a:pt x="724" y="155"/>
                  </a:cubicBezTo>
                  <a:cubicBezTo>
                    <a:pt x="723" y="156"/>
                    <a:pt x="723" y="156"/>
                    <a:pt x="723" y="156"/>
                  </a:cubicBezTo>
                  <a:cubicBezTo>
                    <a:pt x="724" y="158"/>
                    <a:pt x="724" y="158"/>
                    <a:pt x="724" y="158"/>
                  </a:cubicBezTo>
                  <a:cubicBezTo>
                    <a:pt x="723" y="159"/>
                    <a:pt x="723" y="159"/>
                    <a:pt x="723" y="159"/>
                  </a:cubicBezTo>
                  <a:cubicBezTo>
                    <a:pt x="723" y="162"/>
                    <a:pt x="723" y="162"/>
                    <a:pt x="723" y="162"/>
                  </a:cubicBezTo>
                  <a:cubicBezTo>
                    <a:pt x="724" y="164"/>
                    <a:pt x="724" y="164"/>
                    <a:pt x="724" y="164"/>
                  </a:cubicBezTo>
                  <a:cubicBezTo>
                    <a:pt x="718" y="166"/>
                    <a:pt x="718" y="166"/>
                    <a:pt x="718" y="166"/>
                  </a:cubicBezTo>
                  <a:cubicBezTo>
                    <a:pt x="714" y="168"/>
                    <a:pt x="714" y="168"/>
                    <a:pt x="714" y="168"/>
                  </a:cubicBezTo>
                  <a:cubicBezTo>
                    <a:pt x="714" y="169"/>
                    <a:pt x="714" y="169"/>
                    <a:pt x="714" y="169"/>
                  </a:cubicBezTo>
                  <a:cubicBezTo>
                    <a:pt x="714" y="171"/>
                    <a:pt x="714" y="171"/>
                    <a:pt x="714" y="171"/>
                  </a:cubicBezTo>
                  <a:cubicBezTo>
                    <a:pt x="703" y="174"/>
                    <a:pt x="703" y="174"/>
                    <a:pt x="703" y="174"/>
                  </a:cubicBezTo>
                  <a:cubicBezTo>
                    <a:pt x="697" y="176"/>
                    <a:pt x="697" y="176"/>
                    <a:pt x="697" y="176"/>
                  </a:cubicBezTo>
                  <a:cubicBezTo>
                    <a:pt x="694" y="176"/>
                    <a:pt x="694" y="176"/>
                    <a:pt x="694" y="176"/>
                  </a:cubicBezTo>
                  <a:cubicBezTo>
                    <a:pt x="694" y="178"/>
                    <a:pt x="694" y="178"/>
                    <a:pt x="694" y="178"/>
                  </a:cubicBezTo>
                  <a:cubicBezTo>
                    <a:pt x="695" y="181"/>
                    <a:pt x="695" y="181"/>
                    <a:pt x="695" y="181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8" y="185"/>
                    <a:pt x="698" y="185"/>
                    <a:pt x="698" y="185"/>
                  </a:cubicBezTo>
                  <a:cubicBezTo>
                    <a:pt x="697" y="185"/>
                    <a:pt x="697" y="185"/>
                    <a:pt x="697" y="185"/>
                  </a:cubicBezTo>
                  <a:cubicBezTo>
                    <a:pt x="692" y="185"/>
                    <a:pt x="692" y="185"/>
                    <a:pt x="692" y="185"/>
                  </a:cubicBezTo>
                  <a:cubicBezTo>
                    <a:pt x="687" y="187"/>
                    <a:pt x="687" y="187"/>
                    <a:pt x="687" y="187"/>
                  </a:cubicBezTo>
                  <a:cubicBezTo>
                    <a:pt x="682" y="187"/>
                    <a:pt x="682" y="187"/>
                    <a:pt x="682" y="187"/>
                  </a:cubicBezTo>
                  <a:cubicBezTo>
                    <a:pt x="681" y="188"/>
                    <a:pt x="681" y="188"/>
                    <a:pt x="681" y="188"/>
                  </a:cubicBezTo>
                  <a:cubicBezTo>
                    <a:pt x="680" y="188"/>
                    <a:pt x="680" y="188"/>
                    <a:pt x="680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4" y="188"/>
                    <a:pt x="674" y="188"/>
                    <a:pt x="674" y="188"/>
                  </a:cubicBezTo>
                  <a:cubicBezTo>
                    <a:pt x="671" y="188"/>
                    <a:pt x="671" y="188"/>
                    <a:pt x="671" y="188"/>
                  </a:cubicBezTo>
                  <a:cubicBezTo>
                    <a:pt x="665" y="187"/>
                    <a:pt x="665" y="187"/>
                    <a:pt x="665" y="187"/>
                  </a:cubicBezTo>
                  <a:cubicBezTo>
                    <a:pt x="662" y="187"/>
                    <a:pt x="662" y="187"/>
                    <a:pt x="662" y="187"/>
                  </a:cubicBezTo>
                  <a:cubicBezTo>
                    <a:pt x="661" y="187"/>
                    <a:pt x="661" y="187"/>
                    <a:pt x="661" y="187"/>
                  </a:cubicBezTo>
                  <a:cubicBezTo>
                    <a:pt x="660" y="188"/>
                    <a:pt x="660" y="188"/>
                    <a:pt x="660" y="188"/>
                  </a:cubicBezTo>
                  <a:cubicBezTo>
                    <a:pt x="660" y="189"/>
                    <a:pt x="660" y="189"/>
                    <a:pt x="660" y="189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5" y="189"/>
                    <a:pt x="655" y="189"/>
                    <a:pt x="655" y="189"/>
                  </a:cubicBezTo>
                  <a:cubicBezTo>
                    <a:pt x="651" y="191"/>
                    <a:pt x="651" y="191"/>
                    <a:pt x="651" y="191"/>
                  </a:cubicBezTo>
                  <a:cubicBezTo>
                    <a:pt x="649" y="194"/>
                    <a:pt x="649" y="194"/>
                    <a:pt x="649" y="194"/>
                  </a:cubicBezTo>
                  <a:cubicBezTo>
                    <a:pt x="647" y="195"/>
                    <a:pt x="647" y="195"/>
                    <a:pt x="647" y="195"/>
                  </a:cubicBezTo>
                  <a:cubicBezTo>
                    <a:pt x="648" y="195"/>
                    <a:pt x="648" y="195"/>
                    <a:pt x="648" y="195"/>
                  </a:cubicBezTo>
                  <a:cubicBezTo>
                    <a:pt x="648" y="197"/>
                    <a:pt x="648" y="197"/>
                    <a:pt x="648" y="197"/>
                  </a:cubicBezTo>
                  <a:cubicBezTo>
                    <a:pt x="649" y="199"/>
                    <a:pt x="649" y="199"/>
                    <a:pt x="649" y="199"/>
                  </a:cubicBezTo>
                  <a:cubicBezTo>
                    <a:pt x="654" y="199"/>
                    <a:pt x="654" y="199"/>
                    <a:pt x="654" y="199"/>
                  </a:cubicBezTo>
                  <a:cubicBezTo>
                    <a:pt x="657" y="201"/>
                    <a:pt x="657" y="201"/>
                    <a:pt x="657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8" y="199"/>
                    <a:pt x="658" y="199"/>
                    <a:pt x="658" y="199"/>
                  </a:cubicBezTo>
                  <a:cubicBezTo>
                    <a:pt x="660" y="199"/>
                    <a:pt x="660" y="199"/>
                    <a:pt x="660" y="199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65" y="199"/>
                    <a:pt x="665" y="199"/>
                    <a:pt x="665" y="199"/>
                  </a:cubicBezTo>
                  <a:cubicBezTo>
                    <a:pt x="668" y="198"/>
                    <a:pt x="668" y="198"/>
                    <a:pt x="668" y="198"/>
                  </a:cubicBezTo>
                  <a:cubicBezTo>
                    <a:pt x="668" y="197"/>
                    <a:pt x="668" y="197"/>
                    <a:pt x="668" y="197"/>
                  </a:cubicBezTo>
                  <a:cubicBezTo>
                    <a:pt x="670" y="197"/>
                    <a:pt x="670" y="197"/>
                    <a:pt x="670" y="197"/>
                  </a:cubicBezTo>
                  <a:cubicBezTo>
                    <a:pt x="674" y="198"/>
                    <a:pt x="674" y="198"/>
                    <a:pt x="674" y="198"/>
                  </a:cubicBezTo>
                  <a:cubicBezTo>
                    <a:pt x="677" y="198"/>
                    <a:pt x="677" y="198"/>
                    <a:pt x="677" y="198"/>
                  </a:cubicBezTo>
                  <a:cubicBezTo>
                    <a:pt x="680" y="198"/>
                    <a:pt x="680" y="198"/>
                    <a:pt x="680" y="198"/>
                  </a:cubicBezTo>
                  <a:cubicBezTo>
                    <a:pt x="680" y="195"/>
                    <a:pt x="680" y="195"/>
                    <a:pt x="680" y="195"/>
                  </a:cubicBezTo>
                  <a:cubicBezTo>
                    <a:pt x="678" y="194"/>
                    <a:pt x="678" y="194"/>
                    <a:pt x="678" y="194"/>
                  </a:cubicBezTo>
                  <a:cubicBezTo>
                    <a:pt x="682" y="192"/>
                    <a:pt x="682" y="192"/>
                    <a:pt x="682" y="192"/>
                  </a:cubicBezTo>
                  <a:cubicBezTo>
                    <a:pt x="681" y="194"/>
                    <a:pt x="681" y="194"/>
                    <a:pt x="681" y="194"/>
                  </a:cubicBezTo>
                  <a:cubicBezTo>
                    <a:pt x="681" y="195"/>
                    <a:pt x="681" y="195"/>
                    <a:pt x="681" y="195"/>
                  </a:cubicBezTo>
                  <a:cubicBezTo>
                    <a:pt x="684" y="195"/>
                    <a:pt x="684" y="195"/>
                    <a:pt x="684" y="195"/>
                  </a:cubicBezTo>
                  <a:cubicBezTo>
                    <a:pt x="684" y="197"/>
                    <a:pt x="684" y="197"/>
                    <a:pt x="684" y="197"/>
                  </a:cubicBezTo>
                  <a:cubicBezTo>
                    <a:pt x="685" y="197"/>
                    <a:pt x="685" y="197"/>
                    <a:pt x="685" y="197"/>
                  </a:cubicBezTo>
                  <a:cubicBezTo>
                    <a:pt x="684" y="198"/>
                    <a:pt x="684" y="198"/>
                    <a:pt x="684" y="198"/>
                  </a:cubicBezTo>
                  <a:cubicBezTo>
                    <a:pt x="685" y="198"/>
                    <a:pt x="685" y="198"/>
                    <a:pt x="685" y="198"/>
                  </a:cubicBezTo>
                  <a:cubicBezTo>
                    <a:pt x="687" y="197"/>
                    <a:pt x="687" y="197"/>
                    <a:pt x="687" y="197"/>
                  </a:cubicBezTo>
                  <a:cubicBezTo>
                    <a:pt x="688" y="197"/>
                    <a:pt x="688" y="197"/>
                    <a:pt x="688" y="197"/>
                  </a:cubicBezTo>
                  <a:cubicBezTo>
                    <a:pt x="690" y="195"/>
                    <a:pt x="690" y="195"/>
                    <a:pt x="690" y="195"/>
                  </a:cubicBezTo>
                  <a:cubicBezTo>
                    <a:pt x="690" y="197"/>
                    <a:pt x="690" y="197"/>
                    <a:pt x="690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690" y="198"/>
                    <a:pt x="690" y="198"/>
                    <a:pt x="690" y="198"/>
                  </a:cubicBezTo>
                  <a:cubicBezTo>
                    <a:pt x="690" y="199"/>
                    <a:pt x="690" y="199"/>
                    <a:pt x="690" y="199"/>
                  </a:cubicBezTo>
                  <a:cubicBezTo>
                    <a:pt x="691" y="201"/>
                    <a:pt x="691" y="201"/>
                    <a:pt x="691" y="201"/>
                  </a:cubicBezTo>
                  <a:cubicBezTo>
                    <a:pt x="692" y="202"/>
                    <a:pt x="692" y="202"/>
                    <a:pt x="692" y="202"/>
                  </a:cubicBezTo>
                  <a:cubicBezTo>
                    <a:pt x="692" y="204"/>
                    <a:pt x="692" y="204"/>
                    <a:pt x="692" y="204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2" y="205"/>
                    <a:pt x="692" y="205"/>
                    <a:pt x="692" y="205"/>
                  </a:cubicBezTo>
                  <a:cubicBezTo>
                    <a:pt x="694" y="205"/>
                    <a:pt x="694" y="205"/>
                    <a:pt x="694" y="205"/>
                  </a:cubicBezTo>
                  <a:cubicBezTo>
                    <a:pt x="695" y="205"/>
                    <a:pt x="695" y="205"/>
                    <a:pt x="695" y="205"/>
                  </a:cubicBezTo>
                  <a:cubicBezTo>
                    <a:pt x="694" y="207"/>
                    <a:pt x="694" y="207"/>
                    <a:pt x="694" y="207"/>
                  </a:cubicBezTo>
                  <a:cubicBezTo>
                    <a:pt x="697" y="207"/>
                    <a:pt x="697" y="207"/>
                    <a:pt x="697" y="207"/>
                  </a:cubicBezTo>
                  <a:cubicBezTo>
                    <a:pt x="698" y="205"/>
                    <a:pt x="698" y="205"/>
                    <a:pt x="698" y="205"/>
                  </a:cubicBezTo>
                  <a:cubicBezTo>
                    <a:pt x="700" y="207"/>
                    <a:pt x="700" y="207"/>
                    <a:pt x="700" y="207"/>
                  </a:cubicBezTo>
                  <a:cubicBezTo>
                    <a:pt x="701" y="207"/>
                    <a:pt x="701" y="207"/>
                    <a:pt x="701" y="207"/>
                  </a:cubicBezTo>
                  <a:cubicBezTo>
                    <a:pt x="703" y="208"/>
                    <a:pt x="703" y="208"/>
                    <a:pt x="703" y="208"/>
                  </a:cubicBezTo>
                  <a:cubicBezTo>
                    <a:pt x="698" y="209"/>
                    <a:pt x="698" y="209"/>
                    <a:pt x="698" y="209"/>
                  </a:cubicBezTo>
                  <a:cubicBezTo>
                    <a:pt x="694" y="209"/>
                    <a:pt x="694" y="209"/>
                    <a:pt x="694" y="209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697" y="214"/>
                    <a:pt x="697" y="214"/>
                    <a:pt x="697" y="214"/>
                  </a:cubicBezTo>
                  <a:cubicBezTo>
                    <a:pt x="698" y="214"/>
                    <a:pt x="698" y="214"/>
                    <a:pt x="698" y="214"/>
                  </a:cubicBezTo>
                  <a:cubicBezTo>
                    <a:pt x="700" y="215"/>
                    <a:pt x="700" y="215"/>
                    <a:pt x="700" y="215"/>
                  </a:cubicBezTo>
                  <a:cubicBezTo>
                    <a:pt x="703" y="217"/>
                    <a:pt x="703" y="217"/>
                    <a:pt x="703" y="217"/>
                  </a:cubicBezTo>
                  <a:cubicBezTo>
                    <a:pt x="705" y="218"/>
                    <a:pt x="705" y="218"/>
                    <a:pt x="705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3" y="218"/>
                    <a:pt x="713" y="218"/>
                    <a:pt x="713" y="218"/>
                  </a:cubicBezTo>
                  <a:cubicBezTo>
                    <a:pt x="713" y="219"/>
                    <a:pt x="713" y="219"/>
                    <a:pt x="713" y="219"/>
                  </a:cubicBezTo>
                  <a:cubicBezTo>
                    <a:pt x="714" y="222"/>
                    <a:pt x="714" y="222"/>
                    <a:pt x="714" y="222"/>
                  </a:cubicBezTo>
                  <a:cubicBezTo>
                    <a:pt x="717" y="224"/>
                    <a:pt x="717" y="224"/>
                    <a:pt x="717" y="224"/>
                  </a:cubicBezTo>
                  <a:cubicBezTo>
                    <a:pt x="721" y="225"/>
                    <a:pt x="721" y="225"/>
                    <a:pt x="721" y="225"/>
                  </a:cubicBezTo>
                  <a:cubicBezTo>
                    <a:pt x="725" y="225"/>
                    <a:pt x="725" y="225"/>
                    <a:pt x="725" y="225"/>
                  </a:cubicBezTo>
                  <a:cubicBezTo>
                    <a:pt x="731" y="227"/>
                    <a:pt x="731" y="227"/>
                    <a:pt x="731" y="227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1" y="227"/>
                    <a:pt x="741" y="227"/>
                    <a:pt x="741" y="227"/>
                  </a:cubicBezTo>
                  <a:cubicBezTo>
                    <a:pt x="741" y="225"/>
                    <a:pt x="741" y="225"/>
                    <a:pt x="741" y="225"/>
                  </a:cubicBezTo>
                  <a:cubicBezTo>
                    <a:pt x="741" y="224"/>
                    <a:pt x="741" y="224"/>
                    <a:pt x="741" y="224"/>
                  </a:cubicBezTo>
                  <a:cubicBezTo>
                    <a:pt x="740" y="224"/>
                    <a:pt x="740" y="224"/>
                    <a:pt x="740" y="224"/>
                  </a:cubicBezTo>
                  <a:cubicBezTo>
                    <a:pt x="738" y="222"/>
                    <a:pt x="738" y="222"/>
                    <a:pt x="738" y="222"/>
                  </a:cubicBezTo>
                  <a:cubicBezTo>
                    <a:pt x="740" y="221"/>
                    <a:pt x="740" y="221"/>
                    <a:pt x="740" y="221"/>
                  </a:cubicBezTo>
                  <a:cubicBezTo>
                    <a:pt x="738" y="219"/>
                    <a:pt x="738" y="219"/>
                    <a:pt x="738" y="219"/>
                  </a:cubicBezTo>
                  <a:cubicBezTo>
                    <a:pt x="737" y="219"/>
                    <a:pt x="737" y="219"/>
                    <a:pt x="737" y="219"/>
                  </a:cubicBezTo>
                  <a:cubicBezTo>
                    <a:pt x="735" y="219"/>
                    <a:pt x="735" y="219"/>
                    <a:pt x="735" y="219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34" y="217"/>
                    <a:pt x="734" y="217"/>
                    <a:pt x="734" y="217"/>
                  </a:cubicBezTo>
                  <a:cubicBezTo>
                    <a:pt x="734" y="215"/>
                    <a:pt x="734" y="215"/>
                    <a:pt x="734" y="215"/>
                  </a:cubicBezTo>
                  <a:cubicBezTo>
                    <a:pt x="733" y="217"/>
                    <a:pt x="733" y="217"/>
                    <a:pt x="733" y="217"/>
                  </a:cubicBezTo>
                  <a:cubicBezTo>
                    <a:pt x="733" y="215"/>
                    <a:pt x="733" y="215"/>
                    <a:pt x="733" y="215"/>
                  </a:cubicBezTo>
                  <a:cubicBezTo>
                    <a:pt x="728" y="212"/>
                    <a:pt x="728" y="212"/>
                    <a:pt x="728" y="212"/>
                  </a:cubicBezTo>
                  <a:cubicBezTo>
                    <a:pt x="725" y="208"/>
                    <a:pt x="725" y="208"/>
                    <a:pt x="725" y="208"/>
                  </a:cubicBezTo>
                  <a:cubicBezTo>
                    <a:pt x="727" y="207"/>
                    <a:pt x="727" y="207"/>
                    <a:pt x="727" y="207"/>
                  </a:cubicBezTo>
                  <a:cubicBezTo>
                    <a:pt x="728" y="207"/>
                    <a:pt x="728" y="207"/>
                    <a:pt x="728" y="207"/>
                  </a:cubicBezTo>
                  <a:cubicBezTo>
                    <a:pt x="731" y="207"/>
                    <a:pt x="731" y="207"/>
                    <a:pt x="731" y="207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4" y="211"/>
                    <a:pt x="734" y="211"/>
                    <a:pt x="734" y="211"/>
                  </a:cubicBezTo>
                  <a:cubicBezTo>
                    <a:pt x="735" y="207"/>
                    <a:pt x="735" y="207"/>
                    <a:pt x="735" y="207"/>
                  </a:cubicBezTo>
                  <a:cubicBezTo>
                    <a:pt x="737" y="211"/>
                    <a:pt x="737" y="211"/>
                    <a:pt x="737" y="211"/>
                  </a:cubicBezTo>
                  <a:cubicBezTo>
                    <a:pt x="740" y="212"/>
                    <a:pt x="740" y="212"/>
                    <a:pt x="740" y="212"/>
                  </a:cubicBezTo>
                  <a:cubicBezTo>
                    <a:pt x="741" y="211"/>
                    <a:pt x="741" y="211"/>
                    <a:pt x="741" y="211"/>
                  </a:cubicBezTo>
                  <a:cubicBezTo>
                    <a:pt x="740" y="214"/>
                    <a:pt x="740" y="214"/>
                    <a:pt x="740" y="214"/>
                  </a:cubicBezTo>
                  <a:cubicBezTo>
                    <a:pt x="741" y="212"/>
                    <a:pt x="741" y="212"/>
                    <a:pt x="741" y="212"/>
                  </a:cubicBezTo>
                  <a:cubicBezTo>
                    <a:pt x="741" y="214"/>
                    <a:pt x="741" y="214"/>
                    <a:pt x="741" y="214"/>
                  </a:cubicBezTo>
                  <a:cubicBezTo>
                    <a:pt x="743" y="215"/>
                    <a:pt x="743" y="215"/>
                    <a:pt x="743" y="215"/>
                  </a:cubicBezTo>
                  <a:cubicBezTo>
                    <a:pt x="743" y="214"/>
                    <a:pt x="743" y="214"/>
                    <a:pt x="743" y="214"/>
                  </a:cubicBezTo>
                  <a:cubicBezTo>
                    <a:pt x="743" y="212"/>
                    <a:pt x="743" y="212"/>
                    <a:pt x="743" y="212"/>
                  </a:cubicBezTo>
                  <a:cubicBezTo>
                    <a:pt x="744" y="214"/>
                    <a:pt x="744" y="214"/>
                    <a:pt x="744" y="214"/>
                  </a:cubicBezTo>
                  <a:cubicBezTo>
                    <a:pt x="746" y="217"/>
                    <a:pt x="746" y="217"/>
                    <a:pt x="746" y="217"/>
                  </a:cubicBezTo>
                  <a:cubicBezTo>
                    <a:pt x="746" y="214"/>
                    <a:pt x="746" y="214"/>
                    <a:pt x="746" y="214"/>
                  </a:cubicBezTo>
                  <a:cubicBezTo>
                    <a:pt x="747" y="215"/>
                    <a:pt x="747" y="215"/>
                    <a:pt x="747" y="215"/>
                  </a:cubicBezTo>
                  <a:cubicBezTo>
                    <a:pt x="748" y="215"/>
                    <a:pt x="748" y="215"/>
                    <a:pt x="748" y="215"/>
                  </a:cubicBezTo>
                  <a:cubicBezTo>
                    <a:pt x="750" y="215"/>
                    <a:pt x="750" y="215"/>
                    <a:pt x="750" y="215"/>
                  </a:cubicBezTo>
                  <a:cubicBezTo>
                    <a:pt x="750" y="217"/>
                    <a:pt x="750" y="217"/>
                    <a:pt x="750" y="217"/>
                  </a:cubicBezTo>
                  <a:cubicBezTo>
                    <a:pt x="751" y="217"/>
                    <a:pt x="751" y="217"/>
                    <a:pt x="751" y="217"/>
                  </a:cubicBezTo>
                  <a:cubicBezTo>
                    <a:pt x="753" y="217"/>
                    <a:pt x="753" y="217"/>
                    <a:pt x="753" y="217"/>
                  </a:cubicBezTo>
                  <a:cubicBezTo>
                    <a:pt x="753" y="219"/>
                    <a:pt x="753" y="219"/>
                    <a:pt x="753" y="219"/>
                  </a:cubicBezTo>
                  <a:cubicBezTo>
                    <a:pt x="753" y="221"/>
                    <a:pt x="753" y="221"/>
                    <a:pt x="753" y="221"/>
                  </a:cubicBezTo>
                  <a:cubicBezTo>
                    <a:pt x="754" y="221"/>
                    <a:pt x="754" y="221"/>
                    <a:pt x="754" y="221"/>
                  </a:cubicBezTo>
                  <a:cubicBezTo>
                    <a:pt x="754" y="219"/>
                    <a:pt x="754" y="219"/>
                    <a:pt x="754" y="219"/>
                  </a:cubicBezTo>
                  <a:cubicBezTo>
                    <a:pt x="754" y="218"/>
                    <a:pt x="754" y="218"/>
                    <a:pt x="754" y="218"/>
                  </a:cubicBezTo>
                  <a:cubicBezTo>
                    <a:pt x="754" y="215"/>
                    <a:pt x="754" y="215"/>
                    <a:pt x="754" y="215"/>
                  </a:cubicBezTo>
                  <a:cubicBezTo>
                    <a:pt x="756" y="217"/>
                    <a:pt x="756" y="217"/>
                    <a:pt x="756" y="217"/>
                  </a:cubicBezTo>
                  <a:cubicBezTo>
                    <a:pt x="758" y="217"/>
                    <a:pt x="758" y="217"/>
                    <a:pt x="758" y="217"/>
                  </a:cubicBezTo>
                  <a:cubicBezTo>
                    <a:pt x="758" y="215"/>
                    <a:pt x="758" y="215"/>
                    <a:pt x="758" y="215"/>
                  </a:cubicBezTo>
                  <a:cubicBezTo>
                    <a:pt x="758" y="214"/>
                    <a:pt x="758" y="214"/>
                    <a:pt x="758" y="214"/>
                  </a:cubicBezTo>
                  <a:cubicBezTo>
                    <a:pt x="757" y="212"/>
                    <a:pt x="757" y="212"/>
                    <a:pt x="757" y="212"/>
                  </a:cubicBezTo>
                  <a:cubicBezTo>
                    <a:pt x="760" y="211"/>
                    <a:pt x="760" y="211"/>
                    <a:pt x="760" y="211"/>
                  </a:cubicBezTo>
                  <a:cubicBezTo>
                    <a:pt x="758" y="211"/>
                    <a:pt x="758" y="211"/>
                    <a:pt x="758" y="211"/>
                  </a:cubicBezTo>
                  <a:cubicBezTo>
                    <a:pt x="760" y="209"/>
                    <a:pt x="760" y="209"/>
                    <a:pt x="760" y="209"/>
                  </a:cubicBezTo>
                  <a:cubicBezTo>
                    <a:pt x="761" y="208"/>
                    <a:pt x="761" y="208"/>
                    <a:pt x="761" y="208"/>
                  </a:cubicBezTo>
                  <a:cubicBezTo>
                    <a:pt x="761" y="209"/>
                    <a:pt x="761" y="209"/>
                    <a:pt x="761" y="209"/>
                  </a:cubicBezTo>
                  <a:cubicBezTo>
                    <a:pt x="761" y="211"/>
                    <a:pt x="761" y="211"/>
                    <a:pt x="761" y="211"/>
                  </a:cubicBezTo>
                  <a:cubicBezTo>
                    <a:pt x="763" y="212"/>
                    <a:pt x="763" y="212"/>
                    <a:pt x="763" y="212"/>
                  </a:cubicBezTo>
                  <a:cubicBezTo>
                    <a:pt x="763" y="211"/>
                    <a:pt x="763" y="211"/>
                    <a:pt x="763" y="211"/>
                  </a:cubicBezTo>
                  <a:cubicBezTo>
                    <a:pt x="764" y="209"/>
                    <a:pt x="764" y="209"/>
                    <a:pt x="764" y="209"/>
                  </a:cubicBezTo>
                  <a:cubicBezTo>
                    <a:pt x="766" y="209"/>
                    <a:pt x="766" y="209"/>
                    <a:pt x="766" y="20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764" y="207"/>
                    <a:pt x="764" y="207"/>
                    <a:pt x="764" y="207"/>
                  </a:cubicBezTo>
                  <a:cubicBezTo>
                    <a:pt x="764" y="205"/>
                    <a:pt x="764" y="205"/>
                    <a:pt x="764" y="205"/>
                  </a:cubicBezTo>
                  <a:cubicBezTo>
                    <a:pt x="767" y="204"/>
                    <a:pt x="767" y="204"/>
                    <a:pt x="767" y="204"/>
                  </a:cubicBezTo>
                  <a:cubicBezTo>
                    <a:pt x="763" y="202"/>
                    <a:pt x="763" y="202"/>
                    <a:pt x="763" y="202"/>
                  </a:cubicBezTo>
                  <a:cubicBezTo>
                    <a:pt x="761" y="201"/>
                    <a:pt x="761" y="201"/>
                    <a:pt x="761" y="201"/>
                  </a:cubicBezTo>
                  <a:cubicBezTo>
                    <a:pt x="763" y="199"/>
                    <a:pt x="763" y="199"/>
                    <a:pt x="763" y="199"/>
                  </a:cubicBezTo>
                  <a:cubicBezTo>
                    <a:pt x="764" y="199"/>
                    <a:pt x="764" y="199"/>
                    <a:pt x="764" y="199"/>
                  </a:cubicBezTo>
                  <a:cubicBezTo>
                    <a:pt x="767" y="197"/>
                    <a:pt x="767" y="197"/>
                    <a:pt x="767" y="197"/>
                  </a:cubicBezTo>
                  <a:cubicBezTo>
                    <a:pt x="764" y="198"/>
                    <a:pt x="764" y="198"/>
                    <a:pt x="764" y="198"/>
                  </a:cubicBezTo>
                  <a:cubicBezTo>
                    <a:pt x="764" y="197"/>
                    <a:pt x="764" y="197"/>
                    <a:pt x="764" y="197"/>
                  </a:cubicBezTo>
                  <a:cubicBezTo>
                    <a:pt x="761" y="197"/>
                    <a:pt x="761" y="197"/>
                    <a:pt x="761" y="197"/>
                  </a:cubicBezTo>
                  <a:cubicBezTo>
                    <a:pt x="763" y="195"/>
                    <a:pt x="763" y="195"/>
                    <a:pt x="763" y="195"/>
                  </a:cubicBezTo>
                  <a:cubicBezTo>
                    <a:pt x="764" y="195"/>
                    <a:pt x="764" y="195"/>
                    <a:pt x="764" y="195"/>
                  </a:cubicBezTo>
                  <a:cubicBezTo>
                    <a:pt x="763" y="194"/>
                    <a:pt x="763" y="194"/>
                    <a:pt x="763" y="194"/>
                  </a:cubicBezTo>
                  <a:cubicBezTo>
                    <a:pt x="764" y="192"/>
                    <a:pt x="764" y="192"/>
                    <a:pt x="764" y="192"/>
                  </a:cubicBezTo>
                  <a:cubicBezTo>
                    <a:pt x="763" y="192"/>
                    <a:pt x="763" y="192"/>
                    <a:pt x="763" y="192"/>
                  </a:cubicBezTo>
                  <a:cubicBezTo>
                    <a:pt x="761" y="194"/>
                    <a:pt x="761" y="194"/>
                    <a:pt x="761" y="194"/>
                  </a:cubicBezTo>
                  <a:cubicBezTo>
                    <a:pt x="758" y="195"/>
                    <a:pt x="758" y="195"/>
                    <a:pt x="758" y="195"/>
                  </a:cubicBezTo>
                  <a:cubicBezTo>
                    <a:pt x="760" y="192"/>
                    <a:pt x="760" y="192"/>
                    <a:pt x="760" y="192"/>
                  </a:cubicBezTo>
                  <a:cubicBezTo>
                    <a:pt x="758" y="192"/>
                    <a:pt x="758" y="192"/>
                    <a:pt x="758" y="192"/>
                  </a:cubicBezTo>
                  <a:cubicBezTo>
                    <a:pt x="757" y="191"/>
                    <a:pt x="757" y="191"/>
                    <a:pt x="757" y="191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6" y="191"/>
                    <a:pt x="756" y="191"/>
                    <a:pt x="756" y="191"/>
                  </a:cubicBezTo>
                  <a:cubicBezTo>
                    <a:pt x="754" y="191"/>
                    <a:pt x="754" y="191"/>
                    <a:pt x="754" y="191"/>
                  </a:cubicBezTo>
                  <a:cubicBezTo>
                    <a:pt x="757" y="189"/>
                    <a:pt x="757" y="189"/>
                    <a:pt x="757" y="189"/>
                  </a:cubicBezTo>
                  <a:cubicBezTo>
                    <a:pt x="755" y="189"/>
                    <a:pt x="755" y="189"/>
                    <a:pt x="755" y="189"/>
                  </a:cubicBezTo>
                  <a:cubicBezTo>
                    <a:pt x="756" y="188"/>
                    <a:pt x="756" y="188"/>
                    <a:pt x="756" y="188"/>
                  </a:cubicBezTo>
                  <a:cubicBezTo>
                    <a:pt x="754" y="188"/>
                    <a:pt x="754" y="188"/>
                    <a:pt x="754" y="188"/>
                  </a:cubicBezTo>
                  <a:cubicBezTo>
                    <a:pt x="753" y="187"/>
                    <a:pt x="753" y="187"/>
                    <a:pt x="753" y="187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756" y="185"/>
                    <a:pt x="756" y="185"/>
                    <a:pt x="756" y="185"/>
                  </a:cubicBezTo>
                  <a:cubicBezTo>
                    <a:pt x="754" y="185"/>
                    <a:pt x="754" y="185"/>
                    <a:pt x="754" y="185"/>
                  </a:cubicBezTo>
                  <a:cubicBezTo>
                    <a:pt x="754" y="184"/>
                    <a:pt x="754" y="184"/>
                    <a:pt x="754" y="184"/>
                  </a:cubicBezTo>
                  <a:cubicBezTo>
                    <a:pt x="753" y="184"/>
                    <a:pt x="753" y="184"/>
                    <a:pt x="753" y="184"/>
                  </a:cubicBezTo>
                  <a:cubicBezTo>
                    <a:pt x="751" y="184"/>
                    <a:pt x="751" y="184"/>
                    <a:pt x="751" y="184"/>
                  </a:cubicBezTo>
                  <a:cubicBezTo>
                    <a:pt x="748" y="185"/>
                    <a:pt x="748" y="185"/>
                    <a:pt x="748" y="185"/>
                  </a:cubicBezTo>
                  <a:cubicBezTo>
                    <a:pt x="751" y="182"/>
                    <a:pt x="751" y="182"/>
                    <a:pt x="751" y="182"/>
                  </a:cubicBezTo>
                  <a:cubicBezTo>
                    <a:pt x="748" y="182"/>
                    <a:pt x="748" y="182"/>
                    <a:pt x="748" y="182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48" y="181"/>
                    <a:pt x="748" y="181"/>
                    <a:pt x="748" y="181"/>
                  </a:cubicBezTo>
                  <a:cubicBezTo>
                    <a:pt x="750" y="179"/>
                    <a:pt x="750" y="179"/>
                    <a:pt x="750" y="179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50" y="178"/>
                    <a:pt x="750" y="178"/>
                    <a:pt x="750" y="178"/>
                  </a:cubicBezTo>
                  <a:cubicBezTo>
                    <a:pt x="746" y="176"/>
                    <a:pt x="746" y="176"/>
                    <a:pt x="746" y="176"/>
                  </a:cubicBezTo>
                  <a:cubicBezTo>
                    <a:pt x="748" y="176"/>
                    <a:pt x="748" y="176"/>
                    <a:pt x="748" y="176"/>
                  </a:cubicBezTo>
                  <a:cubicBezTo>
                    <a:pt x="753" y="178"/>
                    <a:pt x="753" y="178"/>
                    <a:pt x="753" y="178"/>
                  </a:cubicBezTo>
                  <a:cubicBezTo>
                    <a:pt x="751" y="179"/>
                    <a:pt x="751" y="179"/>
                    <a:pt x="751" y="179"/>
                  </a:cubicBezTo>
                  <a:cubicBezTo>
                    <a:pt x="751" y="181"/>
                    <a:pt x="751" y="181"/>
                    <a:pt x="751" y="181"/>
                  </a:cubicBezTo>
                  <a:cubicBezTo>
                    <a:pt x="753" y="181"/>
                    <a:pt x="753" y="181"/>
                    <a:pt x="753" y="181"/>
                  </a:cubicBezTo>
                  <a:cubicBezTo>
                    <a:pt x="758" y="179"/>
                    <a:pt x="758" y="179"/>
                    <a:pt x="758" y="179"/>
                  </a:cubicBezTo>
                  <a:cubicBezTo>
                    <a:pt x="758" y="178"/>
                    <a:pt x="758" y="178"/>
                    <a:pt x="758" y="178"/>
                  </a:cubicBezTo>
                  <a:cubicBezTo>
                    <a:pt x="757" y="176"/>
                    <a:pt x="757" y="176"/>
                    <a:pt x="757" y="176"/>
                  </a:cubicBezTo>
                  <a:cubicBezTo>
                    <a:pt x="756" y="175"/>
                    <a:pt x="756" y="175"/>
                    <a:pt x="756" y="175"/>
                  </a:cubicBezTo>
                  <a:cubicBezTo>
                    <a:pt x="756" y="174"/>
                    <a:pt x="756" y="174"/>
                    <a:pt x="756" y="174"/>
                  </a:cubicBezTo>
                  <a:cubicBezTo>
                    <a:pt x="757" y="174"/>
                    <a:pt x="757" y="174"/>
                    <a:pt x="757" y="174"/>
                  </a:cubicBezTo>
                  <a:cubicBezTo>
                    <a:pt x="758" y="175"/>
                    <a:pt x="758" y="175"/>
                    <a:pt x="758" y="175"/>
                  </a:cubicBezTo>
                  <a:cubicBezTo>
                    <a:pt x="760" y="175"/>
                    <a:pt x="760" y="175"/>
                    <a:pt x="760" y="175"/>
                  </a:cubicBezTo>
                  <a:cubicBezTo>
                    <a:pt x="763" y="174"/>
                    <a:pt x="763" y="174"/>
                    <a:pt x="763" y="174"/>
                  </a:cubicBezTo>
                  <a:cubicBezTo>
                    <a:pt x="761" y="172"/>
                    <a:pt x="761" y="172"/>
                    <a:pt x="761" y="172"/>
                  </a:cubicBezTo>
                  <a:cubicBezTo>
                    <a:pt x="763" y="172"/>
                    <a:pt x="763" y="172"/>
                    <a:pt x="763" y="172"/>
                  </a:cubicBezTo>
                  <a:cubicBezTo>
                    <a:pt x="764" y="172"/>
                    <a:pt x="764" y="172"/>
                    <a:pt x="764" y="172"/>
                  </a:cubicBezTo>
                  <a:cubicBezTo>
                    <a:pt x="766" y="172"/>
                    <a:pt x="766" y="172"/>
                    <a:pt x="766" y="172"/>
                  </a:cubicBezTo>
                  <a:cubicBezTo>
                    <a:pt x="766" y="174"/>
                    <a:pt x="766" y="174"/>
                    <a:pt x="766" y="174"/>
                  </a:cubicBezTo>
                  <a:cubicBezTo>
                    <a:pt x="767" y="175"/>
                    <a:pt x="767" y="175"/>
                    <a:pt x="767" y="175"/>
                  </a:cubicBezTo>
                  <a:cubicBezTo>
                    <a:pt x="768" y="174"/>
                    <a:pt x="768" y="174"/>
                    <a:pt x="768" y="174"/>
                  </a:cubicBezTo>
                  <a:cubicBezTo>
                    <a:pt x="767" y="176"/>
                    <a:pt x="767" y="176"/>
                    <a:pt x="767" y="176"/>
                  </a:cubicBezTo>
                  <a:cubicBezTo>
                    <a:pt x="768" y="176"/>
                    <a:pt x="768" y="176"/>
                    <a:pt x="768" y="176"/>
                  </a:cubicBezTo>
                  <a:cubicBezTo>
                    <a:pt x="770" y="176"/>
                    <a:pt x="770" y="176"/>
                    <a:pt x="770" y="176"/>
                  </a:cubicBezTo>
                  <a:cubicBezTo>
                    <a:pt x="771" y="178"/>
                    <a:pt x="771" y="178"/>
                    <a:pt x="771" y="178"/>
                  </a:cubicBezTo>
                  <a:cubicBezTo>
                    <a:pt x="770" y="179"/>
                    <a:pt x="770" y="179"/>
                    <a:pt x="770" y="179"/>
                  </a:cubicBezTo>
                  <a:cubicBezTo>
                    <a:pt x="776" y="179"/>
                    <a:pt x="776" y="179"/>
                    <a:pt x="776" y="179"/>
                  </a:cubicBezTo>
                  <a:cubicBezTo>
                    <a:pt x="773" y="181"/>
                    <a:pt x="773" y="181"/>
                    <a:pt x="773" y="181"/>
                  </a:cubicBezTo>
                  <a:cubicBezTo>
                    <a:pt x="773" y="182"/>
                    <a:pt x="773" y="182"/>
                    <a:pt x="773" y="182"/>
                  </a:cubicBezTo>
                  <a:cubicBezTo>
                    <a:pt x="776" y="182"/>
                    <a:pt x="776" y="182"/>
                    <a:pt x="776" y="182"/>
                  </a:cubicBezTo>
                  <a:cubicBezTo>
                    <a:pt x="778" y="182"/>
                    <a:pt x="778" y="182"/>
                    <a:pt x="778" y="182"/>
                  </a:cubicBezTo>
                  <a:cubicBezTo>
                    <a:pt x="776" y="184"/>
                    <a:pt x="776" y="184"/>
                    <a:pt x="776" y="184"/>
                  </a:cubicBezTo>
                  <a:cubicBezTo>
                    <a:pt x="778" y="184"/>
                    <a:pt x="778" y="184"/>
                    <a:pt x="778" y="184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774" y="188"/>
                    <a:pt x="774" y="188"/>
                    <a:pt x="774" y="188"/>
                  </a:cubicBezTo>
                  <a:cubicBezTo>
                    <a:pt x="776" y="188"/>
                    <a:pt x="776" y="188"/>
                    <a:pt x="776" y="188"/>
                  </a:cubicBezTo>
                  <a:cubicBezTo>
                    <a:pt x="776" y="189"/>
                    <a:pt x="776" y="189"/>
                    <a:pt x="776" y="189"/>
                  </a:cubicBezTo>
                  <a:cubicBezTo>
                    <a:pt x="777" y="189"/>
                    <a:pt x="777" y="189"/>
                    <a:pt x="777" y="189"/>
                  </a:cubicBezTo>
                  <a:cubicBezTo>
                    <a:pt x="778" y="188"/>
                    <a:pt x="778" y="188"/>
                    <a:pt x="778" y="188"/>
                  </a:cubicBezTo>
                  <a:cubicBezTo>
                    <a:pt x="781" y="189"/>
                    <a:pt x="781" y="189"/>
                    <a:pt x="781" y="189"/>
                  </a:cubicBezTo>
                  <a:cubicBezTo>
                    <a:pt x="783" y="189"/>
                    <a:pt x="783" y="189"/>
                    <a:pt x="783" y="189"/>
                  </a:cubicBezTo>
                  <a:cubicBezTo>
                    <a:pt x="783" y="191"/>
                    <a:pt x="783" y="191"/>
                    <a:pt x="783" y="191"/>
                  </a:cubicBezTo>
                  <a:cubicBezTo>
                    <a:pt x="784" y="192"/>
                    <a:pt x="784" y="192"/>
                    <a:pt x="784" y="192"/>
                  </a:cubicBezTo>
                  <a:cubicBezTo>
                    <a:pt x="787" y="189"/>
                    <a:pt x="787" y="189"/>
                    <a:pt x="787" y="189"/>
                  </a:cubicBezTo>
                  <a:cubicBezTo>
                    <a:pt x="789" y="188"/>
                    <a:pt x="789" y="188"/>
                    <a:pt x="789" y="188"/>
                  </a:cubicBezTo>
                  <a:cubicBezTo>
                    <a:pt x="789" y="187"/>
                    <a:pt x="789" y="187"/>
                    <a:pt x="789" y="187"/>
                  </a:cubicBezTo>
                  <a:cubicBezTo>
                    <a:pt x="789" y="185"/>
                    <a:pt x="789" y="185"/>
                    <a:pt x="789" y="185"/>
                  </a:cubicBezTo>
                  <a:cubicBezTo>
                    <a:pt x="790" y="184"/>
                    <a:pt x="790" y="184"/>
                    <a:pt x="790" y="184"/>
                  </a:cubicBezTo>
                  <a:cubicBezTo>
                    <a:pt x="789" y="184"/>
                    <a:pt x="789" y="184"/>
                    <a:pt x="789" y="184"/>
                  </a:cubicBezTo>
                  <a:cubicBezTo>
                    <a:pt x="790" y="182"/>
                    <a:pt x="790" y="182"/>
                    <a:pt x="790" y="182"/>
                  </a:cubicBezTo>
                  <a:cubicBezTo>
                    <a:pt x="791" y="182"/>
                    <a:pt x="791" y="182"/>
                    <a:pt x="791" y="182"/>
                  </a:cubicBezTo>
                  <a:cubicBezTo>
                    <a:pt x="791" y="181"/>
                    <a:pt x="791" y="181"/>
                    <a:pt x="791" y="181"/>
                  </a:cubicBezTo>
                  <a:cubicBezTo>
                    <a:pt x="793" y="184"/>
                    <a:pt x="793" y="184"/>
                    <a:pt x="793" y="184"/>
                  </a:cubicBezTo>
                  <a:cubicBezTo>
                    <a:pt x="794" y="184"/>
                    <a:pt x="794" y="184"/>
                    <a:pt x="794" y="184"/>
                  </a:cubicBezTo>
                  <a:cubicBezTo>
                    <a:pt x="796" y="182"/>
                    <a:pt x="796" y="182"/>
                    <a:pt x="796" y="182"/>
                  </a:cubicBezTo>
                  <a:cubicBezTo>
                    <a:pt x="796" y="184"/>
                    <a:pt x="796" y="184"/>
                    <a:pt x="796" y="184"/>
                  </a:cubicBezTo>
                  <a:cubicBezTo>
                    <a:pt x="797" y="184"/>
                    <a:pt x="797" y="184"/>
                    <a:pt x="797" y="184"/>
                  </a:cubicBezTo>
                  <a:cubicBezTo>
                    <a:pt x="797" y="182"/>
                    <a:pt x="797" y="182"/>
                    <a:pt x="797" y="182"/>
                  </a:cubicBezTo>
                  <a:cubicBezTo>
                    <a:pt x="797" y="181"/>
                    <a:pt x="797" y="181"/>
                    <a:pt x="797" y="181"/>
                  </a:cubicBezTo>
                  <a:cubicBezTo>
                    <a:pt x="800" y="181"/>
                    <a:pt x="800" y="181"/>
                    <a:pt x="800" y="181"/>
                  </a:cubicBezTo>
                  <a:cubicBezTo>
                    <a:pt x="801" y="181"/>
                    <a:pt x="801" y="181"/>
                    <a:pt x="801" y="181"/>
                  </a:cubicBezTo>
                  <a:cubicBezTo>
                    <a:pt x="801" y="179"/>
                    <a:pt x="801" y="179"/>
                    <a:pt x="801" y="179"/>
                  </a:cubicBezTo>
                  <a:cubicBezTo>
                    <a:pt x="806" y="179"/>
                    <a:pt x="806" y="179"/>
                    <a:pt x="806" y="179"/>
                  </a:cubicBezTo>
                  <a:cubicBezTo>
                    <a:pt x="804" y="178"/>
                    <a:pt x="804" y="178"/>
                    <a:pt x="804" y="178"/>
                  </a:cubicBezTo>
                  <a:cubicBezTo>
                    <a:pt x="803" y="176"/>
                    <a:pt x="803" y="176"/>
                    <a:pt x="803" y="176"/>
                  </a:cubicBezTo>
                  <a:cubicBezTo>
                    <a:pt x="804" y="175"/>
                    <a:pt x="804" y="175"/>
                    <a:pt x="804" y="175"/>
                  </a:cubicBezTo>
                  <a:cubicBezTo>
                    <a:pt x="803" y="175"/>
                    <a:pt x="803" y="175"/>
                    <a:pt x="803" y="175"/>
                  </a:cubicBezTo>
                  <a:cubicBezTo>
                    <a:pt x="806" y="174"/>
                    <a:pt x="806" y="174"/>
                    <a:pt x="806" y="174"/>
                  </a:cubicBezTo>
                  <a:cubicBezTo>
                    <a:pt x="807" y="175"/>
                    <a:pt x="807" y="175"/>
                    <a:pt x="807" y="175"/>
                  </a:cubicBezTo>
                  <a:cubicBezTo>
                    <a:pt x="809" y="175"/>
                    <a:pt x="809" y="175"/>
                    <a:pt x="809" y="175"/>
                  </a:cubicBezTo>
                  <a:cubicBezTo>
                    <a:pt x="813" y="174"/>
                    <a:pt x="813" y="174"/>
                    <a:pt x="813" y="174"/>
                  </a:cubicBezTo>
                  <a:cubicBezTo>
                    <a:pt x="813" y="172"/>
                    <a:pt x="813" y="172"/>
                    <a:pt x="813" y="172"/>
                  </a:cubicBezTo>
                  <a:cubicBezTo>
                    <a:pt x="816" y="172"/>
                    <a:pt x="816" y="172"/>
                    <a:pt x="816" y="172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6" y="169"/>
                    <a:pt x="816" y="169"/>
                    <a:pt x="816" y="169"/>
                  </a:cubicBezTo>
                  <a:cubicBezTo>
                    <a:pt x="814" y="169"/>
                    <a:pt x="814" y="169"/>
                    <a:pt x="814" y="169"/>
                  </a:cubicBezTo>
                  <a:lnTo>
                    <a:pt x="811" y="169"/>
                  </a:lnTo>
                  <a:close/>
                  <a:moveTo>
                    <a:pt x="680" y="142"/>
                  </a:moveTo>
                  <a:cubicBezTo>
                    <a:pt x="677" y="144"/>
                    <a:pt x="677" y="144"/>
                    <a:pt x="677" y="144"/>
                  </a:cubicBezTo>
                  <a:cubicBezTo>
                    <a:pt x="675" y="145"/>
                    <a:pt x="675" y="145"/>
                    <a:pt x="675" y="145"/>
                  </a:cubicBezTo>
                  <a:cubicBezTo>
                    <a:pt x="674" y="146"/>
                    <a:pt x="674" y="146"/>
                    <a:pt x="674" y="146"/>
                  </a:cubicBezTo>
                  <a:cubicBezTo>
                    <a:pt x="678" y="145"/>
                    <a:pt x="678" y="145"/>
                    <a:pt x="678" y="145"/>
                  </a:cubicBezTo>
                  <a:cubicBezTo>
                    <a:pt x="681" y="144"/>
                    <a:pt x="681" y="144"/>
                    <a:pt x="681" y="144"/>
                  </a:cubicBezTo>
                  <a:cubicBezTo>
                    <a:pt x="685" y="142"/>
                    <a:pt x="685" y="142"/>
                    <a:pt x="685" y="142"/>
                  </a:cubicBezTo>
                  <a:cubicBezTo>
                    <a:pt x="688" y="139"/>
                    <a:pt x="688" y="139"/>
                    <a:pt x="688" y="139"/>
                  </a:cubicBezTo>
                  <a:cubicBezTo>
                    <a:pt x="687" y="139"/>
                    <a:pt x="687" y="139"/>
                    <a:pt x="687" y="139"/>
                  </a:cubicBezTo>
                  <a:cubicBezTo>
                    <a:pt x="682" y="141"/>
                    <a:pt x="682" y="141"/>
                    <a:pt x="682" y="141"/>
                  </a:cubicBezTo>
                  <a:lnTo>
                    <a:pt x="680" y="142"/>
                  </a:lnTo>
                  <a:close/>
                  <a:moveTo>
                    <a:pt x="684" y="138"/>
                  </a:moveTo>
                  <a:cubicBezTo>
                    <a:pt x="690" y="138"/>
                    <a:pt x="690" y="138"/>
                    <a:pt x="690" y="138"/>
                  </a:cubicBezTo>
                  <a:cubicBezTo>
                    <a:pt x="692" y="136"/>
                    <a:pt x="692" y="136"/>
                    <a:pt x="692" y="136"/>
                  </a:cubicBezTo>
                  <a:cubicBezTo>
                    <a:pt x="692" y="135"/>
                    <a:pt x="692" y="135"/>
                    <a:pt x="692" y="135"/>
                  </a:cubicBezTo>
                  <a:cubicBezTo>
                    <a:pt x="688" y="136"/>
                    <a:pt x="688" y="136"/>
                    <a:pt x="688" y="136"/>
                  </a:cubicBezTo>
                  <a:lnTo>
                    <a:pt x="684" y="138"/>
                  </a:lnTo>
                  <a:close/>
                  <a:moveTo>
                    <a:pt x="747" y="112"/>
                  </a:moveTo>
                  <a:cubicBezTo>
                    <a:pt x="746" y="113"/>
                    <a:pt x="746" y="113"/>
                    <a:pt x="746" y="113"/>
                  </a:cubicBezTo>
                  <a:cubicBezTo>
                    <a:pt x="743" y="115"/>
                    <a:pt x="743" y="115"/>
                    <a:pt x="743" y="115"/>
                  </a:cubicBezTo>
                  <a:cubicBezTo>
                    <a:pt x="748" y="113"/>
                    <a:pt x="748" y="113"/>
                    <a:pt x="748" y="113"/>
                  </a:cubicBezTo>
                  <a:lnTo>
                    <a:pt x="747" y="112"/>
                  </a:lnTo>
                  <a:close/>
                  <a:moveTo>
                    <a:pt x="773" y="414"/>
                  </a:moveTo>
                  <a:cubicBezTo>
                    <a:pt x="771" y="415"/>
                    <a:pt x="771" y="415"/>
                    <a:pt x="771" y="415"/>
                  </a:cubicBezTo>
                  <a:cubicBezTo>
                    <a:pt x="770" y="416"/>
                    <a:pt x="770" y="416"/>
                    <a:pt x="770" y="416"/>
                  </a:cubicBezTo>
                  <a:lnTo>
                    <a:pt x="773" y="414"/>
                  </a:lnTo>
                  <a:close/>
                  <a:moveTo>
                    <a:pt x="791" y="400"/>
                  </a:moveTo>
                  <a:cubicBezTo>
                    <a:pt x="790" y="400"/>
                    <a:pt x="790" y="400"/>
                    <a:pt x="790" y="400"/>
                  </a:cubicBezTo>
                  <a:cubicBezTo>
                    <a:pt x="789" y="400"/>
                    <a:pt x="789" y="400"/>
                    <a:pt x="789" y="400"/>
                  </a:cubicBezTo>
                  <a:cubicBezTo>
                    <a:pt x="787" y="400"/>
                    <a:pt x="787" y="400"/>
                    <a:pt x="787" y="400"/>
                  </a:cubicBezTo>
                  <a:cubicBezTo>
                    <a:pt x="786" y="402"/>
                    <a:pt x="786" y="402"/>
                    <a:pt x="786" y="402"/>
                  </a:cubicBezTo>
                  <a:cubicBezTo>
                    <a:pt x="784" y="402"/>
                    <a:pt x="784" y="402"/>
                    <a:pt x="784" y="402"/>
                  </a:cubicBezTo>
                  <a:cubicBezTo>
                    <a:pt x="783" y="403"/>
                    <a:pt x="783" y="403"/>
                    <a:pt x="783" y="403"/>
                  </a:cubicBezTo>
                  <a:cubicBezTo>
                    <a:pt x="783" y="402"/>
                    <a:pt x="783" y="402"/>
                    <a:pt x="783" y="402"/>
                  </a:cubicBezTo>
                  <a:cubicBezTo>
                    <a:pt x="784" y="400"/>
                    <a:pt x="784" y="400"/>
                    <a:pt x="784" y="400"/>
                  </a:cubicBezTo>
                  <a:cubicBezTo>
                    <a:pt x="787" y="399"/>
                    <a:pt x="787" y="399"/>
                    <a:pt x="787" y="399"/>
                  </a:cubicBezTo>
                  <a:cubicBezTo>
                    <a:pt x="786" y="399"/>
                    <a:pt x="786" y="399"/>
                    <a:pt x="786" y="399"/>
                  </a:cubicBezTo>
                  <a:cubicBezTo>
                    <a:pt x="784" y="397"/>
                    <a:pt x="784" y="397"/>
                    <a:pt x="784" y="397"/>
                  </a:cubicBezTo>
                  <a:cubicBezTo>
                    <a:pt x="784" y="399"/>
                    <a:pt x="784" y="399"/>
                    <a:pt x="784" y="399"/>
                  </a:cubicBezTo>
                  <a:cubicBezTo>
                    <a:pt x="783" y="400"/>
                    <a:pt x="783" y="400"/>
                    <a:pt x="783" y="400"/>
                  </a:cubicBezTo>
                  <a:cubicBezTo>
                    <a:pt x="783" y="397"/>
                    <a:pt x="783" y="397"/>
                    <a:pt x="783" y="397"/>
                  </a:cubicBezTo>
                  <a:cubicBezTo>
                    <a:pt x="781" y="397"/>
                    <a:pt x="781" y="397"/>
                    <a:pt x="781" y="397"/>
                  </a:cubicBezTo>
                  <a:cubicBezTo>
                    <a:pt x="787" y="394"/>
                    <a:pt x="787" y="394"/>
                    <a:pt x="787" y="394"/>
                  </a:cubicBezTo>
                  <a:cubicBezTo>
                    <a:pt x="791" y="392"/>
                    <a:pt x="791" y="392"/>
                    <a:pt x="791" y="392"/>
                  </a:cubicBezTo>
                  <a:cubicBezTo>
                    <a:pt x="789" y="389"/>
                    <a:pt x="789" y="389"/>
                    <a:pt x="789" y="389"/>
                  </a:cubicBezTo>
                  <a:cubicBezTo>
                    <a:pt x="787" y="389"/>
                    <a:pt x="787" y="389"/>
                    <a:pt x="787" y="389"/>
                  </a:cubicBezTo>
                  <a:cubicBezTo>
                    <a:pt x="786" y="389"/>
                    <a:pt x="786" y="389"/>
                    <a:pt x="786" y="389"/>
                  </a:cubicBezTo>
                  <a:cubicBezTo>
                    <a:pt x="783" y="389"/>
                    <a:pt x="783" y="389"/>
                    <a:pt x="783" y="389"/>
                  </a:cubicBezTo>
                  <a:cubicBezTo>
                    <a:pt x="780" y="392"/>
                    <a:pt x="780" y="392"/>
                    <a:pt x="780" y="392"/>
                  </a:cubicBezTo>
                  <a:cubicBezTo>
                    <a:pt x="781" y="387"/>
                    <a:pt x="781" y="387"/>
                    <a:pt x="781" y="387"/>
                  </a:cubicBezTo>
                  <a:cubicBezTo>
                    <a:pt x="778" y="390"/>
                    <a:pt x="778" y="390"/>
                    <a:pt x="778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776" y="390"/>
                    <a:pt x="776" y="390"/>
                    <a:pt x="776" y="390"/>
                  </a:cubicBezTo>
                  <a:cubicBezTo>
                    <a:pt x="774" y="392"/>
                    <a:pt x="774" y="392"/>
                    <a:pt x="774" y="392"/>
                  </a:cubicBezTo>
                  <a:cubicBezTo>
                    <a:pt x="773" y="392"/>
                    <a:pt x="773" y="392"/>
                    <a:pt x="773" y="392"/>
                  </a:cubicBezTo>
                  <a:cubicBezTo>
                    <a:pt x="774" y="389"/>
                    <a:pt x="774" y="389"/>
                    <a:pt x="774" y="389"/>
                  </a:cubicBezTo>
                  <a:cubicBezTo>
                    <a:pt x="774" y="387"/>
                    <a:pt x="774" y="387"/>
                    <a:pt x="774" y="387"/>
                  </a:cubicBezTo>
                  <a:cubicBezTo>
                    <a:pt x="773" y="389"/>
                    <a:pt x="773" y="389"/>
                    <a:pt x="773" y="389"/>
                  </a:cubicBezTo>
                  <a:cubicBezTo>
                    <a:pt x="771" y="390"/>
                    <a:pt x="771" y="390"/>
                    <a:pt x="771" y="390"/>
                  </a:cubicBezTo>
                  <a:cubicBezTo>
                    <a:pt x="771" y="389"/>
                    <a:pt x="771" y="389"/>
                    <a:pt x="771" y="389"/>
                  </a:cubicBezTo>
                  <a:cubicBezTo>
                    <a:pt x="770" y="390"/>
                    <a:pt x="770" y="390"/>
                    <a:pt x="770" y="390"/>
                  </a:cubicBezTo>
                  <a:cubicBezTo>
                    <a:pt x="770" y="389"/>
                    <a:pt x="770" y="389"/>
                    <a:pt x="770" y="389"/>
                  </a:cubicBezTo>
                  <a:cubicBezTo>
                    <a:pt x="768" y="389"/>
                    <a:pt x="768" y="389"/>
                    <a:pt x="768" y="389"/>
                  </a:cubicBezTo>
                  <a:cubicBezTo>
                    <a:pt x="767" y="387"/>
                    <a:pt x="767" y="387"/>
                    <a:pt x="767" y="387"/>
                  </a:cubicBezTo>
                  <a:cubicBezTo>
                    <a:pt x="764" y="389"/>
                    <a:pt x="764" y="389"/>
                    <a:pt x="764" y="389"/>
                  </a:cubicBezTo>
                  <a:cubicBezTo>
                    <a:pt x="766" y="387"/>
                    <a:pt x="766" y="387"/>
                    <a:pt x="766" y="387"/>
                  </a:cubicBezTo>
                  <a:cubicBezTo>
                    <a:pt x="768" y="386"/>
                    <a:pt x="768" y="386"/>
                    <a:pt x="768" y="386"/>
                  </a:cubicBezTo>
                  <a:cubicBezTo>
                    <a:pt x="766" y="386"/>
                    <a:pt x="766" y="386"/>
                    <a:pt x="766" y="386"/>
                  </a:cubicBezTo>
                  <a:cubicBezTo>
                    <a:pt x="764" y="386"/>
                    <a:pt x="764" y="386"/>
                    <a:pt x="764" y="386"/>
                  </a:cubicBezTo>
                  <a:cubicBezTo>
                    <a:pt x="770" y="384"/>
                    <a:pt x="770" y="384"/>
                    <a:pt x="770" y="384"/>
                  </a:cubicBezTo>
                  <a:cubicBezTo>
                    <a:pt x="771" y="383"/>
                    <a:pt x="771" y="383"/>
                    <a:pt x="771" y="383"/>
                  </a:cubicBezTo>
                  <a:cubicBezTo>
                    <a:pt x="773" y="381"/>
                    <a:pt x="773" y="381"/>
                    <a:pt x="773" y="381"/>
                  </a:cubicBezTo>
                  <a:cubicBezTo>
                    <a:pt x="770" y="381"/>
                    <a:pt x="770" y="381"/>
                    <a:pt x="770" y="381"/>
                  </a:cubicBezTo>
                  <a:cubicBezTo>
                    <a:pt x="767" y="381"/>
                    <a:pt x="767" y="381"/>
                    <a:pt x="767" y="381"/>
                  </a:cubicBezTo>
                  <a:cubicBezTo>
                    <a:pt x="767" y="380"/>
                    <a:pt x="767" y="380"/>
                    <a:pt x="767" y="380"/>
                  </a:cubicBezTo>
                  <a:cubicBezTo>
                    <a:pt x="757" y="387"/>
                    <a:pt x="757" y="387"/>
                    <a:pt x="757" y="387"/>
                  </a:cubicBezTo>
                  <a:cubicBezTo>
                    <a:pt x="757" y="386"/>
                    <a:pt x="757" y="386"/>
                    <a:pt x="757" y="386"/>
                  </a:cubicBezTo>
                  <a:cubicBezTo>
                    <a:pt x="757" y="384"/>
                    <a:pt x="757" y="384"/>
                    <a:pt x="757" y="384"/>
                  </a:cubicBezTo>
                  <a:cubicBezTo>
                    <a:pt x="760" y="383"/>
                    <a:pt x="760" y="383"/>
                    <a:pt x="760" y="383"/>
                  </a:cubicBezTo>
                  <a:cubicBezTo>
                    <a:pt x="763" y="379"/>
                    <a:pt x="763" y="379"/>
                    <a:pt x="763" y="379"/>
                  </a:cubicBezTo>
                  <a:cubicBezTo>
                    <a:pt x="768" y="374"/>
                    <a:pt x="768" y="374"/>
                    <a:pt x="768" y="374"/>
                  </a:cubicBezTo>
                  <a:cubicBezTo>
                    <a:pt x="770" y="370"/>
                    <a:pt x="770" y="370"/>
                    <a:pt x="770" y="370"/>
                  </a:cubicBezTo>
                  <a:cubicBezTo>
                    <a:pt x="771" y="371"/>
                    <a:pt x="771" y="371"/>
                    <a:pt x="771" y="371"/>
                  </a:cubicBezTo>
                  <a:cubicBezTo>
                    <a:pt x="773" y="370"/>
                    <a:pt x="773" y="370"/>
                    <a:pt x="773" y="370"/>
                  </a:cubicBezTo>
                  <a:cubicBezTo>
                    <a:pt x="774" y="369"/>
                    <a:pt x="774" y="369"/>
                    <a:pt x="774" y="369"/>
                  </a:cubicBezTo>
                  <a:cubicBezTo>
                    <a:pt x="776" y="367"/>
                    <a:pt x="776" y="367"/>
                    <a:pt x="776" y="367"/>
                  </a:cubicBezTo>
                  <a:cubicBezTo>
                    <a:pt x="777" y="366"/>
                    <a:pt x="777" y="366"/>
                    <a:pt x="777" y="366"/>
                  </a:cubicBezTo>
                  <a:cubicBezTo>
                    <a:pt x="776" y="366"/>
                    <a:pt x="776" y="366"/>
                    <a:pt x="776" y="366"/>
                  </a:cubicBezTo>
                  <a:cubicBezTo>
                    <a:pt x="773" y="366"/>
                    <a:pt x="773" y="366"/>
                    <a:pt x="773" y="366"/>
                  </a:cubicBezTo>
                  <a:cubicBezTo>
                    <a:pt x="774" y="364"/>
                    <a:pt x="774" y="364"/>
                    <a:pt x="774" y="364"/>
                  </a:cubicBezTo>
                  <a:cubicBezTo>
                    <a:pt x="776" y="363"/>
                    <a:pt x="776" y="363"/>
                    <a:pt x="776" y="363"/>
                  </a:cubicBezTo>
                  <a:cubicBezTo>
                    <a:pt x="778" y="363"/>
                    <a:pt x="778" y="363"/>
                    <a:pt x="778" y="363"/>
                  </a:cubicBezTo>
                  <a:cubicBezTo>
                    <a:pt x="780" y="363"/>
                    <a:pt x="780" y="363"/>
                    <a:pt x="780" y="363"/>
                  </a:cubicBezTo>
                  <a:cubicBezTo>
                    <a:pt x="780" y="361"/>
                    <a:pt x="780" y="361"/>
                    <a:pt x="780" y="361"/>
                  </a:cubicBezTo>
                  <a:cubicBezTo>
                    <a:pt x="780" y="360"/>
                    <a:pt x="780" y="360"/>
                    <a:pt x="780" y="360"/>
                  </a:cubicBezTo>
                  <a:cubicBezTo>
                    <a:pt x="778" y="360"/>
                    <a:pt x="778" y="360"/>
                    <a:pt x="778" y="360"/>
                  </a:cubicBezTo>
                  <a:cubicBezTo>
                    <a:pt x="778" y="361"/>
                    <a:pt x="778" y="361"/>
                    <a:pt x="778" y="361"/>
                  </a:cubicBezTo>
                  <a:cubicBezTo>
                    <a:pt x="777" y="361"/>
                    <a:pt x="777" y="361"/>
                    <a:pt x="777" y="361"/>
                  </a:cubicBezTo>
                  <a:cubicBezTo>
                    <a:pt x="777" y="360"/>
                    <a:pt x="777" y="360"/>
                    <a:pt x="777" y="360"/>
                  </a:cubicBezTo>
                  <a:cubicBezTo>
                    <a:pt x="771" y="363"/>
                    <a:pt x="771" y="363"/>
                    <a:pt x="771" y="363"/>
                  </a:cubicBezTo>
                  <a:cubicBezTo>
                    <a:pt x="768" y="363"/>
                    <a:pt x="768" y="363"/>
                    <a:pt x="768" y="363"/>
                  </a:cubicBezTo>
                  <a:cubicBezTo>
                    <a:pt x="766" y="366"/>
                    <a:pt x="766" y="366"/>
                    <a:pt x="766" y="366"/>
                  </a:cubicBezTo>
                  <a:cubicBezTo>
                    <a:pt x="761" y="370"/>
                    <a:pt x="761" y="370"/>
                    <a:pt x="761" y="370"/>
                  </a:cubicBezTo>
                  <a:cubicBezTo>
                    <a:pt x="757" y="371"/>
                    <a:pt x="757" y="371"/>
                    <a:pt x="757" y="371"/>
                  </a:cubicBezTo>
                  <a:cubicBezTo>
                    <a:pt x="758" y="373"/>
                    <a:pt x="758" y="373"/>
                    <a:pt x="758" y="373"/>
                  </a:cubicBezTo>
                  <a:cubicBezTo>
                    <a:pt x="756" y="374"/>
                    <a:pt x="756" y="374"/>
                    <a:pt x="756" y="374"/>
                  </a:cubicBezTo>
                  <a:cubicBezTo>
                    <a:pt x="754" y="376"/>
                    <a:pt x="754" y="376"/>
                    <a:pt x="754" y="376"/>
                  </a:cubicBezTo>
                  <a:cubicBezTo>
                    <a:pt x="751" y="380"/>
                    <a:pt x="751" y="380"/>
                    <a:pt x="751" y="380"/>
                  </a:cubicBezTo>
                  <a:cubicBezTo>
                    <a:pt x="747" y="384"/>
                    <a:pt x="747" y="384"/>
                    <a:pt x="747" y="384"/>
                  </a:cubicBezTo>
                  <a:cubicBezTo>
                    <a:pt x="746" y="387"/>
                    <a:pt x="746" y="387"/>
                    <a:pt x="746" y="387"/>
                  </a:cubicBezTo>
                  <a:cubicBezTo>
                    <a:pt x="744" y="387"/>
                    <a:pt x="744" y="387"/>
                    <a:pt x="744" y="387"/>
                  </a:cubicBezTo>
                  <a:cubicBezTo>
                    <a:pt x="743" y="389"/>
                    <a:pt x="743" y="389"/>
                    <a:pt x="743" y="389"/>
                  </a:cubicBezTo>
                  <a:cubicBezTo>
                    <a:pt x="741" y="392"/>
                    <a:pt x="741" y="392"/>
                    <a:pt x="741" y="392"/>
                  </a:cubicBezTo>
                  <a:cubicBezTo>
                    <a:pt x="743" y="392"/>
                    <a:pt x="743" y="392"/>
                    <a:pt x="743" y="392"/>
                  </a:cubicBezTo>
                  <a:cubicBezTo>
                    <a:pt x="743" y="393"/>
                    <a:pt x="743" y="393"/>
                    <a:pt x="743" y="393"/>
                  </a:cubicBezTo>
                  <a:cubicBezTo>
                    <a:pt x="741" y="393"/>
                    <a:pt x="741" y="393"/>
                    <a:pt x="741" y="393"/>
                  </a:cubicBezTo>
                  <a:cubicBezTo>
                    <a:pt x="741" y="394"/>
                    <a:pt x="741" y="394"/>
                    <a:pt x="741" y="394"/>
                  </a:cubicBezTo>
                  <a:cubicBezTo>
                    <a:pt x="740" y="393"/>
                    <a:pt x="740" y="393"/>
                    <a:pt x="740" y="393"/>
                  </a:cubicBezTo>
                  <a:cubicBezTo>
                    <a:pt x="737" y="394"/>
                    <a:pt x="737" y="394"/>
                    <a:pt x="737" y="394"/>
                  </a:cubicBezTo>
                  <a:cubicBezTo>
                    <a:pt x="735" y="396"/>
                    <a:pt x="735" y="396"/>
                    <a:pt x="735" y="396"/>
                  </a:cubicBezTo>
                  <a:cubicBezTo>
                    <a:pt x="733" y="400"/>
                    <a:pt x="733" y="400"/>
                    <a:pt x="733" y="400"/>
                  </a:cubicBezTo>
                  <a:cubicBezTo>
                    <a:pt x="731" y="400"/>
                    <a:pt x="731" y="400"/>
                    <a:pt x="731" y="400"/>
                  </a:cubicBezTo>
                  <a:cubicBezTo>
                    <a:pt x="730" y="400"/>
                    <a:pt x="730" y="400"/>
                    <a:pt x="730" y="400"/>
                  </a:cubicBezTo>
                  <a:cubicBezTo>
                    <a:pt x="733" y="397"/>
                    <a:pt x="733" y="397"/>
                    <a:pt x="733" y="397"/>
                  </a:cubicBezTo>
                  <a:cubicBezTo>
                    <a:pt x="730" y="399"/>
                    <a:pt x="730" y="399"/>
                    <a:pt x="730" y="399"/>
                  </a:cubicBezTo>
                  <a:cubicBezTo>
                    <a:pt x="728" y="400"/>
                    <a:pt x="728" y="400"/>
                    <a:pt x="728" y="400"/>
                  </a:cubicBezTo>
                  <a:cubicBezTo>
                    <a:pt x="727" y="402"/>
                    <a:pt x="727" y="402"/>
                    <a:pt x="727" y="402"/>
                  </a:cubicBezTo>
                  <a:cubicBezTo>
                    <a:pt x="731" y="402"/>
                    <a:pt x="731" y="402"/>
                    <a:pt x="731" y="402"/>
                  </a:cubicBezTo>
                  <a:cubicBezTo>
                    <a:pt x="735" y="402"/>
                    <a:pt x="735" y="402"/>
                    <a:pt x="735" y="402"/>
                  </a:cubicBezTo>
                  <a:cubicBezTo>
                    <a:pt x="731" y="403"/>
                    <a:pt x="731" y="403"/>
                    <a:pt x="731" y="403"/>
                  </a:cubicBezTo>
                  <a:cubicBezTo>
                    <a:pt x="728" y="406"/>
                    <a:pt x="728" y="406"/>
                    <a:pt x="728" y="406"/>
                  </a:cubicBezTo>
                  <a:cubicBezTo>
                    <a:pt x="724" y="407"/>
                    <a:pt x="724" y="407"/>
                    <a:pt x="724" y="407"/>
                  </a:cubicBezTo>
                  <a:cubicBezTo>
                    <a:pt x="723" y="409"/>
                    <a:pt x="723" y="409"/>
                    <a:pt x="723" y="409"/>
                  </a:cubicBezTo>
                  <a:cubicBezTo>
                    <a:pt x="721" y="412"/>
                    <a:pt x="721" y="412"/>
                    <a:pt x="721" y="412"/>
                  </a:cubicBezTo>
                  <a:cubicBezTo>
                    <a:pt x="721" y="413"/>
                    <a:pt x="721" y="413"/>
                    <a:pt x="721" y="413"/>
                  </a:cubicBezTo>
                  <a:cubicBezTo>
                    <a:pt x="724" y="413"/>
                    <a:pt x="724" y="413"/>
                    <a:pt x="724" y="413"/>
                  </a:cubicBezTo>
                  <a:cubicBezTo>
                    <a:pt x="731" y="413"/>
                    <a:pt x="731" y="413"/>
                    <a:pt x="731" y="413"/>
                  </a:cubicBezTo>
                  <a:cubicBezTo>
                    <a:pt x="733" y="412"/>
                    <a:pt x="733" y="412"/>
                    <a:pt x="733" y="412"/>
                  </a:cubicBezTo>
                  <a:cubicBezTo>
                    <a:pt x="733" y="413"/>
                    <a:pt x="733" y="413"/>
                    <a:pt x="733" y="413"/>
                  </a:cubicBezTo>
                  <a:cubicBezTo>
                    <a:pt x="734" y="413"/>
                    <a:pt x="734" y="413"/>
                    <a:pt x="734" y="413"/>
                  </a:cubicBezTo>
                  <a:cubicBezTo>
                    <a:pt x="737" y="413"/>
                    <a:pt x="737" y="413"/>
                    <a:pt x="737" y="413"/>
                  </a:cubicBezTo>
                  <a:cubicBezTo>
                    <a:pt x="740" y="413"/>
                    <a:pt x="740" y="413"/>
                    <a:pt x="740" y="413"/>
                  </a:cubicBezTo>
                  <a:cubicBezTo>
                    <a:pt x="743" y="413"/>
                    <a:pt x="743" y="413"/>
                    <a:pt x="743" y="413"/>
                  </a:cubicBezTo>
                  <a:cubicBezTo>
                    <a:pt x="746" y="413"/>
                    <a:pt x="746" y="413"/>
                    <a:pt x="746" y="413"/>
                  </a:cubicBezTo>
                  <a:cubicBezTo>
                    <a:pt x="747" y="414"/>
                    <a:pt x="747" y="414"/>
                    <a:pt x="747" y="414"/>
                  </a:cubicBezTo>
                  <a:cubicBezTo>
                    <a:pt x="748" y="414"/>
                    <a:pt x="748" y="414"/>
                    <a:pt x="748" y="414"/>
                  </a:cubicBezTo>
                  <a:cubicBezTo>
                    <a:pt x="751" y="413"/>
                    <a:pt x="751" y="413"/>
                    <a:pt x="751" y="413"/>
                  </a:cubicBezTo>
                  <a:cubicBezTo>
                    <a:pt x="753" y="413"/>
                    <a:pt x="753" y="413"/>
                    <a:pt x="753" y="413"/>
                  </a:cubicBezTo>
                  <a:cubicBezTo>
                    <a:pt x="754" y="412"/>
                    <a:pt x="754" y="412"/>
                    <a:pt x="754" y="412"/>
                  </a:cubicBezTo>
                  <a:cubicBezTo>
                    <a:pt x="754" y="413"/>
                    <a:pt x="754" y="413"/>
                    <a:pt x="754" y="413"/>
                  </a:cubicBezTo>
                  <a:cubicBezTo>
                    <a:pt x="756" y="410"/>
                    <a:pt x="756" y="410"/>
                    <a:pt x="756" y="410"/>
                  </a:cubicBezTo>
                  <a:cubicBezTo>
                    <a:pt x="757" y="412"/>
                    <a:pt x="757" y="412"/>
                    <a:pt x="757" y="412"/>
                  </a:cubicBezTo>
                  <a:cubicBezTo>
                    <a:pt x="758" y="410"/>
                    <a:pt x="758" y="410"/>
                    <a:pt x="758" y="410"/>
                  </a:cubicBezTo>
                  <a:cubicBezTo>
                    <a:pt x="760" y="409"/>
                    <a:pt x="760" y="409"/>
                    <a:pt x="760" y="409"/>
                  </a:cubicBezTo>
                  <a:cubicBezTo>
                    <a:pt x="758" y="412"/>
                    <a:pt x="758" y="412"/>
                    <a:pt x="758" y="412"/>
                  </a:cubicBezTo>
                  <a:cubicBezTo>
                    <a:pt x="758" y="413"/>
                    <a:pt x="758" y="413"/>
                    <a:pt x="758" y="413"/>
                  </a:cubicBezTo>
                  <a:cubicBezTo>
                    <a:pt x="757" y="413"/>
                    <a:pt x="757" y="413"/>
                    <a:pt x="757" y="413"/>
                  </a:cubicBezTo>
                  <a:cubicBezTo>
                    <a:pt x="756" y="414"/>
                    <a:pt x="756" y="414"/>
                    <a:pt x="756" y="414"/>
                  </a:cubicBezTo>
                  <a:cubicBezTo>
                    <a:pt x="757" y="414"/>
                    <a:pt x="757" y="414"/>
                    <a:pt x="757" y="414"/>
                  </a:cubicBezTo>
                  <a:cubicBezTo>
                    <a:pt x="758" y="414"/>
                    <a:pt x="758" y="414"/>
                    <a:pt x="758" y="414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1" y="414"/>
                    <a:pt x="761" y="414"/>
                    <a:pt x="761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8" y="412"/>
                    <a:pt x="768" y="412"/>
                    <a:pt x="768" y="412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70" y="413"/>
                    <a:pt x="770" y="413"/>
                    <a:pt x="770" y="413"/>
                  </a:cubicBezTo>
                  <a:cubicBezTo>
                    <a:pt x="768" y="414"/>
                    <a:pt x="768" y="414"/>
                    <a:pt x="768" y="414"/>
                  </a:cubicBezTo>
                  <a:cubicBezTo>
                    <a:pt x="764" y="416"/>
                    <a:pt x="764" y="416"/>
                    <a:pt x="764" y="416"/>
                  </a:cubicBezTo>
                  <a:cubicBezTo>
                    <a:pt x="760" y="419"/>
                    <a:pt x="760" y="419"/>
                    <a:pt x="760" y="419"/>
                  </a:cubicBezTo>
                  <a:cubicBezTo>
                    <a:pt x="757" y="420"/>
                    <a:pt x="757" y="420"/>
                    <a:pt x="757" y="420"/>
                  </a:cubicBezTo>
                  <a:cubicBezTo>
                    <a:pt x="754" y="422"/>
                    <a:pt x="754" y="422"/>
                    <a:pt x="754" y="422"/>
                  </a:cubicBezTo>
                  <a:cubicBezTo>
                    <a:pt x="754" y="423"/>
                    <a:pt x="754" y="423"/>
                    <a:pt x="754" y="423"/>
                  </a:cubicBezTo>
                  <a:cubicBezTo>
                    <a:pt x="757" y="423"/>
                    <a:pt x="757" y="423"/>
                    <a:pt x="757" y="423"/>
                  </a:cubicBezTo>
                  <a:cubicBezTo>
                    <a:pt x="761" y="422"/>
                    <a:pt x="761" y="422"/>
                    <a:pt x="761" y="422"/>
                  </a:cubicBezTo>
                  <a:cubicBezTo>
                    <a:pt x="764" y="419"/>
                    <a:pt x="764" y="419"/>
                    <a:pt x="764" y="419"/>
                  </a:cubicBezTo>
                  <a:cubicBezTo>
                    <a:pt x="768" y="416"/>
                    <a:pt x="768" y="416"/>
                    <a:pt x="768" y="416"/>
                  </a:cubicBezTo>
                  <a:cubicBezTo>
                    <a:pt x="771" y="415"/>
                    <a:pt x="771" y="415"/>
                    <a:pt x="771" y="415"/>
                  </a:cubicBezTo>
                  <a:cubicBezTo>
                    <a:pt x="774" y="413"/>
                    <a:pt x="774" y="413"/>
                    <a:pt x="774" y="413"/>
                  </a:cubicBezTo>
                  <a:cubicBezTo>
                    <a:pt x="777" y="410"/>
                    <a:pt x="777" y="410"/>
                    <a:pt x="777" y="410"/>
                  </a:cubicBezTo>
                  <a:cubicBezTo>
                    <a:pt x="778" y="410"/>
                    <a:pt x="778" y="410"/>
                    <a:pt x="778" y="410"/>
                  </a:cubicBezTo>
                  <a:cubicBezTo>
                    <a:pt x="778" y="413"/>
                    <a:pt x="778" y="413"/>
                    <a:pt x="778" y="413"/>
                  </a:cubicBezTo>
                  <a:cubicBezTo>
                    <a:pt x="778" y="416"/>
                    <a:pt x="778" y="416"/>
                    <a:pt x="778" y="416"/>
                  </a:cubicBezTo>
                  <a:cubicBezTo>
                    <a:pt x="776" y="419"/>
                    <a:pt x="776" y="419"/>
                    <a:pt x="776" y="419"/>
                  </a:cubicBezTo>
                  <a:cubicBezTo>
                    <a:pt x="774" y="420"/>
                    <a:pt x="774" y="420"/>
                    <a:pt x="774" y="420"/>
                  </a:cubicBezTo>
                  <a:cubicBezTo>
                    <a:pt x="773" y="423"/>
                    <a:pt x="773" y="423"/>
                    <a:pt x="773" y="423"/>
                  </a:cubicBezTo>
                  <a:cubicBezTo>
                    <a:pt x="774" y="423"/>
                    <a:pt x="774" y="423"/>
                    <a:pt x="774" y="423"/>
                  </a:cubicBezTo>
                  <a:cubicBezTo>
                    <a:pt x="777" y="422"/>
                    <a:pt x="777" y="422"/>
                    <a:pt x="777" y="422"/>
                  </a:cubicBezTo>
                  <a:cubicBezTo>
                    <a:pt x="781" y="419"/>
                    <a:pt x="781" y="419"/>
                    <a:pt x="781" y="419"/>
                  </a:cubicBezTo>
                  <a:cubicBezTo>
                    <a:pt x="780" y="420"/>
                    <a:pt x="780" y="420"/>
                    <a:pt x="780" y="420"/>
                  </a:cubicBezTo>
                  <a:cubicBezTo>
                    <a:pt x="778" y="422"/>
                    <a:pt x="778" y="422"/>
                    <a:pt x="778" y="422"/>
                  </a:cubicBezTo>
                  <a:cubicBezTo>
                    <a:pt x="780" y="422"/>
                    <a:pt x="780" y="422"/>
                    <a:pt x="780" y="422"/>
                  </a:cubicBezTo>
                  <a:cubicBezTo>
                    <a:pt x="778" y="423"/>
                    <a:pt x="778" y="423"/>
                    <a:pt x="778" y="423"/>
                  </a:cubicBezTo>
                  <a:cubicBezTo>
                    <a:pt x="780" y="423"/>
                    <a:pt x="780" y="423"/>
                    <a:pt x="780" y="423"/>
                  </a:cubicBezTo>
                  <a:cubicBezTo>
                    <a:pt x="778" y="424"/>
                    <a:pt x="778" y="424"/>
                    <a:pt x="778" y="424"/>
                  </a:cubicBezTo>
                  <a:cubicBezTo>
                    <a:pt x="778" y="426"/>
                    <a:pt x="778" y="426"/>
                    <a:pt x="778" y="426"/>
                  </a:cubicBezTo>
                  <a:cubicBezTo>
                    <a:pt x="780" y="426"/>
                    <a:pt x="780" y="426"/>
                    <a:pt x="780" y="426"/>
                  </a:cubicBezTo>
                  <a:cubicBezTo>
                    <a:pt x="783" y="426"/>
                    <a:pt x="783" y="426"/>
                    <a:pt x="783" y="426"/>
                  </a:cubicBezTo>
                  <a:cubicBezTo>
                    <a:pt x="784" y="426"/>
                    <a:pt x="784" y="426"/>
                    <a:pt x="784" y="426"/>
                  </a:cubicBezTo>
                  <a:cubicBezTo>
                    <a:pt x="784" y="424"/>
                    <a:pt x="784" y="424"/>
                    <a:pt x="784" y="424"/>
                  </a:cubicBezTo>
                  <a:cubicBezTo>
                    <a:pt x="787" y="422"/>
                    <a:pt x="787" y="422"/>
                    <a:pt x="787" y="422"/>
                  </a:cubicBezTo>
                  <a:cubicBezTo>
                    <a:pt x="791" y="416"/>
                    <a:pt x="791" y="416"/>
                    <a:pt x="791" y="416"/>
                  </a:cubicBezTo>
                  <a:cubicBezTo>
                    <a:pt x="791" y="412"/>
                    <a:pt x="791" y="412"/>
                    <a:pt x="791" y="412"/>
                  </a:cubicBezTo>
                  <a:cubicBezTo>
                    <a:pt x="790" y="412"/>
                    <a:pt x="790" y="412"/>
                    <a:pt x="790" y="412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87" y="414"/>
                    <a:pt x="787" y="414"/>
                    <a:pt x="787" y="414"/>
                  </a:cubicBezTo>
                  <a:cubicBezTo>
                    <a:pt x="786" y="416"/>
                    <a:pt x="786" y="416"/>
                    <a:pt x="786" y="416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2"/>
                    <a:pt x="787" y="412"/>
                    <a:pt x="787" y="412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93" y="406"/>
                    <a:pt x="793" y="406"/>
                    <a:pt x="793" y="406"/>
                  </a:cubicBezTo>
                  <a:cubicBezTo>
                    <a:pt x="790" y="406"/>
                    <a:pt x="790" y="406"/>
                    <a:pt x="790" y="406"/>
                  </a:cubicBezTo>
                  <a:cubicBezTo>
                    <a:pt x="789" y="407"/>
                    <a:pt x="789" y="407"/>
                    <a:pt x="789" y="407"/>
                  </a:cubicBezTo>
                  <a:cubicBezTo>
                    <a:pt x="784" y="410"/>
                    <a:pt x="784" y="410"/>
                    <a:pt x="784" y="410"/>
                  </a:cubicBezTo>
                  <a:cubicBezTo>
                    <a:pt x="781" y="414"/>
                    <a:pt x="781" y="414"/>
                    <a:pt x="781" y="414"/>
                  </a:cubicBezTo>
                  <a:cubicBezTo>
                    <a:pt x="781" y="413"/>
                    <a:pt x="781" y="413"/>
                    <a:pt x="781" y="413"/>
                  </a:cubicBezTo>
                  <a:cubicBezTo>
                    <a:pt x="781" y="412"/>
                    <a:pt x="781" y="412"/>
                    <a:pt x="781" y="412"/>
                  </a:cubicBezTo>
                  <a:cubicBezTo>
                    <a:pt x="780" y="412"/>
                    <a:pt x="780" y="412"/>
                    <a:pt x="780" y="412"/>
                  </a:cubicBezTo>
                  <a:cubicBezTo>
                    <a:pt x="780" y="410"/>
                    <a:pt x="780" y="410"/>
                    <a:pt x="780" y="410"/>
                  </a:cubicBezTo>
                  <a:cubicBezTo>
                    <a:pt x="781" y="409"/>
                    <a:pt x="781" y="409"/>
                    <a:pt x="781" y="409"/>
                  </a:cubicBezTo>
                  <a:cubicBezTo>
                    <a:pt x="783" y="407"/>
                    <a:pt x="783" y="407"/>
                    <a:pt x="783" y="407"/>
                  </a:cubicBezTo>
                  <a:cubicBezTo>
                    <a:pt x="781" y="407"/>
                    <a:pt x="781" y="407"/>
                    <a:pt x="781" y="407"/>
                  </a:cubicBezTo>
                  <a:cubicBezTo>
                    <a:pt x="781" y="406"/>
                    <a:pt x="781" y="406"/>
                    <a:pt x="781" y="406"/>
                  </a:cubicBezTo>
                  <a:cubicBezTo>
                    <a:pt x="783" y="406"/>
                    <a:pt x="783" y="406"/>
                    <a:pt x="783" y="406"/>
                  </a:cubicBezTo>
                  <a:cubicBezTo>
                    <a:pt x="784" y="406"/>
                    <a:pt x="784" y="406"/>
                    <a:pt x="784" y="406"/>
                  </a:cubicBezTo>
                  <a:cubicBezTo>
                    <a:pt x="786" y="404"/>
                    <a:pt x="786" y="404"/>
                    <a:pt x="786" y="404"/>
                  </a:cubicBezTo>
                  <a:cubicBezTo>
                    <a:pt x="791" y="402"/>
                    <a:pt x="791" y="402"/>
                    <a:pt x="791" y="402"/>
                  </a:cubicBezTo>
                  <a:cubicBezTo>
                    <a:pt x="793" y="402"/>
                    <a:pt x="793" y="402"/>
                    <a:pt x="793" y="402"/>
                  </a:cubicBezTo>
                  <a:cubicBezTo>
                    <a:pt x="793" y="400"/>
                    <a:pt x="793" y="400"/>
                    <a:pt x="793" y="400"/>
                  </a:cubicBezTo>
                  <a:cubicBezTo>
                    <a:pt x="791" y="399"/>
                    <a:pt x="791" y="399"/>
                    <a:pt x="791" y="399"/>
                  </a:cubicBezTo>
                  <a:lnTo>
                    <a:pt x="791" y="400"/>
                  </a:lnTo>
                  <a:close/>
                  <a:moveTo>
                    <a:pt x="780" y="191"/>
                  </a:moveTo>
                  <a:cubicBezTo>
                    <a:pt x="781" y="189"/>
                    <a:pt x="781" y="189"/>
                    <a:pt x="781" y="189"/>
                  </a:cubicBezTo>
                  <a:cubicBezTo>
                    <a:pt x="780" y="189"/>
                    <a:pt x="780" y="189"/>
                    <a:pt x="780" y="189"/>
                  </a:cubicBezTo>
                  <a:lnTo>
                    <a:pt x="780" y="191"/>
                  </a:lnTo>
                  <a:close/>
                  <a:moveTo>
                    <a:pt x="330" y="343"/>
                  </a:moveTo>
                  <a:cubicBezTo>
                    <a:pt x="330" y="343"/>
                    <a:pt x="330" y="343"/>
                    <a:pt x="329" y="342"/>
                  </a:cubicBezTo>
                  <a:cubicBezTo>
                    <a:pt x="329" y="342"/>
                    <a:pt x="329" y="343"/>
                    <a:pt x="330" y="343"/>
                  </a:cubicBezTo>
                  <a:close/>
                  <a:moveTo>
                    <a:pt x="675" y="135"/>
                  </a:moveTo>
                  <a:cubicBezTo>
                    <a:pt x="672" y="135"/>
                    <a:pt x="672" y="135"/>
                    <a:pt x="672" y="135"/>
                  </a:cubicBezTo>
                  <a:cubicBezTo>
                    <a:pt x="672" y="136"/>
                    <a:pt x="672" y="136"/>
                    <a:pt x="672" y="136"/>
                  </a:cubicBezTo>
                  <a:cubicBezTo>
                    <a:pt x="671" y="136"/>
                    <a:pt x="671" y="136"/>
                    <a:pt x="671" y="136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75" y="138"/>
                    <a:pt x="675" y="138"/>
                    <a:pt x="675" y="138"/>
                  </a:cubicBezTo>
                  <a:cubicBezTo>
                    <a:pt x="678" y="136"/>
                    <a:pt x="678" y="136"/>
                    <a:pt x="678" y="136"/>
                  </a:cubicBezTo>
                  <a:cubicBezTo>
                    <a:pt x="681" y="136"/>
                    <a:pt x="681" y="136"/>
                    <a:pt x="681" y="136"/>
                  </a:cubicBezTo>
                  <a:cubicBezTo>
                    <a:pt x="681" y="135"/>
                    <a:pt x="681" y="135"/>
                    <a:pt x="681" y="135"/>
                  </a:cubicBezTo>
                  <a:cubicBezTo>
                    <a:pt x="678" y="135"/>
                    <a:pt x="678" y="135"/>
                    <a:pt x="678" y="135"/>
                  </a:cubicBezTo>
                  <a:lnTo>
                    <a:pt x="675" y="135"/>
                  </a:lnTo>
                  <a:close/>
                  <a:moveTo>
                    <a:pt x="943" y="6"/>
                  </a:moveTo>
                  <a:cubicBezTo>
                    <a:pt x="942" y="4"/>
                    <a:pt x="942" y="4"/>
                    <a:pt x="942" y="4"/>
                  </a:cubicBezTo>
                  <a:cubicBezTo>
                    <a:pt x="938" y="6"/>
                    <a:pt x="938" y="6"/>
                    <a:pt x="938" y="6"/>
                  </a:cubicBezTo>
                  <a:cubicBezTo>
                    <a:pt x="939" y="4"/>
                    <a:pt x="939" y="4"/>
                    <a:pt x="939" y="4"/>
                  </a:cubicBezTo>
                  <a:cubicBezTo>
                    <a:pt x="936" y="6"/>
                    <a:pt x="936" y="6"/>
                    <a:pt x="936" y="6"/>
                  </a:cubicBezTo>
                  <a:cubicBezTo>
                    <a:pt x="930" y="6"/>
                    <a:pt x="930" y="6"/>
                    <a:pt x="930" y="6"/>
                  </a:cubicBezTo>
                  <a:cubicBezTo>
                    <a:pt x="933" y="4"/>
                    <a:pt x="933" y="4"/>
                    <a:pt x="933" y="4"/>
                  </a:cubicBezTo>
                  <a:cubicBezTo>
                    <a:pt x="930" y="3"/>
                    <a:pt x="930" y="3"/>
                    <a:pt x="930" y="3"/>
                  </a:cubicBezTo>
                  <a:cubicBezTo>
                    <a:pt x="929" y="3"/>
                    <a:pt x="929" y="3"/>
                    <a:pt x="929" y="3"/>
                  </a:cubicBezTo>
                  <a:cubicBezTo>
                    <a:pt x="926" y="3"/>
                    <a:pt x="926" y="3"/>
                    <a:pt x="926" y="3"/>
                  </a:cubicBezTo>
                  <a:cubicBezTo>
                    <a:pt x="922" y="2"/>
                    <a:pt x="922" y="2"/>
                    <a:pt x="922" y="2"/>
                  </a:cubicBezTo>
                  <a:cubicBezTo>
                    <a:pt x="918" y="3"/>
                    <a:pt x="918" y="3"/>
                    <a:pt x="918" y="3"/>
                  </a:cubicBezTo>
                  <a:cubicBezTo>
                    <a:pt x="909" y="3"/>
                    <a:pt x="909" y="3"/>
                    <a:pt x="909" y="3"/>
                  </a:cubicBezTo>
                  <a:cubicBezTo>
                    <a:pt x="913" y="2"/>
                    <a:pt x="913" y="2"/>
                    <a:pt x="913" y="2"/>
                  </a:cubicBezTo>
                  <a:cubicBezTo>
                    <a:pt x="903" y="2"/>
                    <a:pt x="903" y="2"/>
                    <a:pt x="903" y="2"/>
                  </a:cubicBezTo>
                  <a:cubicBezTo>
                    <a:pt x="897" y="2"/>
                    <a:pt x="897" y="2"/>
                    <a:pt x="897" y="2"/>
                  </a:cubicBezTo>
                  <a:cubicBezTo>
                    <a:pt x="892" y="2"/>
                    <a:pt x="892" y="2"/>
                    <a:pt x="892" y="2"/>
                  </a:cubicBezTo>
                  <a:cubicBezTo>
                    <a:pt x="890" y="2"/>
                    <a:pt x="890" y="2"/>
                    <a:pt x="890" y="2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77" y="2"/>
                    <a:pt x="877" y="2"/>
                    <a:pt x="877" y="2"/>
                  </a:cubicBezTo>
                  <a:cubicBezTo>
                    <a:pt x="876" y="2"/>
                    <a:pt x="876" y="2"/>
                    <a:pt x="876" y="2"/>
                  </a:cubicBezTo>
                  <a:cubicBezTo>
                    <a:pt x="876" y="0"/>
                    <a:pt x="876" y="0"/>
                    <a:pt x="876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60" y="2"/>
                    <a:pt x="860" y="2"/>
                    <a:pt x="860" y="2"/>
                  </a:cubicBezTo>
                  <a:cubicBezTo>
                    <a:pt x="866" y="3"/>
                    <a:pt x="866" y="3"/>
                    <a:pt x="866" y="3"/>
                  </a:cubicBezTo>
                  <a:cubicBezTo>
                    <a:pt x="863" y="3"/>
                    <a:pt x="863" y="3"/>
                    <a:pt x="863" y="3"/>
                  </a:cubicBezTo>
                  <a:cubicBezTo>
                    <a:pt x="860" y="3"/>
                    <a:pt x="860" y="3"/>
                    <a:pt x="860" y="3"/>
                  </a:cubicBezTo>
                  <a:cubicBezTo>
                    <a:pt x="856" y="2"/>
                    <a:pt x="856" y="2"/>
                    <a:pt x="856" y="2"/>
                  </a:cubicBezTo>
                  <a:cubicBezTo>
                    <a:pt x="852" y="2"/>
                    <a:pt x="852" y="2"/>
                    <a:pt x="852" y="2"/>
                  </a:cubicBezTo>
                  <a:cubicBezTo>
                    <a:pt x="842" y="2"/>
                    <a:pt x="842" y="2"/>
                    <a:pt x="842" y="2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42" y="3"/>
                    <a:pt x="842" y="3"/>
                    <a:pt x="842" y="3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44" y="4"/>
                    <a:pt x="844" y="4"/>
                    <a:pt x="844" y="4"/>
                  </a:cubicBezTo>
                  <a:cubicBezTo>
                    <a:pt x="840" y="4"/>
                    <a:pt x="840" y="4"/>
                    <a:pt x="840" y="4"/>
                  </a:cubicBezTo>
                  <a:cubicBezTo>
                    <a:pt x="837" y="6"/>
                    <a:pt x="837" y="6"/>
                    <a:pt x="837" y="6"/>
                  </a:cubicBezTo>
                  <a:cubicBezTo>
                    <a:pt x="839" y="4"/>
                    <a:pt x="839" y="4"/>
                    <a:pt x="839" y="4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0" y="3"/>
                    <a:pt x="830" y="3"/>
                    <a:pt x="830" y="3"/>
                  </a:cubicBezTo>
                  <a:cubicBezTo>
                    <a:pt x="827" y="2"/>
                    <a:pt x="827" y="2"/>
                    <a:pt x="827" y="2"/>
                  </a:cubicBezTo>
                  <a:cubicBezTo>
                    <a:pt x="826" y="2"/>
                    <a:pt x="826" y="2"/>
                    <a:pt x="826" y="2"/>
                  </a:cubicBezTo>
                  <a:cubicBezTo>
                    <a:pt x="822" y="2"/>
                    <a:pt x="822" y="2"/>
                    <a:pt x="822" y="2"/>
                  </a:cubicBezTo>
                  <a:cubicBezTo>
                    <a:pt x="817" y="2"/>
                    <a:pt x="817" y="2"/>
                    <a:pt x="817" y="2"/>
                  </a:cubicBezTo>
                  <a:cubicBezTo>
                    <a:pt x="813" y="2"/>
                    <a:pt x="813" y="2"/>
                    <a:pt x="813" y="2"/>
                  </a:cubicBezTo>
                  <a:cubicBezTo>
                    <a:pt x="816" y="3"/>
                    <a:pt x="816" y="3"/>
                    <a:pt x="816" y="3"/>
                  </a:cubicBezTo>
                  <a:cubicBezTo>
                    <a:pt x="817" y="3"/>
                    <a:pt x="817" y="3"/>
                    <a:pt x="817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813" y="4"/>
                    <a:pt x="813" y="4"/>
                    <a:pt x="813" y="4"/>
                  </a:cubicBezTo>
                  <a:cubicBezTo>
                    <a:pt x="809" y="3"/>
                    <a:pt x="809" y="3"/>
                    <a:pt x="809" y="3"/>
                  </a:cubicBezTo>
                  <a:cubicBezTo>
                    <a:pt x="806" y="3"/>
                    <a:pt x="806" y="3"/>
                    <a:pt x="806" y="3"/>
                  </a:cubicBezTo>
                  <a:cubicBezTo>
                    <a:pt x="803" y="3"/>
                    <a:pt x="803" y="3"/>
                    <a:pt x="803" y="3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01" y="4"/>
                    <a:pt x="801" y="4"/>
                    <a:pt x="801" y="4"/>
                  </a:cubicBezTo>
                  <a:cubicBezTo>
                    <a:pt x="799" y="3"/>
                    <a:pt x="799" y="3"/>
                    <a:pt x="799" y="3"/>
                  </a:cubicBezTo>
                  <a:cubicBezTo>
                    <a:pt x="796" y="4"/>
                    <a:pt x="796" y="4"/>
                    <a:pt x="796" y="4"/>
                  </a:cubicBezTo>
                  <a:cubicBezTo>
                    <a:pt x="793" y="6"/>
                    <a:pt x="793" y="6"/>
                    <a:pt x="793" y="6"/>
                  </a:cubicBezTo>
                  <a:cubicBezTo>
                    <a:pt x="791" y="6"/>
                    <a:pt x="791" y="6"/>
                    <a:pt x="791" y="6"/>
                  </a:cubicBezTo>
                  <a:cubicBezTo>
                    <a:pt x="800" y="9"/>
                    <a:pt x="800" y="9"/>
                    <a:pt x="800" y="9"/>
                  </a:cubicBezTo>
                  <a:cubicBezTo>
                    <a:pt x="806" y="9"/>
                    <a:pt x="806" y="9"/>
                    <a:pt x="806" y="9"/>
                  </a:cubicBezTo>
                  <a:cubicBezTo>
                    <a:pt x="810" y="12"/>
                    <a:pt x="810" y="12"/>
                    <a:pt x="810" y="12"/>
                  </a:cubicBezTo>
                  <a:cubicBezTo>
                    <a:pt x="804" y="10"/>
                    <a:pt x="804" y="10"/>
                    <a:pt x="804" y="10"/>
                  </a:cubicBezTo>
                  <a:cubicBezTo>
                    <a:pt x="799" y="9"/>
                    <a:pt x="799" y="9"/>
                    <a:pt x="799" y="9"/>
                  </a:cubicBezTo>
                  <a:cubicBezTo>
                    <a:pt x="793" y="7"/>
                    <a:pt x="793" y="7"/>
                    <a:pt x="793" y="7"/>
                  </a:cubicBezTo>
                  <a:cubicBezTo>
                    <a:pt x="789" y="7"/>
                    <a:pt x="789" y="7"/>
                    <a:pt x="789" y="7"/>
                  </a:cubicBezTo>
                  <a:cubicBezTo>
                    <a:pt x="787" y="7"/>
                    <a:pt x="787" y="7"/>
                    <a:pt x="787" y="7"/>
                  </a:cubicBezTo>
                  <a:cubicBezTo>
                    <a:pt x="789" y="9"/>
                    <a:pt x="789" y="9"/>
                    <a:pt x="789" y="9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786" y="7"/>
                    <a:pt x="786" y="7"/>
                    <a:pt x="786" y="7"/>
                  </a:cubicBezTo>
                  <a:cubicBezTo>
                    <a:pt x="783" y="6"/>
                    <a:pt x="783" y="6"/>
                    <a:pt x="783" y="6"/>
                  </a:cubicBezTo>
                  <a:cubicBezTo>
                    <a:pt x="781" y="6"/>
                    <a:pt x="781" y="6"/>
                    <a:pt x="781" y="6"/>
                  </a:cubicBezTo>
                  <a:cubicBezTo>
                    <a:pt x="777" y="6"/>
                    <a:pt x="777" y="6"/>
                    <a:pt x="777" y="6"/>
                  </a:cubicBezTo>
                  <a:cubicBezTo>
                    <a:pt x="776" y="6"/>
                    <a:pt x="776" y="6"/>
                    <a:pt x="776" y="6"/>
                  </a:cubicBezTo>
                  <a:cubicBezTo>
                    <a:pt x="774" y="6"/>
                    <a:pt x="774" y="6"/>
                    <a:pt x="774" y="6"/>
                  </a:cubicBezTo>
                  <a:cubicBezTo>
                    <a:pt x="768" y="6"/>
                    <a:pt x="768" y="6"/>
                    <a:pt x="768" y="6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64" y="7"/>
                    <a:pt x="764" y="7"/>
                    <a:pt x="764" y="7"/>
                  </a:cubicBezTo>
                  <a:cubicBezTo>
                    <a:pt x="761" y="7"/>
                    <a:pt x="761" y="7"/>
                    <a:pt x="761" y="7"/>
                  </a:cubicBezTo>
                  <a:cubicBezTo>
                    <a:pt x="758" y="9"/>
                    <a:pt x="758" y="9"/>
                    <a:pt x="758" y="9"/>
                  </a:cubicBezTo>
                  <a:cubicBezTo>
                    <a:pt x="756" y="9"/>
                    <a:pt x="756" y="9"/>
                    <a:pt x="756" y="9"/>
                  </a:cubicBezTo>
                  <a:cubicBezTo>
                    <a:pt x="754" y="10"/>
                    <a:pt x="754" y="10"/>
                    <a:pt x="754" y="10"/>
                  </a:cubicBezTo>
                  <a:cubicBezTo>
                    <a:pt x="753" y="9"/>
                    <a:pt x="753" y="9"/>
                    <a:pt x="753" y="9"/>
                  </a:cubicBezTo>
                  <a:cubicBezTo>
                    <a:pt x="748" y="9"/>
                    <a:pt x="748" y="9"/>
                    <a:pt x="748" y="9"/>
                  </a:cubicBezTo>
                  <a:cubicBezTo>
                    <a:pt x="741" y="9"/>
                    <a:pt x="741" y="9"/>
                    <a:pt x="741" y="9"/>
                  </a:cubicBezTo>
                  <a:cubicBezTo>
                    <a:pt x="737" y="10"/>
                    <a:pt x="737" y="10"/>
                    <a:pt x="737" y="10"/>
                  </a:cubicBezTo>
                  <a:cubicBezTo>
                    <a:pt x="734" y="10"/>
                    <a:pt x="734" y="10"/>
                    <a:pt x="734" y="10"/>
                  </a:cubicBezTo>
                  <a:cubicBezTo>
                    <a:pt x="728" y="10"/>
                    <a:pt x="728" y="10"/>
                    <a:pt x="728" y="10"/>
                  </a:cubicBezTo>
                  <a:cubicBezTo>
                    <a:pt x="714" y="13"/>
                    <a:pt x="714" y="13"/>
                    <a:pt x="714" y="13"/>
                  </a:cubicBezTo>
                  <a:cubicBezTo>
                    <a:pt x="723" y="13"/>
                    <a:pt x="723" y="13"/>
                    <a:pt x="723" y="13"/>
                  </a:cubicBezTo>
                  <a:cubicBezTo>
                    <a:pt x="727" y="13"/>
                    <a:pt x="727" y="13"/>
                    <a:pt x="727" y="13"/>
                  </a:cubicBezTo>
                  <a:cubicBezTo>
                    <a:pt x="721" y="14"/>
                    <a:pt x="721" y="14"/>
                    <a:pt x="721" y="14"/>
                  </a:cubicBezTo>
                  <a:cubicBezTo>
                    <a:pt x="724" y="14"/>
                    <a:pt x="724" y="14"/>
                    <a:pt x="724" y="14"/>
                  </a:cubicBezTo>
                  <a:cubicBezTo>
                    <a:pt x="725" y="14"/>
                    <a:pt x="725" y="14"/>
                    <a:pt x="725" y="14"/>
                  </a:cubicBezTo>
                  <a:cubicBezTo>
                    <a:pt x="730" y="14"/>
                    <a:pt x="730" y="14"/>
                    <a:pt x="730" y="14"/>
                  </a:cubicBezTo>
                  <a:cubicBezTo>
                    <a:pt x="725" y="16"/>
                    <a:pt x="725" y="16"/>
                    <a:pt x="725" y="16"/>
                  </a:cubicBezTo>
                  <a:cubicBezTo>
                    <a:pt x="721" y="16"/>
                    <a:pt x="721" y="16"/>
                    <a:pt x="721" y="16"/>
                  </a:cubicBezTo>
                  <a:cubicBezTo>
                    <a:pt x="723" y="17"/>
                    <a:pt x="723" y="17"/>
                    <a:pt x="723" y="17"/>
                  </a:cubicBezTo>
                  <a:cubicBezTo>
                    <a:pt x="724" y="17"/>
                    <a:pt x="724" y="17"/>
                    <a:pt x="724" y="17"/>
                  </a:cubicBezTo>
                  <a:cubicBezTo>
                    <a:pt x="727" y="17"/>
                    <a:pt x="727" y="17"/>
                    <a:pt x="727" y="17"/>
                  </a:cubicBezTo>
                  <a:cubicBezTo>
                    <a:pt x="734" y="17"/>
                    <a:pt x="734" y="17"/>
                    <a:pt x="734" y="17"/>
                  </a:cubicBezTo>
                  <a:cubicBezTo>
                    <a:pt x="724" y="19"/>
                    <a:pt x="724" y="19"/>
                    <a:pt x="724" y="19"/>
                  </a:cubicBezTo>
                  <a:cubicBezTo>
                    <a:pt x="730" y="22"/>
                    <a:pt x="730" y="22"/>
                    <a:pt x="730" y="22"/>
                  </a:cubicBezTo>
                  <a:cubicBezTo>
                    <a:pt x="737" y="22"/>
                    <a:pt x="737" y="22"/>
                    <a:pt x="737" y="22"/>
                  </a:cubicBezTo>
                  <a:cubicBezTo>
                    <a:pt x="748" y="19"/>
                    <a:pt x="748" y="19"/>
                    <a:pt x="748" y="19"/>
                  </a:cubicBezTo>
                  <a:cubicBezTo>
                    <a:pt x="746" y="20"/>
                    <a:pt x="746" y="20"/>
                    <a:pt x="746" y="20"/>
                  </a:cubicBezTo>
                  <a:cubicBezTo>
                    <a:pt x="741" y="22"/>
                    <a:pt x="741" y="22"/>
                    <a:pt x="741" y="22"/>
                  </a:cubicBezTo>
                  <a:cubicBezTo>
                    <a:pt x="746" y="22"/>
                    <a:pt x="746" y="22"/>
                    <a:pt x="746" y="22"/>
                  </a:cubicBezTo>
                  <a:cubicBezTo>
                    <a:pt x="747" y="22"/>
                    <a:pt x="747" y="22"/>
                    <a:pt x="747" y="22"/>
                  </a:cubicBezTo>
                  <a:cubicBezTo>
                    <a:pt x="748" y="22"/>
                    <a:pt x="748" y="22"/>
                    <a:pt x="748" y="22"/>
                  </a:cubicBezTo>
                  <a:cubicBezTo>
                    <a:pt x="754" y="22"/>
                    <a:pt x="754" y="22"/>
                    <a:pt x="754" y="22"/>
                  </a:cubicBezTo>
                  <a:cubicBezTo>
                    <a:pt x="761" y="22"/>
                    <a:pt x="761" y="22"/>
                    <a:pt x="761" y="22"/>
                  </a:cubicBezTo>
                  <a:cubicBezTo>
                    <a:pt x="766" y="20"/>
                    <a:pt x="766" y="20"/>
                    <a:pt x="766" y="20"/>
                  </a:cubicBezTo>
                  <a:cubicBezTo>
                    <a:pt x="770" y="20"/>
                    <a:pt x="770" y="20"/>
                    <a:pt x="770" y="20"/>
                  </a:cubicBezTo>
                  <a:cubicBezTo>
                    <a:pt x="767" y="22"/>
                    <a:pt x="767" y="22"/>
                    <a:pt x="767" y="22"/>
                  </a:cubicBezTo>
                  <a:cubicBezTo>
                    <a:pt x="786" y="20"/>
                    <a:pt x="786" y="20"/>
                    <a:pt x="786" y="20"/>
                  </a:cubicBezTo>
                  <a:cubicBezTo>
                    <a:pt x="794" y="19"/>
                    <a:pt x="794" y="19"/>
                    <a:pt x="794" y="19"/>
                  </a:cubicBezTo>
                  <a:cubicBezTo>
                    <a:pt x="803" y="17"/>
                    <a:pt x="803" y="17"/>
                    <a:pt x="803" y="17"/>
                  </a:cubicBezTo>
                  <a:cubicBezTo>
                    <a:pt x="801" y="16"/>
                    <a:pt x="801" y="16"/>
                    <a:pt x="801" y="16"/>
                  </a:cubicBezTo>
                  <a:cubicBezTo>
                    <a:pt x="804" y="17"/>
                    <a:pt x="804" y="17"/>
                    <a:pt x="804" y="17"/>
                  </a:cubicBezTo>
                  <a:cubicBezTo>
                    <a:pt x="801" y="19"/>
                    <a:pt x="801" y="19"/>
                    <a:pt x="801" y="19"/>
                  </a:cubicBezTo>
                  <a:cubicBezTo>
                    <a:pt x="804" y="19"/>
                    <a:pt x="804" y="19"/>
                    <a:pt x="804" y="19"/>
                  </a:cubicBezTo>
                  <a:cubicBezTo>
                    <a:pt x="791" y="22"/>
                    <a:pt x="791" y="22"/>
                    <a:pt x="791" y="22"/>
                  </a:cubicBezTo>
                  <a:cubicBezTo>
                    <a:pt x="799" y="22"/>
                    <a:pt x="799" y="22"/>
                    <a:pt x="799" y="2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784" y="23"/>
                    <a:pt x="784" y="23"/>
                    <a:pt x="784" y="23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68" y="23"/>
                    <a:pt x="768" y="23"/>
                    <a:pt x="768" y="23"/>
                  </a:cubicBezTo>
                  <a:cubicBezTo>
                    <a:pt x="764" y="25"/>
                    <a:pt x="764" y="25"/>
                    <a:pt x="764" y="25"/>
                  </a:cubicBezTo>
                  <a:cubicBezTo>
                    <a:pt x="768" y="26"/>
                    <a:pt x="768" y="26"/>
                    <a:pt x="768" y="26"/>
                  </a:cubicBezTo>
                  <a:cubicBezTo>
                    <a:pt x="773" y="27"/>
                    <a:pt x="773" y="27"/>
                    <a:pt x="773" y="27"/>
                  </a:cubicBezTo>
                  <a:cubicBezTo>
                    <a:pt x="771" y="27"/>
                    <a:pt x="771" y="27"/>
                    <a:pt x="771" y="27"/>
                  </a:cubicBezTo>
                  <a:cubicBezTo>
                    <a:pt x="768" y="29"/>
                    <a:pt x="768" y="29"/>
                    <a:pt x="768" y="29"/>
                  </a:cubicBezTo>
                  <a:cubicBezTo>
                    <a:pt x="773" y="30"/>
                    <a:pt x="773" y="30"/>
                    <a:pt x="773" y="30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67" y="30"/>
                    <a:pt x="767" y="30"/>
                    <a:pt x="767" y="30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760" y="26"/>
                    <a:pt x="760" y="26"/>
                    <a:pt x="760" y="26"/>
                  </a:cubicBezTo>
                  <a:cubicBezTo>
                    <a:pt x="757" y="25"/>
                    <a:pt x="757" y="25"/>
                    <a:pt x="757" y="25"/>
                  </a:cubicBezTo>
                  <a:cubicBezTo>
                    <a:pt x="754" y="25"/>
                    <a:pt x="754" y="25"/>
                    <a:pt x="754" y="25"/>
                  </a:cubicBezTo>
                  <a:cubicBezTo>
                    <a:pt x="747" y="25"/>
                    <a:pt x="747" y="25"/>
                    <a:pt x="747" y="25"/>
                  </a:cubicBezTo>
                  <a:cubicBezTo>
                    <a:pt x="741" y="25"/>
                    <a:pt x="741" y="25"/>
                    <a:pt x="741" y="25"/>
                  </a:cubicBezTo>
                  <a:cubicBezTo>
                    <a:pt x="738" y="25"/>
                    <a:pt x="738" y="25"/>
                    <a:pt x="738" y="25"/>
                  </a:cubicBezTo>
                  <a:cubicBezTo>
                    <a:pt x="737" y="26"/>
                    <a:pt x="737" y="26"/>
                    <a:pt x="737" y="26"/>
                  </a:cubicBezTo>
                  <a:cubicBezTo>
                    <a:pt x="738" y="27"/>
                    <a:pt x="738" y="27"/>
                    <a:pt x="738" y="27"/>
                  </a:cubicBezTo>
                  <a:cubicBezTo>
                    <a:pt x="737" y="27"/>
                    <a:pt x="737" y="27"/>
                    <a:pt x="737" y="27"/>
                  </a:cubicBezTo>
                  <a:cubicBezTo>
                    <a:pt x="735" y="27"/>
                    <a:pt x="735" y="27"/>
                    <a:pt x="735" y="27"/>
                  </a:cubicBezTo>
                  <a:cubicBezTo>
                    <a:pt x="734" y="29"/>
                    <a:pt x="734" y="29"/>
                    <a:pt x="734" y="29"/>
                  </a:cubicBezTo>
                  <a:cubicBezTo>
                    <a:pt x="737" y="29"/>
                    <a:pt x="737" y="29"/>
                    <a:pt x="737" y="29"/>
                  </a:cubicBezTo>
                  <a:cubicBezTo>
                    <a:pt x="740" y="30"/>
                    <a:pt x="740" y="30"/>
                    <a:pt x="740" y="30"/>
                  </a:cubicBezTo>
                  <a:cubicBezTo>
                    <a:pt x="741" y="32"/>
                    <a:pt x="741" y="32"/>
                    <a:pt x="741" y="32"/>
                  </a:cubicBezTo>
                  <a:cubicBezTo>
                    <a:pt x="743" y="32"/>
                    <a:pt x="743" y="32"/>
                    <a:pt x="743" y="32"/>
                  </a:cubicBezTo>
                  <a:cubicBezTo>
                    <a:pt x="741" y="35"/>
                    <a:pt x="741" y="35"/>
                    <a:pt x="741" y="35"/>
                  </a:cubicBezTo>
                  <a:cubicBezTo>
                    <a:pt x="744" y="35"/>
                    <a:pt x="744" y="35"/>
                    <a:pt x="744" y="35"/>
                  </a:cubicBezTo>
                  <a:cubicBezTo>
                    <a:pt x="747" y="36"/>
                    <a:pt x="747" y="36"/>
                    <a:pt x="747" y="36"/>
                  </a:cubicBezTo>
                  <a:cubicBezTo>
                    <a:pt x="741" y="36"/>
                    <a:pt x="741" y="36"/>
                    <a:pt x="741" y="36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6"/>
                    <a:pt x="737" y="36"/>
                    <a:pt x="737" y="36"/>
                  </a:cubicBezTo>
                  <a:cubicBezTo>
                    <a:pt x="748" y="37"/>
                    <a:pt x="748" y="37"/>
                    <a:pt x="748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6" y="39"/>
                    <a:pt x="746" y="39"/>
                    <a:pt x="746" y="39"/>
                  </a:cubicBezTo>
                  <a:cubicBezTo>
                    <a:pt x="751" y="39"/>
                    <a:pt x="751" y="39"/>
                    <a:pt x="751" y="39"/>
                  </a:cubicBezTo>
                  <a:cubicBezTo>
                    <a:pt x="748" y="40"/>
                    <a:pt x="748" y="40"/>
                    <a:pt x="748" y="40"/>
                  </a:cubicBezTo>
                  <a:cubicBezTo>
                    <a:pt x="747" y="40"/>
                    <a:pt x="747" y="40"/>
                    <a:pt x="747" y="40"/>
                  </a:cubicBezTo>
                  <a:cubicBezTo>
                    <a:pt x="743" y="39"/>
                    <a:pt x="743" y="39"/>
                    <a:pt x="743" y="39"/>
                  </a:cubicBezTo>
                  <a:cubicBezTo>
                    <a:pt x="737" y="37"/>
                    <a:pt x="737" y="37"/>
                    <a:pt x="737" y="37"/>
                  </a:cubicBezTo>
                  <a:cubicBezTo>
                    <a:pt x="731" y="37"/>
                    <a:pt x="731" y="37"/>
                    <a:pt x="731" y="37"/>
                  </a:cubicBezTo>
                  <a:cubicBezTo>
                    <a:pt x="721" y="37"/>
                    <a:pt x="721" y="37"/>
                    <a:pt x="721" y="37"/>
                  </a:cubicBezTo>
                  <a:cubicBezTo>
                    <a:pt x="717" y="39"/>
                    <a:pt x="717" y="39"/>
                    <a:pt x="717" y="39"/>
                  </a:cubicBezTo>
                  <a:cubicBezTo>
                    <a:pt x="714" y="40"/>
                    <a:pt x="714" y="40"/>
                    <a:pt x="714" y="40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07" y="43"/>
                    <a:pt x="707" y="43"/>
                    <a:pt x="707" y="43"/>
                  </a:cubicBezTo>
                  <a:cubicBezTo>
                    <a:pt x="707" y="45"/>
                    <a:pt x="707" y="45"/>
                    <a:pt x="707" y="45"/>
                  </a:cubicBezTo>
                  <a:cubicBezTo>
                    <a:pt x="708" y="45"/>
                    <a:pt x="708" y="45"/>
                    <a:pt x="708" y="45"/>
                  </a:cubicBezTo>
                  <a:cubicBezTo>
                    <a:pt x="713" y="45"/>
                    <a:pt x="713" y="45"/>
                    <a:pt x="713" y="45"/>
                  </a:cubicBezTo>
                  <a:cubicBezTo>
                    <a:pt x="720" y="43"/>
                    <a:pt x="720" y="43"/>
                    <a:pt x="720" y="43"/>
                  </a:cubicBezTo>
                  <a:cubicBezTo>
                    <a:pt x="717" y="45"/>
                    <a:pt x="717" y="45"/>
                    <a:pt x="717" y="45"/>
                  </a:cubicBezTo>
                  <a:cubicBezTo>
                    <a:pt x="714" y="46"/>
                    <a:pt x="714" y="46"/>
                    <a:pt x="714" y="46"/>
                  </a:cubicBezTo>
                  <a:cubicBezTo>
                    <a:pt x="718" y="46"/>
                    <a:pt x="718" y="46"/>
                    <a:pt x="718" y="46"/>
                  </a:cubicBezTo>
                  <a:cubicBezTo>
                    <a:pt x="723" y="45"/>
                    <a:pt x="723" y="45"/>
                    <a:pt x="723" y="45"/>
                  </a:cubicBezTo>
                  <a:cubicBezTo>
                    <a:pt x="727" y="42"/>
                    <a:pt x="727" y="42"/>
                    <a:pt x="727" y="42"/>
                  </a:cubicBezTo>
                  <a:cubicBezTo>
                    <a:pt x="731" y="40"/>
                    <a:pt x="731" y="40"/>
                    <a:pt x="731" y="40"/>
                  </a:cubicBezTo>
                  <a:cubicBezTo>
                    <a:pt x="728" y="42"/>
                    <a:pt x="728" y="42"/>
                    <a:pt x="728" y="42"/>
                  </a:cubicBezTo>
                  <a:cubicBezTo>
                    <a:pt x="728" y="43"/>
                    <a:pt x="728" y="43"/>
                    <a:pt x="728" y="43"/>
                  </a:cubicBezTo>
                  <a:cubicBezTo>
                    <a:pt x="727" y="43"/>
                    <a:pt x="727" y="43"/>
                    <a:pt x="727" y="43"/>
                  </a:cubicBezTo>
                  <a:cubicBezTo>
                    <a:pt x="725" y="45"/>
                    <a:pt x="725" y="45"/>
                    <a:pt x="725" y="45"/>
                  </a:cubicBezTo>
                  <a:cubicBezTo>
                    <a:pt x="723" y="46"/>
                    <a:pt x="723" y="46"/>
                    <a:pt x="723" y="46"/>
                  </a:cubicBezTo>
                  <a:cubicBezTo>
                    <a:pt x="715" y="47"/>
                    <a:pt x="715" y="47"/>
                    <a:pt x="715" y="47"/>
                  </a:cubicBezTo>
                  <a:cubicBezTo>
                    <a:pt x="718" y="47"/>
                    <a:pt x="718" y="47"/>
                    <a:pt x="718" y="47"/>
                  </a:cubicBezTo>
                  <a:cubicBezTo>
                    <a:pt x="721" y="47"/>
                    <a:pt x="721" y="47"/>
                    <a:pt x="721" y="47"/>
                  </a:cubicBezTo>
                  <a:cubicBezTo>
                    <a:pt x="717" y="49"/>
                    <a:pt x="717" y="49"/>
                    <a:pt x="717" y="49"/>
                  </a:cubicBezTo>
                  <a:cubicBezTo>
                    <a:pt x="715" y="50"/>
                    <a:pt x="715" y="50"/>
                    <a:pt x="715" y="50"/>
                  </a:cubicBezTo>
                  <a:cubicBezTo>
                    <a:pt x="723" y="49"/>
                    <a:pt x="723" y="49"/>
                    <a:pt x="723" y="49"/>
                  </a:cubicBezTo>
                  <a:cubicBezTo>
                    <a:pt x="718" y="52"/>
                    <a:pt x="718" y="52"/>
                    <a:pt x="718" y="52"/>
                  </a:cubicBezTo>
                  <a:cubicBezTo>
                    <a:pt x="723" y="52"/>
                    <a:pt x="723" y="52"/>
                    <a:pt x="723" y="52"/>
                  </a:cubicBezTo>
                  <a:cubicBezTo>
                    <a:pt x="718" y="53"/>
                    <a:pt x="718" y="53"/>
                    <a:pt x="718" y="53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4" y="53"/>
                    <a:pt x="714" y="53"/>
                    <a:pt x="714" y="53"/>
                  </a:cubicBezTo>
                  <a:cubicBezTo>
                    <a:pt x="708" y="52"/>
                    <a:pt x="708" y="52"/>
                    <a:pt x="708" y="52"/>
                  </a:cubicBezTo>
                  <a:cubicBezTo>
                    <a:pt x="711" y="50"/>
                    <a:pt x="711" y="50"/>
                    <a:pt x="711" y="50"/>
                  </a:cubicBezTo>
                  <a:cubicBezTo>
                    <a:pt x="710" y="49"/>
                    <a:pt x="710" y="49"/>
                    <a:pt x="710" y="49"/>
                  </a:cubicBezTo>
                  <a:cubicBezTo>
                    <a:pt x="705" y="47"/>
                    <a:pt x="705" y="47"/>
                    <a:pt x="705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2" y="50"/>
                    <a:pt x="692" y="50"/>
                    <a:pt x="692" y="50"/>
                  </a:cubicBezTo>
                  <a:cubicBezTo>
                    <a:pt x="694" y="52"/>
                    <a:pt x="694" y="52"/>
                    <a:pt x="694" y="52"/>
                  </a:cubicBezTo>
                  <a:cubicBezTo>
                    <a:pt x="694" y="53"/>
                    <a:pt x="694" y="53"/>
                    <a:pt x="694" y="53"/>
                  </a:cubicBezTo>
                  <a:cubicBezTo>
                    <a:pt x="695" y="53"/>
                    <a:pt x="695" y="53"/>
                    <a:pt x="695" y="53"/>
                  </a:cubicBezTo>
                  <a:cubicBezTo>
                    <a:pt x="697" y="53"/>
                    <a:pt x="697" y="53"/>
                    <a:pt x="697" y="53"/>
                  </a:cubicBezTo>
                  <a:cubicBezTo>
                    <a:pt x="695" y="55"/>
                    <a:pt x="695" y="55"/>
                    <a:pt x="695" y="55"/>
                  </a:cubicBezTo>
                  <a:cubicBezTo>
                    <a:pt x="691" y="56"/>
                    <a:pt x="691" y="56"/>
                    <a:pt x="691" y="56"/>
                  </a:cubicBezTo>
                  <a:cubicBezTo>
                    <a:pt x="681" y="56"/>
                    <a:pt x="681" y="56"/>
                    <a:pt x="681" y="56"/>
                  </a:cubicBezTo>
                  <a:cubicBezTo>
                    <a:pt x="678" y="56"/>
                    <a:pt x="678" y="56"/>
                    <a:pt x="678" y="56"/>
                  </a:cubicBezTo>
                  <a:cubicBezTo>
                    <a:pt x="674" y="58"/>
                    <a:pt x="674" y="58"/>
                    <a:pt x="674" y="58"/>
                  </a:cubicBezTo>
                  <a:cubicBezTo>
                    <a:pt x="672" y="59"/>
                    <a:pt x="672" y="59"/>
                    <a:pt x="672" y="59"/>
                  </a:cubicBezTo>
                  <a:cubicBezTo>
                    <a:pt x="668" y="62"/>
                    <a:pt x="668" y="62"/>
                    <a:pt x="668" y="62"/>
                  </a:cubicBezTo>
                  <a:cubicBezTo>
                    <a:pt x="670" y="62"/>
                    <a:pt x="670" y="62"/>
                    <a:pt x="670" y="62"/>
                  </a:cubicBezTo>
                  <a:cubicBezTo>
                    <a:pt x="671" y="63"/>
                    <a:pt x="671" y="63"/>
                    <a:pt x="671" y="63"/>
                  </a:cubicBezTo>
                  <a:cubicBezTo>
                    <a:pt x="674" y="62"/>
                    <a:pt x="674" y="62"/>
                    <a:pt x="674" y="62"/>
                  </a:cubicBezTo>
                  <a:cubicBezTo>
                    <a:pt x="675" y="60"/>
                    <a:pt x="675" y="60"/>
                    <a:pt x="675" y="60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5" y="62"/>
                    <a:pt x="675" y="62"/>
                    <a:pt x="675" y="62"/>
                  </a:cubicBezTo>
                  <a:cubicBezTo>
                    <a:pt x="677" y="60"/>
                    <a:pt x="677" y="60"/>
                    <a:pt x="677" y="60"/>
                  </a:cubicBezTo>
                  <a:cubicBezTo>
                    <a:pt x="678" y="59"/>
                    <a:pt x="678" y="59"/>
                    <a:pt x="678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77" y="63"/>
                    <a:pt x="677" y="63"/>
                    <a:pt x="677" y="63"/>
                  </a:cubicBezTo>
                  <a:cubicBezTo>
                    <a:pt x="681" y="63"/>
                    <a:pt x="681" y="63"/>
                    <a:pt x="681" y="6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685" y="60"/>
                    <a:pt x="685" y="60"/>
                    <a:pt x="685" y="60"/>
                  </a:cubicBezTo>
                  <a:cubicBezTo>
                    <a:pt x="685" y="62"/>
                    <a:pt x="685" y="62"/>
                    <a:pt x="685" y="62"/>
                  </a:cubicBezTo>
                  <a:cubicBezTo>
                    <a:pt x="687" y="63"/>
                    <a:pt x="687" y="63"/>
                    <a:pt x="687" y="63"/>
                  </a:cubicBezTo>
                  <a:cubicBezTo>
                    <a:pt x="690" y="63"/>
                    <a:pt x="690" y="63"/>
                    <a:pt x="690" y="63"/>
                  </a:cubicBezTo>
                  <a:cubicBezTo>
                    <a:pt x="692" y="62"/>
                    <a:pt x="692" y="62"/>
                    <a:pt x="692" y="62"/>
                  </a:cubicBezTo>
                  <a:cubicBezTo>
                    <a:pt x="694" y="60"/>
                    <a:pt x="694" y="60"/>
                    <a:pt x="694" y="60"/>
                  </a:cubicBezTo>
                  <a:cubicBezTo>
                    <a:pt x="695" y="62"/>
                    <a:pt x="695" y="62"/>
                    <a:pt x="695" y="62"/>
                  </a:cubicBezTo>
                  <a:cubicBezTo>
                    <a:pt x="692" y="63"/>
                    <a:pt x="692" y="63"/>
                    <a:pt x="692" y="63"/>
                  </a:cubicBezTo>
                  <a:cubicBezTo>
                    <a:pt x="700" y="63"/>
                    <a:pt x="700" y="63"/>
                    <a:pt x="700" y="63"/>
                  </a:cubicBezTo>
                  <a:cubicBezTo>
                    <a:pt x="707" y="63"/>
                    <a:pt x="707" y="63"/>
                    <a:pt x="707" y="63"/>
                  </a:cubicBezTo>
                  <a:cubicBezTo>
                    <a:pt x="704" y="62"/>
                    <a:pt x="704" y="62"/>
                    <a:pt x="704" y="62"/>
                  </a:cubicBezTo>
                  <a:cubicBezTo>
                    <a:pt x="705" y="60"/>
                    <a:pt x="705" y="60"/>
                    <a:pt x="705" y="60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8" y="62"/>
                    <a:pt x="708" y="62"/>
                    <a:pt x="708" y="62"/>
                  </a:cubicBezTo>
                  <a:cubicBezTo>
                    <a:pt x="713" y="60"/>
                    <a:pt x="713" y="60"/>
                    <a:pt x="713" y="60"/>
                  </a:cubicBezTo>
                  <a:cubicBezTo>
                    <a:pt x="713" y="62"/>
                    <a:pt x="713" y="62"/>
                    <a:pt x="713" y="62"/>
                  </a:cubicBezTo>
                  <a:cubicBezTo>
                    <a:pt x="714" y="62"/>
                    <a:pt x="714" y="62"/>
                    <a:pt x="714" y="62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8" y="62"/>
                    <a:pt x="718" y="62"/>
                    <a:pt x="718" y="62"/>
                  </a:cubicBezTo>
                  <a:cubicBezTo>
                    <a:pt x="718" y="60"/>
                    <a:pt x="718" y="60"/>
                    <a:pt x="718" y="60"/>
                  </a:cubicBezTo>
                  <a:cubicBezTo>
                    <a:pt x="720" y="60"/>
                    <a:pt x="720" y="60"/>
                    <a:pt x="720" y="60"/>
                  </a:cubicBezTo>
                  <a:cubicBezTo>
                    <a:pt x="720" y="62"/>
                    <a:pt x="720" y="62"/>
                    <a:pt x="720" y="62"/>
                  </a:cubicBezTo>
                  <a:cubicBezTo>
                    <a:pt x="724" y="63"/>
                    <a:pt x="724" y="63"/>
                    <a:pt x="724" y="63"/>
                  </a:cubicBezTo>
                  <a:cubicBezTo>
                    <a:pt x="725" y="62"/>
                    <a:pt x="725" y="62"/>
                    <a:pt x="725" y="62"/>
                  </a:cubicBezTo>
                  <a:cubicBezTo>
                    <a:pt x="727" y="60"/>
                    <a:pt x="727" y="60"/>
                    <a:pt x="727" y="60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30" y="60"/>
                    <a:pt x="730" y="60"/>
                    <a:pt x="730" y="60"/>
                  </a:cubicBezTo>
                  <a:cubicBezTo>
                    <a:pt x="728" y="62"/>
                    <a:pt x="728" y="62"/>
                    <a:pt x="728" y="62"/>
                  </a:cubicBezTo>
                  <a:cubicBezTo>
                    <a:pt x="733" y="62"/>
                    <a:pt x="733" y="62"/>
                    <a:pt x="733" y="62"/>
                  </a:cubicBezTo>
                  <a:cubicBezTo>
                    <a:pt x="735" y="62"/>
                    <a:pt x="735" y="62"/>
                    <a:pt x="735" y="62"/>
                  </a:cubicBezTo>
                  <a:cubicBezTo>
                    <a:pt x="737" y="63"/>
                    <a:pt x="737" y="63"/>
                    <a:pt x="737" y="63"/>
                  </a:cubicBezTo>
                  <a:cubicBezTo>
                    <a:pt x="731" y="66"/>
                    <a:pt x="731" y="66"/>
                    <a:pt x="731" y="66"/>
                  </a:cubicBezTo>
                  <a:cubicBezTo>
                    <a:pt x="746" y="63"/>
                    <a:pt x="746" y="63"/>
                    <a:pt x="746" y="63"/>
                  </a:cubicBezTo>
                  <a:cubicBezTo>
                    <a:pt x="751" y="62"/>
                    <a:pt x="751" y="62"/>
                    <a:pt x="751" y="62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6" y="62"/>
                    <a:pt x="756" y="62"/>
                    <a:pt x="756" y="62"/>
                  </a:cubicBezTo>
                  <a:cubicBezTo>
                    <a:pt x="757" y="62"/>
                    <a:pt x="757" y="62"/>
                    <a:pt x="757" y="62"/>
                  </a:cubicBezTo>
                  <a:cubicBezTo>
                    <a:pt x="760" y="60"/>
                    <a:pt x="760" y="60"/>
                    <a:pt x="760" y="60"/>
                  </a:cubicBezTo>
                  <a:cubicBezTo>
                    <a:pt x="766" y="58"/>
                    <a:pt x="766" y="58"/>
                    <a:pt x="766" y="58"/>
                  </a:cubicBezTo>
                  <a:cubicBezTo>
                    <a:pt x="764" y="58"/>
                    <a:pt x="764" y="58"/>
                    <a:pt x="764" y="58"/>
                  </a:cubicBezTo>
                  <a:cubicBezTo>
                    <a:pt x="761" y="58"/>
                    <a:pt x="761" y="58"/>
                    <a:pt x="761" y="58"/>
                  </a:cubicBezTo>
                  <a:cubicBezTo>
                    <a:pt x="757" y="58"/>
                    <a:pt x="757" y="58"/>
                    <a:pt x="757" y="58"/>
                  </a:cubicBezTo>
                  <a:cubicBezTo>
                    <a:pt x="756" y="58"/>
                    <a:pt x="756" y="58"/>
                    <a:pt x="756" y="58"/>
                  </a:cubicBezTo>
                  <a:cubicBezTo>
                    <a:pt x="754" y="58"/>
                    <a:pt x="754" y="58"/>
                    <a:pt x="754" y="58"/>
                  </a:cubicBezTo>
                  <a:cubicBezTo>
                    <a:pt x="758" y="55"/>
                    <a:pt x="758" y="55"/>
                    <a:pt x="758" y="55"/>
                  </a:cubicBezTo>
                  <a:cubicBezTo>
                    <a:pt x="756" y="55"/>
                    <a:pt x="756" y="55"/>
                    <a:pt x="756" y="55"/>
                  </a:cubicBezTo>
                  <a:cubicBezTo>
                    <a:pt x="753" y="55"/>
                    <a:pt x="753" y="55"/>
                    <a:pt x="753" y="55"/>
                  </a:cubicBezTo>
                  <a:cubicBezTo>
                    <a:pt x="748" y="56"/>
                    <a:pt x="748" y="56"/>
                    <a:pt x="748" y="56"/>
                  </a:cubicBezTo>
                  <a:cubicBezTo>
                    <a:pt x="750" y="55"/>
                    <a:pt x="750" y="55"/>
                    <a:pt x="750" y="55"/>
                  </a:cubicBezTo>
                  <a:cubicBezTo>
                    <a:pt x="743" y="53"/>
                    <a:pt x="743" y="53"/>
                    <a:pt x="743" y="53"/>
                  </a:cubicBezTo>
                  <a:cubicBezTo>
                    <a:pt x="741" y="52"/>
                    <a:pt x="741" y="52"/>
                    <a:pt x="741" y="52"/>
                  </a:cubicBezTo>
                  <a:cubicBezTo>
                    <a:pt x="741" y="50"/>
                    <a:pt x="741" y="50"/>
                    <a:pt x="741" y="50"/>
                  </a:cubicBezTo>
                  <a:cubicBezTo>
                    <a:pt x="743" y="50"/>
                    <a:pt x="743" y="50"/>
                    <a:pt x="743" y="50"/>
                  </a:cubicBezTo>
                  <a:cubicBezTo>
                    <a:pt x="746" y="52"/>
                    <a:pt x="746" y="52"/>
                    <a:pt x="746" y="52"/>
                  </a:cubicBezTo>
                  <a:cubicBezTo>
                    <a:pt x="748" y="53"/>
                    <a:pt x="748" y="53"/>
                    <a:pt x="748" y="53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7" y="53"/>
                    <a:pt x="757" y="53"/>
                    <a:pt x="757" y="53"/>
                  </a:cubicBezTo>
                  <a:cubicBezTo>
                    <a:pt x="761" y="53"/>
                    <a:pt x="761" y="53"/>
                    <a:pt x="761" y="53"/>
                  </a:cubicBezTo>
                  <a:cubicBezTo>
                    <a:pt x="763" y="53"/>
                    <a:pt x="763" y="53"/>
                    <a:pt x="763" y="53"/>
                  </a:cubicBezTo>
                  <a:cubicBezTo>
                    <a:pt x="768" y="52"/>
                    <a:pt x="768" y="52"/>
                    <a:pt x="768" y="52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3" y="49"/>
                    <a:pt x="773" y="49"/>
                    <a:pt x="773" y="49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47"/>
                    <a:pt x="777" y="47"/>
                    <a:pt x="777" y="47"/>
                  </a:cubicBezTo>
                  <a:cubicBezTo>
                    <a:pt x="784" y="47"/>
                    <a:pt x="784" y="47"/>
                    <a:pt x="784" y="47"/>
                  </a:cubicBezTo>
                  <a:cubicBezTo>
                    <a:pt x="787" y="46"/>
                    <a:pt x="787" y="46"/>
                    <a:pt x="787" y="46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93" y="46"/>
                    <a:pt x="793" y="46"/>
                    <a:pt x="793" y="46"/>
                  </a:cubicBezTo>
                  <a:cubicBezTo>
                    <a:pt x="796" y="45"/>
                    <a:pt x="796" y="45"/>
                    <a:pt x="796" y="45"/>
                  </a:cubicBezTo>
                  <a:cubicBezTo>
                    <a:pt x="800" y="45"/>
                    <a:pt x="800" y="45"/>
                    <a:pt x="800" y="45"/>
                  </a:cubicBezTo>
                  <a:cubicBezTo>
                    <a:pt x="803" y="43"/>
                    <a:pt x="803" y="43"/>
                    <a:pt x="803" y="43"/>
                  </a:cubicBezTo>
                  <a:cubicBezTo>
                    <a:pt x="797" y="42"/>
                    <a:pt x="797" y="42"/>
                    <a:pt x="797" y="42"/>
                  </a:cubicBezTo>
                  <a:cubicBezTo>
                    <a:pt x="803" y="42"/>
                    <a:pt x="803" y="42"/>
                    <a:pt x="803" y="42"/>
                  </a:cubicBezTo>
                  <a:cubicBezTo>
                    <a:pt x="807" y="40"/>
                    <a:pt x="807" y="40"/>
                    <a:pt x="807" y="40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10" y="39"/>
                    <a:pt x="810" y="39"/>
                    <a:pt x="810" y="39"/>
                  </a:cubicBezTo>
                  <a:cubicBezTo>
                    <a:pt x="804" y="37"/>
                    <a:pt x="804" y="37"/>
                    <a:pt x="804" y="37"/>
                  </a:cubicBezTo>
                  <a:cubicBezTo>
                    <a:pt x="799" y="36"/>
                    <a:pt x="799" y="36"/>
                    <a:pt x="799" y="36"/>
                  </a:cubicBezTo>
                  <a:cubicBezTo>
                    <a:pt x="803" y="36"/>
                    <a:pt x="803" y="36"/>
                    <a:pt x="803" y="36"/>
                  </a:cubicBezTo>
                  <a:cubicBezTo>
                    <a:pt x="796" y="35"/>
                    <a:pt x="796" y="35"/>
                    <a:pt x="796" y="35"/>
                  </a:cubicBezTo>
                  <a:cubicBezTo>
                    <a:pt x="803" y="35"/>
                    <a:pt x="803" y="35"/>
                    <a:pt x="803" y="35"/>
                  </a:cubicBezTo>
                  <a:cubicBezTo>
                    <a:pt x="809" y="36"/>
                    <a:pt x="809" y="36"/>
                    <a:pt x="809" y="36"/>
                  </a:cubicBezTo>
                  <a:cubicBezTo>
                    <a:pt x="813" y="36"/>
                    <a:pt x="813" y="36"/>
                    <a:pt x="813" y="36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4" y="35"/>
                    <a:pt x="814" y="35"/>
                    <a:pt x="814" y="35"/>
                  </a:cubicBezTo>
                  <a:cubicBezTo>
                    <a:pt x="817" y="35"/>
                    <a:pt x="817" y="35"/>
                    <a:pt x="817" y="35"/>
                  </a:cubicBezTo>
                  <a:cubicBezTo>
                    <a:pt x="806" y="33"/>
                    <a:pt x="806" y="33"/>
                    <a:pt x="806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9" y="33"/>
                    <a:pt x="809" y="33"/>
                    <a:pt x="809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27" y="32"/>
                    <a:pt x="827" y="32"/>
                    <a:pt x="827" y="32"/>
                  </a:cubicBezTo>
                  <a:cubicBezTo>
                    <a:pt x="830" y="30"/>
                    <a:pt x="830" y="30"/>
                    <a:pt x="830" y="30"/>
                  </a:cubicBezTo>
                  <a:cubicBezTo>
                    <a:pt x="832" y="30"/>
                    <a:pt x="832" y="30"/>
                    <a:pt x="832" y="30"/>
                  </a:cubicBezTo>
                  <a:cubicBezTo>
                    <a:pt x="830" y="29"/>
                    <a:pt x="830" y="29"/>
                    <a:pt x="830" y="29"/>
                  </a:cubicBezTo>
                  <a:cubicBezTo>
                    <a:pt x="822" y="29"/>
                    <a:pt x="822" y="29"/>
                    <a:pt x="822" y="29"/>
                  </a:cubicBezTo>
                  <a:cubicBezTo>
                    <a:pt x="824" y="27"/>
                    <a:pt x="824" y="27"/>
                    <a:pt x="824" y="27"/>
                  </a:cubicBezTo>
                  <a:cubicBezTo>
                    <a:pt x="827" y="27"/>
                    <a:pt x="827" y="27"/>
                    <a:pt x="827" y="27"/>
                  </a:cubicBezTo>
                  <a:cubicBezTo>
                    <a:pt x="834" y="29"/>
                    <a:pt x="834" y="29"/>
                    <a:pt x="834" y="29"/>
                  </a:cubicBezTo>
                  <a:cubicBezTo>
                    <a:pt x="834" y="30"/>
                    <a:pt x="834" y="30"/>
                    <a:pt x="834" y="30"/>
                  </a:cubicBezTo>
                  <a:cubicBezTo>
                    <a:pt x="842" y="30"/>
                    <a:pt x="842" y="30"/>
                    <a:pt x="842" y="30"/>
                  </a:cubicBezTo>
                  <a:cubicBezTo>
                    <a:pt x="850" y="29"/>
                    <a:pt x="850" y="29"/>
                    <a:pt x="850" y="29"/>
                  </a:cubicBezTo>
                  <a:cubicBezTo>
                    <a:pt x="847" y="27"/>
                    <a:pt x="847" y="27"/>
                    <a:pt x="847" y="27"/>
                  </a:cubicBezTo>
                  <a:cubicBezTo>
                    <a:pt x="852" y="27"/>
                    <a:pt x="852" y="27"/>
                    <a:pt x="852" y="27"/>
                  </a:cubicBezTo>
                  <a:cubicBezTo>
                    <a:pt x="854" y="26"/>
                    <a:pt x="854" y="26"/>
                    <a:pt x="854" y="26"/>
                  </a:cubicBezTo>
                  <a:cubicBezTo>
                    <a:pt x="853" y="26"/>
                    <a:pt x="853" y="26"/>
                    <a:pt x="853" y="26"/>
                  </a:cubicBezTo>
                  <a:cubicBezTo>
                    <a:pt x="850" y="26"/>
                    <a:pt x="850" y="26"/>
                    <a:pt x="850" y="26"/>
                  </a:cubicBezTo>
                  <a:cubicBezTo>
                    <a:pt x="846" y="26"/>
                    <a:pt x="846" y="26"/>
                    <a:pt x="846" y="26"/>
                  </a:cubicBezTo>
                  <a:cubicBezTo>
                    <a:pt x="843" y="25"/>
                    <a:pt x="843" y="25"/>
                    <a:pt x="843" y="25"/>
                  </a:cubicBezTo>
                  <a:cubicBezTo>
                    <a:pt x="852" y="25"/>
                    <a:pt x="852" y="25"/>
                    <a:pt x="852" y="25"/>
                  </a:cubicBezTo>
                  <a:cubicBezTo>
                    <a:pt x="856" y="26"/>
                    <a:pt x="856" y="26"/>
                    <a:pt x="856" y="26"/>
                  </a:cubicBezTo>
                  <a:cubicBezTo>
                    <a:pt x="860" y="25"/>
                    <a:pt x="860" y="25"/>
                    <a:pt x="860" y="25"/>
                  </a:cubicBezTo>
                  <a:cubicBezTo>
                    <a:pt x="859" y="23"/>
                    <a:pt x="859" y="23"/>
                    <a:pt x="859" y="23"/>
                  </a:cubicBezTo>
                  <a:cubicBezTo>
                    <a:pt x="859" y="22"/>
                    <a:pt x="859" y="22"/>
                    <a:pt x="859" y="22"/>
                  </a:cubicBezTo>
                  <a:cubicBezTo>
                    <a:pt x="860" y="23"/>
                    <a:pt x="860" y="23"/>
                    <a:pt x="860" y="23"/>
                  </a:cubicBezTo>
                  <a:cubicBezTo>
                    <a:pt x="862" y="23"/>
                    <a:pt x="862" y="23"/>
                    <a:pt x="862" y="23"/>
                  </a:cubicBezTo>
                  <a:cubicBezTo>
                    <a:pt x="865" y="23"/>
                    <a:pt x="865" y="23"/>
                    <a:pt x="865" y="23"/>
                  </a:cubicBezTo>
                  <a:cubicBezTo>
                    <a:pt x="867" y="23"/>
                    <a:pt x="867" y="23"/>
                    <a:pt x="867" y="23"/>
                  </a:cubicBezTo>
                  <a:cubicBezTo>
                    <a:pt x="883" y="19"/>
                    <a:pt x="883" y="19"/>
                    <a:pt x="883" y="19"/>
                  </a:cubicBezTo>
                  <a:cubicBezTo>
                    <a:pt x="899" y="16"/>
                    <a:pt x="899" y="16"/>
                    <a:pt x="899" y="16"/>
                  </a:cubicBezTo>
                  <a:cubicBezTo>
                    <a:pt x="906" y="16"/>
                    <a:pt x="906" y="16"/>
                    <a:pt x="906" y="16"/>
                  </a:cubicBezTo>
                  <a:cubicBezTo>
                    <a:pt x="913" y="14"/>
                    <a:pt x="913" y="14"/>
                    <a:pt x="913" y="14"/>
                  </a:cubicBezTo>
                  <a:cubicBezTo>
                    <a:pt x="910" y="13"/>
                    <a:pt x="910" y="13"/>
                    <a:pt x="910" y="13"/>
                  </a:cubicBezTo>
                  <a:cubicBezTo>
                    <a:pt x="906" y="13"/>
                    <a:pt x="906" y="13"/>
                    <a:pt x="906" y="13"/>
                  </a:cubicBezTo>
                  <a:cubicBezTo>
                    <a:pt x="895" y="14"/>
                    <a:pt x="895" y="14"/>
                    <a:pt x="895" y="14"/>
                  </a:cubicBezTo>
                  <a:cubicBezTo>
                    <a:pt x="869" y="17"/>
                    <a:pt x="869" y="17"/>
                    <a:pt x="869" y="17"/>
                  </a:cubicBezTo>
                  <a:cubicBezTo>
                    <a:pt x="872" y="16"/>
                    <a:pt x="872" y="16"/>
                    <a:pt x="872" y="16"/>
                  </a:cubicBezTo>
                  <a:cubicBezTo>
                    <a:pt x="869" y="16"/>
                    <a:pt x="869" y="16"/>
                    <a:pt x="869" y="16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895" y="13"/>
                    <a:pt x="895" y="13"/>
                    <a:pt x="895" y="13"/>
                  </a:cubicBezTo>
                  <a:cubicBezTo>
                    <a:pt x="893" y="13"/>
                    <a:pt x="893" y="13"/>
                    <a:pt x="893" y="13"/>
                  </a:cubicBezTo>
                  <a:cubicBezTo>
                    <a:pt x="909" y="12"/>
                    <a:pt x="909" y="12"/>
                    <a:pt x="909" y="12"/>
                  </a:cubicBezTo>
                  <a:cubicBezTo>
                    <a:pt x="920" y="12"/>
                    <a:pt x="920" y="12"/>
                    <a:pt x="920" y="1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40" y="9"/>
                    <a:pt x="940" y="9"/>
                    <a:pt x="940" y="9"/>
                  </a:cubicBezTo>
                  <a:cubicBezTo>
                    <a:pt x="945" y="7"/>
                    <a:pt x="945" y="7"/>
                    <a:pt x="945" y="7"/>
                  </a:cubicBezTo>
                  <a:cubicBezTo>
                    <a:pt x="945" y="6"/>
                    <a:pt x="945" y="6"/>
                    <a:pt x="945" y="6"/>
                  </a:cubicBezTo>
                  <a:lnTo>
                    <a:pt x="943" y="6"/>
                  </a:lnTo>
                  <a:close/>
                  <a:moveTo>
                    <a:pt x="674" y="55"/>
                  </a:moveTo>
                  <a:cubicBezTo>
                    <a:pt x="677" y="53"/>
                    <a:pt x="677" y="53"/>
                    <a:pt x="677" y="53"/>
                  </a:cubicBezTo>
                  <a:cubicBezTo>
                    <a:pt x="678" y="53"/>
                    <a:pt x="678" y="53"/>
                    <a:pt x="678" y="53"/>
                  </a:cubicBezTo>
                  <a:cubicBezTo>
                    <a:pt x="678" y="52"/>
                    <a:pt x="678" y="52"/>
                    <a:pt x="678" y="52"/>
                  </a:cubicBezTo>
                  <a:cubicBezTo>
                    <a:pt x="677" y="50"/>
                    <a:pt x="677" y="50"/>
                    <a:pt x="677" y="50"/>
                  </a:cubicBezTo>
                  <a:cubicBezTo>
                    <a:pt x="675" y="50"/>
                    <a:pt x="675" y="50"/>
                    <a:pt x="675" y="50"/>
                  </a:cubicBezTo>
                  <a:cubicBezTo>
                    <a:pt x="671" y="50"/>
                    <a:pt x="671" y="50"/>
                    <a:pt x="671" y="50"/>
                  </a:cubicBezTo>
                  <a:cubicBezTo>
                    <a:pt x="667" y="52"/>
                    <a:pt x="667" y="52"/>
                    <a:pt x="667" y="52"/>
                  </a:cubicBezTo>
                  <a:cubicBezTo>
                    <a:pt x="667" y="53"/>
                    <a:pt x="667" y="53"/>
                    <a:pt x="667" y="53"/>
                  </a:cubicBezTo>
                  <a:cubicBezTo>
                    <a:pt x="668" y="53"/>
                    <a:pt x="668" y="53"/>
                    <a:pt x="668" y="53"/>
                  </a:cubicBezTo>
                  <a:lnTo>
                    <a:pt x="674" y="55"/>
                  </a:lnTo>
                  <a:close/>
                  <a:moveTo>
                    <a:pt x="735" y="32"/>
                  </a:moveTo>
                  <a:cubicBezTo>
                    <a:pt x="733" y="32"/>
                    <a:pt x="733" y="32"/>
                    <a:pt x="733" y="32"/>
                  </a:cubicBezTo>
                  <a:cubicBezTo>
                    <a:pt x="731" y="30"/>
                    <a:pt x="731" y="30"/>
                    <a:pt x="731" y="30"/>
                  </a:cubicBezTo>
                  <a:cubicBezTo>
                    <a:pt x="728" y="30"/>
                    <a:pt x="728" y="30"/>
                    <a:pt x="728" y="30"/>
                  </a:cubicBezTo>
                  <a:cubicBezTo>
                    <a:pt x="725" y="32"/>
                    <a:pt x="725" y="32"/>
                    <a:pt x="725" y="32"/>
                  </a:cubicBezTo>
                  <a:cubicBezTo>
                    <a:pt x="723" y="32"/>
                    <a:pt x="723" y="32"/>
                    <a:pt x="723" y="32"/>
                  </a:cubicBezTo>
                  <a:cubicBezTo>
                    <a:pt x="731" y="27"/>
                    <a:pt x="731" y="27"/>
                    <a:pt x="731" y="27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28" y="26"/>
                    <a:pt x="728" y="26"/>
                    <a:pt x="728" y="26"/>
                  </a:cubicBezTo>
                  <a:cubicBezTo>
                    <a:pt x="725" y="26"/>
                    <a:pt x="725" y="26"/>
                    <a:pt x="725" y="26"/>
                  </a:cubicBezTo>
                  <a:cubicBezTo>
                    <a:pt x="728" y="25"/>
                    <a:pt x="728" y="25"/>
                    <a:pt x="728" y="25"/>
                  </a:cubicBezTo>
                  <a:cubicBezTo>
                    <a:pt x="730" y="25"/>
                    <a:pt x="730" y="25"/>
                    <a:pt x="730" y="25"/>
                  </a:cubicBezTo>
                  <a:cubicBezTo>
                    <a:pt x="730" y="23"/>
                    <a:pt x="730" y="23"/>
                    <a:pt x="730" y="23"/>
                  </a:cubicBezTo>
                  <a:cubicBezTo>
                    <a:pt x="728" y="23"/>
                    <a:pt x="728" y="23"/>
                    <a:pt x="728" y="23"/>
                  </a:cubicBezTo>
                  <a:cubicBezTo>
                    <a:pt x="727" y="23"/>
                    <a:pt x="727" y="23"/>
                    <a:pt x="727" y="23"/>
                  </a:cubicBezTo>
                  <a:cubicBezTo>
                    <a:pt x="723" y="25"/>
                    <a:pt x="723" y="25"/>
                    <a:pt x="723" y="25"/>
                  </a:cubicBezTo>
                  <a:cubicBezTo>
                    <a:pt x="724" y="25"/>
                    <a:pt x="724" y="25"/>
                    <a:pt x="724" y="25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20" y="23"/>
                    <a:pt x="720" y="23"/>
                    <a:pt x="720" y="23"/>
                  </a:cubicBezTo>
                  <a:cubicBezTo>
                    <a:pt x="715" y="22"/>
                    <a:pt x="715" y="22"/>
                    <a:pt x="715" y="22"/>
                  </a:cubicBezTo>
                  <a:cubicBezTo>
                    <a:pt x="714" y="22"/>
                    <a:pt x="714" y="22"/>
                    <a:pt x="714" y="22"/>
                  </a:cubicBezTo>
                  <a:cubicBezTo>
                    <a:pt x="713" y="22"/>
                    <a:pt x="713" y="22"/>
                    <a:pt x="713" y="22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10" y="19"/>
                    <a:pt x="710" y="19"/>
                    <a:pt x="710" y="19"/>
                  </a:cubicBezTo>
                  <a:cubicBezTo>
                    <a:pt x="708" y="17"/>
                    <a:pt x="708" y="17"/>
                    <a:pt x="708" y="17"/>
                  </a:cubicBezTo>
                  <a:cubicBezTo>
                    <a:pt x="707" y="16"/>
                    <a:pt x="707" y="16"/>
                    <a:pt x="707" y="16"/>
                  </a:cubicBezTo>
                  <a:cubicBezTo>
                    <a:pt x="703" y="14"/>
                    <a:pt x="703" y="14"/>
                    <a:pt x="703" y="14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2" y="16"/>
                    <a:pt x="692" y="16"/>
                    <a:pt x="692" y="16"/>
                  </a:cubicBezTo>
                  <a:cubicBezTo>
                    <a:pt x="694" y="16"/>
                    <a:pt x="694" y="16"/>
                    <a:pt x="694" y="16"/>
                  </a:cubicBezTo>
                  <a:cubicBezTo>
                    <a:pt x="697" y="16"/>
                    <a:pt x="697" y="16"/>
                    <a:pt x="697" y="16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695" y="17"/>
                    <a:pt x="695" y="17"/>
                    <a:pt x="695" y="17"/>
                  </a:cubicBezTo>
                  <a:cubicBezTo>
                    <a:pt x="692" y="17"/>
                    <a:pt x="692" y="17"/>
                    <a:pt x="692" y="17"/>
                  </a:cubicBezTo>
                  <a:cubicBezTo>
                    <a:pt x="691" y="17"/>
                    <a:pt x="691" y="17"/>
                    <a:pt x="691" y="17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2" y="17"/>
                    <a:pt x="682" y="17"/>
                    <a:pt x="682" y="17"/>
                  </a:cubicBezTo>
                  <a:cubicBezTo>
                    <a:pt x="681" y="19"/>
                    <a:pt x="681" y="19"/>
                    <a:pt x="681" y="19"/>
                  </a:cubicBezTo>
                  <a:cubicBezTo>
                    <a:pt x="680" y="19"/>
                    <a:pt x="680" y="19"/>
                    <a:pt x="680" y="19"/>
                  </a:cubicBezTo>
                  <a:cubicBezTo>
                    <a:pt x="682" y="20"/>
                    <a:pt x="682" y="20"/>
                    <a:pt x="682" y="20"/>
                  </a:cubicBezTo>
                  <a:cubicBezTo>
                    <a:pt x="684" y="20"/>
                    <a:pt x="684" y="20"/>
                    <a:pt x="684" y="20"/>
                  </a:cubicBezTo>
                  <a:cubicBezTo>
                    <a:pt x="685" y="22"/>
                    <a:pt x="685" y="22"/>
                    <a:pt x="685" y="22"/>
                  </a:cubicBezTo>
                  <a:cubicBezTo>
                    <a:pt x="678" y="22"/>
                    <a:pt x="678" y="22"/>
                    <a:pt x="678" y="22"/>
                  </a:cubicBezTo>
                  <a:cubicBezTo>
                    <a:pt x="670" y="23"/>
                    <a:pt x="670" y="23"/>
                    <a:pt x="670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5" y="25"/>
                    <a:pt x="665" y="25"/>
                    <a:pt x="665" y="25"/>
                  </a:cubicBezTo>
                  <a:cubicBezTo>
                    <a:pt x="668" y="25"/>
                    <a:pt x="668" y="25"/>
                    <a:pt x="668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2" y="26"/>
                    <a:pt x="672" y="26"/>
                    <a:pt x="672" y="26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7" y="27"/>
                    <a:pt x="677" y="27"/>
                    <a:pt x="677" y="27"/>
                  </a:cubicBezTo>
                  <a:cubicBezTo>
                    <a:pt x="668" y="26"/>
                    <a:pt x="668" y="26"/>
                    <a:pt x="668" y="26"/>
                  </a:cubicBezTo>
                  <a:cubicBezTo>
                    <a:pt x="664" y="26"/>
                    <a:pt x="664" y="26"/>
                    <a:pt x="664" y="26"/>
                  </a:cubicBezTo>
                  <a:cubicBezTo>
                    <a:pt x="661" y="26"/>
                    <a:pt x="661" y="26"/>
                    <a:pt x="661" y="26"/>
                  </a:cubicBezTo>
                  <a:cubicBezTo>
                    <a:pt x="660" y="27"/>
                    <a:pt x="660" y="27"/>
                    <a:pt x="660" y="27"/>
                  </a:cubicBezTo>
                  <a:cubicBezTo>
                    <a:pt x="660" y="29"/>
                    <a:pt x="660" y="29"/>
                    <a:pt x="660" y="29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2" y="30"/>
                    <a:pt x="662" y="30"/>
                    <a:pt x="662" y="30"/>
                  </a:cubicBezTo>
                  <a:cubicBezTo>
                    <a:pt x="658" y="32"/>
                    <a:pt x="658" y="32"/>
                    <a:pt x="658" y="32"/>
                  </a:cubicBezTo>
                  <a:cubicBezTo>
                    <a:pt x="660" y="33"/>
                    <a:pt x="660" y="33"/>
                    <a:pt x="660" y="33"/>
                  </a:cubicBezTo>
                  <a:cubicBezTo>
                    <a:pt x="661" y="33"/>
                    <a:pt x="661" y="33"/>
                    <a:pt x="661" y="33"/>
                  </a:cubicBezTo>
                  <a:cubicBezTo>
                    <a:pt x="665" y="33"/>
                    <a:pt x="665" y="33"/>
                    <a:pt x="665" y="33"/>
                  </a:cubicBezTo>
                  <a:cubicBezTo>
                    <a:pt x="668" y="33"/>
                    <a:pt x="668" y="33"/>
                    <a:pt x="668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2" y="33"/>
                    <a:pt x="672" y="33"/>
                    <a:pt x="672" y="33"/>
                  </a:cubicBezTo>
                  <a:cubicBezTo>
                    <a:pt x="677" y="32"/>
                    <a:pt x="677" y="32"/>
                    <a:pt x="677" y="32"/>
                  </a:cubicBezTo>
                  <a:cubicBezTo>
                    <a:pt x="675" y="33"/>
                    <a:pt x="675" y="33"/>
                    <a:pt x="675" y="33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8" y="32"/>
                    <a:pt x="678" y="32"/>
                    <a:pt x="678" y="32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685" y="32"/>
                    <a:pt x="685" y="32"/>
                    <a:pt x="685" y="32"/>
                  </a:cubicBezTo>
                  <a:cubicBezTo>
                    <a:pt x="681" y="33"/>
                    <a:pt x="681" y="33"/>
                    <a:pt x="681" y="33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80" y="35"/>
                    <a:pt x="680" y="35"/>
                    <a:pt x="680" y="35"/>
                  </a:cubicBezTo>
                  <a:cubicBezTo>
                    <a:pt x="671" y="35"/>
                    <a:pt x="671" y="35"/>
                    <a:pt x="671" y="35"/>
                  </a:cubicBezTo>
                  <a:cubicBezTo>
                    <a:pt x="662" y="36"/>
                    <a:pt x="662" y="36"/>
                    <a:pt x="662" y="36"/>
                  </a:cubicBezTo>
                  <a:cubicBezTo>
                    <a:pt x="664" y="37"/>
                    <a:pt x="664" y="37"/>
                    <a:pt x="664" y="37"/>
                  </a:cubicBezTo>
                  <a:cubicBezTo>
                    <a:pt x="665" y="39"/>
                    <a:pt x="665" y="39"/>
                    <a:pt x="665" y="39"/>
                  </a:cubicBezTo>
                  <a:cubicBezTo>
                    <a:pt x="664" y="39"/>
                    <a:pt x="664" y="39"/>
                    <a:pt x="664" y="39"/>
                  </a:cubicBezTo>
                  <a:cubicBezTo>
                    <a:pt x="667" y="40"/>
                    <a:pt x="667" y="40"/>
                    <a:pt x="667" y="40"/>
                  </a:cubicBezTo>
                  <a:cubicBezTo>
                    <a:pt x="670" y="40"/>
                    <a:pt x="670" y="40"/>
                    <a:pt x="670" y="40"/>
                  </a:cubicBezTo>
                  <a:cubicBezTo>
                    <a:pt x="672" y="40"/>
                    <a:pt x="672" y="40"/>
                    <a:pt x="672" y="40"/>
                  </a:cubicBezTo>
                  <a:cubicBezTo>
                    <a:pt x="677" y="40"/>
                    <a:pt x="677" y="40"/>
                    <a:pt x="677" y="40"/>
                  </a:cubicBezTo>
                  <a:cubicBezTo>
                    <a:pt x="672" y="42"/>
                    <a:pt x="672" y="42"/>
                    <a:pt x="672" y="42"/>
                  </a:cubicBezTo>
                  <a:cubicBezTo>
                    <a:pt x="667" y="42"/>
                    <a:pt x="667" y="42"/>
                    <a:pt x="667" y="42"/>
                  </a:cubicBezTo>
                  <a:cubicBezTo>
                    <a:pt x="670" y="43"/>
                    <a:pt x="670" y="43"/>
                    <a:pt x="670" y="43"/>
                  </a:cubicBezTo>
                  <a:cubicBezTo>
                    <a:pt x="674" y="45"/>
                    <a:pt x="674" y="45"/>
                    <a:pt x="674" y="45"/>
                  </a:cubicBezTo>
                  <a:cubicBezTo>
                    <a:pt x="680" y="45"/>
                    <a:pt x="680" y="45"/>
                    <a:pt x="680" y="45"/>
                  </a:cubicBezTo>
                  <a:cubicBezTo>
                    <a:pt x="682" y="45"/>
                    <a:pt x="682" y="45"/>
                    <a:pt x="682" y="45"/>
                  </a:cubicBezTo>
                  <a:cubicBezTo>
                    <a:pt x="684" y="45"/>
                    <a:pt x="684" y="45"/>
                    <a:pt x="684" y="45"/>
                  </a:cubicBezTo>
                  <a:cubicBezTo>
                    <a:pt x="682" y="43"/>
                    <a:pt x="682" y="43"/>
                    <a:pt x="682" y="43"/>
                  </a:cubicBezTo>
                  <a:cubicBezTo>
                    <a:pt x="685" y="43"/>
                    <a:pt x="685" y="43"/>
                    <a:pt x="685" y="43"/>
                  </a:cubicBezTo>
                  <a:cubicBezTo>
                    <a:pt x="690" y="45"/>
                    <a:pt x="690" y="45"/>
                    <a:pt x="690" y="45"/>
                  </a:cubicBezTo>
                  <a:cubicBezTo>
                    <a:pt x="690" y="42"/>
                    <a:pt x="690" y="42"/>
                    <a:pt x="690" y="42"/>
                  </a:cubicBezTo>
                  <a:cubicBezTo>
                    <a:pt x="690" y="40"/>
                    <a:pt x="690" y="40"/>
                    <a:pt x="690" y="40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1" y="43"/>
                    <a:pt x="691" y="43"/>
                    <a:pt x="691" y="43"/>
                  </a:cubicBezTo>
                  <a:cubicBezTo>
                    <a:pt x="694" y="45"/>
                    <a:pt x="694" y="45"/>
                    <a:pt x="694" y="45"/>
                  </a:cubicBezTo>
                  <a:cubicBezTo>
                    <a:pt x="695" y="45"/>
                    <a:pt x="695" y="45"/>
                    <a:pt x="695" y="45"/>
                  </a:cubicBezTo>
                  <a:cubicBezTo>
                    <a:pt x="698" y="43"/>
                    <a:pt x="698" y="43"/>
                    <a:pt x="698" y="43"/>
                  </a:cubicBezTo>
                  <a:cubicBezTo>
                    <a:pt x="700" y="42"/>
                    <a:pt x="700" y="42"/>
                    <a:pt x="700" y="42"/>
                  </a:cubicBezTo>
                  <a:cubicBezTo>
                    <a:pt x="701" y="40"/>
                    <a:pt x="701" y="40"/>
                    <a:pt x="701" y="40"/>
                  </a:cubicBezTo>
                  <a:cubicBezTo>
                    <a:pt x="704" y="42"/>
                    <a:pt x="704" y="42"/>
                    <a:pt x="704" y="42"/>
                  </a:cubicBezTo>
                  <a:cubicBezTo>
                    <a:pt x="707" y="40"/>
                    <a:pt x="707" y="40"/>
                    <a:pt x="707" y="40"/>
                  </a:cubicBezTo>
                  <a:cubicBezTo>
                    <a:pt x="705" y="40"/>
                    <a:pt x="705" y="40"/>
                    <a:pt x="705" y="40"/>
                  </a:cubicBezTo>
                  <a:cubicBezTo>
                    <a:pt x="710" y="37"/>
                    <a:pt x="710" y="37"/>
                    <a:pt x="710" y="37"/>
                  </a:cubicBezTo>
                  <a:cubicBezTo>
                    <a:pt x="714" y="36"/>
                    <a:pt x="714" y="36"/>
                    <a:pt x="714" y="36"/>
                  </a:cubicBezTo>
                  <a:cubicBezTo>
                    <a:pt x="711" y="37"/>
                    <a:pt x="711" y="37"/>
                    <a:pt x="711" y="37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11" y="40"/>
                    <a:pt x="711" y="40"/>
                    <a:pt x="711" y="40"/>
                  </a:cubicBezTo>
                  <a:cubicBezTo>
                    <a:pt x="714" y="39"/>
                    <a:pt x="714" y="39"/>
                    <a:pt x="714" y="39"/>
                  </a:cubicBezTo>
                  <a:cubicBezTo>
                    <a:pt x="718" y="37"/>
                    <a:pt x="718" y="37"/>
                    <a:pt x="718" y="37"/>
                  </a:cubicBezTo>
                  <a:cubicBezTo>
                    <a:pt x="721" y="36"/>
                    <a:pt x="721" y="36"/>
                    <a:pt x="721" y="36"/>
                  </a:cubicBezTo>
                  <a:cubicBezTo>
                    <a:pt x="724" y="36"/>
                    <a:pt x="724" y="36"/>
                    <a:pt x="724" y="36"/>
                  </a:cubicBezTo>
                  <a:cubicBezTo>
                    <a:pt x="728" y="35"/>
                    <a:pt x="728" y="35"/>
                    <a:pt x="728" y="35"/>
                  </a:cubicBezTo>
                  <a:cubicBezTo>
                    <a:pt x="738" y="35"/>
                    <a:pt x="738" y="35"/>
                    <a:pt x="738" y="35"/>
                  </a:cubicBezTo>
                  <a:cubicBezTo>
                    <a:pt x="737" y="32"/>
                    <a:pt x="737" y="32"/>
                    <a:pt x="737" y="32"/>
                  </a:cubicBezTo>
                  <a:lnTo>
                    <a:pt x="735" y="32"/>
                  </a:lnTo>
                  <a:close/>
                  <a:moveTo>
                    <a:pt x="707" y="156"/>
                  </a:moveTo>
                  <a:cubicBezTo>
                    <a:pt x="708" y="158"/>
                    <a:pt x="708" y="158"/>
                    <a:pt x="708" y="158"/>
                  </a:cubicBezTo>
                  <a:cubicBezTo>
                    <a:pt x="714" y="158"/>
                    <a:pt x="714" y="158"/>
                    <a:pt x="714" y="158"/>
                  </a:cubicBezTo>
                  <a:cubicBezTo>
                    <a:pt x="717" y="158"/>
                    <a:pt x="717" y="158"/>
                    <a:pt x="717" y="158"/>
                  </a:cubicBezTo>
                  <a:cubicBezTo>
                    <a:pt x="718" y="156"/>
                    <a:pt x="718" y="156"/>
                    <a:pt x="718" y="156"/>
                  </a:cubicBezTo>
                  <a:cubicBezTo>
                    <a:pt x="717" y="155"/>
                    <a:pt x="717" y="155"/>
                    <a:pt x="717" y="155"/>
                  </a:cubicBezTo>
                  <a:cubicBezTo>
                    <a:pt x="714" y="155"/>
                    <a:pt x="714" y="155"/>
                    <a:pt x="714" y="155"/>
                  </a:cubicBezTo>
                  <a:cubicBezTo>
                    <a:pt x="713" y="155"/>
                    <a:pt x="713" y="155"/>
                    <a:pt x="713" y="155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0" y="155"/>
                    <a:pt x="710" y="155"/>
                    <a:pt x="710" y="155"/>
                  </a:cubicBezTo>
                  <a:cubicBezTo>
                    <a:pt x="707" y="155"/>
                    <a:pt x="707" y="155"/>
                    <a:pt x="707" y="155"/>
                  </a:cubicBezTo>
                  <a:lnTo>
                    <a:pt x="707" y="156"/>
                  </a:lnTo>
                  <a:close/>
                  <a:moveTo>
                    <a:pt x="701" y="141"/>
                  </a:moveTo>
                  <a:cubicBezTo>
                    <a:pt x="701" y="139"/>
                    <a:pt x="701" y="139"/>
                    <a:pt x="701" y="139"/>
                  </a:cubicBezTo>
                  <a:cubicBezTo>
                    <a:pt x="698" y="139"/>
                    <a:pt x="698" y="139"/>
                    <a:pt x="698" y="139"/>
                  </a:cubicBezTo>
                  <a:cubicBezTo>
                    <a:pt x="697" y="139"/>
                    <a:pt x="697" y="139"/>
                    <a:pt x="697" y="139"/>
                  </a:cubicBezTo>
                  <a:cubicBezTo>
                    <a:pt x="695" y="141"/>
                    <a:pt x="695" y="141"/>
                    <a:pt x="695" y="141"/>
                  </a:cubicBezTo>
                  <a:cubicBezTo>
                    <a:pt x="695" y="142"/>
                    <a:pt x="695" y="142"/>
                    <a:pt x="695" y="142"/>
                  </a:cubicBezTo>
                  <a:cubicBezTo>
                    <a:pt x="698" y="142"/>
                    <a:pt x="698" y="142"/>
                    <a:pt x="698" y="142"/>
                  </a:cubicBezTo>
                  <a:lnTo>
                    <a:pt x="701" y="141"/>
                  </a:lnTo>
                  <a:close/>
                  <a:moveTo>
                    <a:pt x="746" y="235"/>
                  </a:moveTo>
                  <a:cubicBezTo>
                    <a:pt x="748" y="235"/>
                    <a:pt x="748" y="235"/>
                    <a:pt x="748" y="235"/>
                  </a:cubicBezTo>
                  <a:cubicBezTo>
                    <a:pt x="750" y="232"/>
                    <a:pt x="750" y="232"/>
                    <a:pt x="750" y="232"/>
                  </a:cubicBezTo>
                  <a:cubicBezTo>
                    <a:pt x="747" y="231"/>
                    <a:pt x="747" y="231"/>
                    <a:pt x="747" y="231"/>
                  </a:cubicBezTo>
                  <a:cubicBezTo>
                    <a:pt x="744" y="231"/>
                    <a:pt x="744" y="231"/>
                    <a:pt x="744" y="231"/>
                  </a:cubicBezTo>
                  <a:cubicBezTo>
                    <a:pt x="743" y="232"/>
                    <a:pt x="743" y="232"/>
                    <a:pt x="743" y="232"/>
                  </a:cubicBezTo>
                  <a:cubicBezTo>
                    <a:pt x="744" y="234"/>
                    <a:pt x="744" y="234"/>
                    <a:pt x="744" y="234"/>
                  </a:cubicBezTo>
                  <a:lnTo>
                    <a:pt x="746" y="235"/>
                  </a:lnTo>
                  <a:close/>
                  <a:moveTo>
                    <a:pt x="710" y="149"/>
                  </a:moveTo>
                  <a:cubicBezTo>
                    <a:pt x="711" y="148"/>
                    <a:pt x="711" y="148"/>
                    <a:pt x="711" y="148"/>
                  </a:cubicBezTo>
                  <a:cubicBezTo>
                    <a:pt x="710" y="148"/>
                    <a:pt x="710" y="148"/>
                    <a:pt x="710" y="148"/>
                  </a:cubicBezTo>
                  <a:cubicBezTo>
                    <a:pt x="708" y="148"/>
                    <a:pt x="708" y="148"/>
                    <a:pt x="708" y="148"/>
                  </a:cubicBezTo>
                  <a:cubicBezTo>
                    <a:pt x="707" y="148"/>
                    <a:pt x="707" y="148"/>
                    <a:pt x="707" y="148"/>
                  </a:cubicBezTo>
                  <a:cubicBezTo>
                    <a:pt x="707" y="151"/>
                    <a:pt x="707" y="151"/>
                    <a:pt x="707" y="151"/>
                  </a:cubicBezTo>
                  <a:cubicBezTo>
                    <a:pt x="707" y="152"/>
                    <a:pt x="707" y="152"/>
                    <a:pt x="707" y="152"/>
                  </a:cubicBezTo>
                  <a:cubicBezTo>
                    <a:pt x="710" y="151"/>
                    <a:pt x="710" y="151"/>
                    <a:pt x="710" y="151"/>
                  </a:cubicBezTo>
                  <a:lnTo>
                    <a:pt x="710" y="149"/>
                  </a:lnTo>
                  <a:close/>
                  <a:moveTo>
                    <a:pt x="622" y="132"/>
                  </a:moveTo>
                  <a:cubicBezTo>
                    <a:pt x="618" y="131"/>
                    <a:pt x="618" y="131"/>
                    <a:pt x="618" y="131"/>
                  </a:cubicBezTo>
                  <a:cubicBezTo>
                    <a:pt x="617" y="131"/>
                    <a:pt x="617" y="131"/>
                    <a:pt x="617" y="131"/>
                  </a:cubicBezTo>
                  <a:cubicBezTo>
                    <a:pt x="617" y="132"/>
                    <a:pt x="617" y="132"/>
                    <a:pt x="617" y="132"/>
                  </a:cubicBezTo>
                  <a:cubicBezTo>
                    <a:pt x="621" y="133"/>
                    <a:pt x="621" y="133"/>
                    <a:pt x="621" y="133"/>
                  </a:cubicBezTo>
                  <a:lnTo>
                    <a:pt x="622" y="132"/>
                  </a:lnTo>
                  <a:close/>
                  <a:moveTo>
                    <a:pt x="601" y="154"/>
                  </a:moveTo>
                  <a:cubicBezTo>
                    <a:pt x="599" y="156"/>
                    <a:pt x="599" y="156"/>
                    <a:pt x="599" y="156"/>
                  </a:cubicBezTo>
                  <a:cubicBezTo>
                    <a:pt x="598" y="158"/>
                    <a:pt x="598" y="158"/>
                    <a:pt x="598" y="158"/>
                  </a:cubicBezTo>
                  <a:cubicBezTo>
                    <a:pt x="599" y="158"/>
                    <a:pt x="599" y="158"/>
                    <a:pt x="599" y="158"/>
                  </a:cubicBezTo>
                  <a:cubicBezTo>
                    <a:pt x="601" y="158"/>
                    <a:pt x="601" y="158"/>
                    <a:pt x="601" y="158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5" y="154"/>
                    <a:pt x="605" y="154"/>
                    <a:pt x="605" y="154"/>
                  </a:cubicBezTo>
                  <a:cubicBezTo>
                    <a:pt x="605" y="152"/>
                    <a:pt x="605" y="152"/>
                    <a:pt x="605" y="152"/>
                  </a:cubicBezTo>
                  <a:cubicBezTo>
                    <a:pt x="602" y="152"/>
                    <a:pt x="602" y="152"/>
                    <a:pt x="602" y="152"/>
                  </a:cubicBezTo>
                  <a:lnTo>
                    <a:pt x="601" y="154"/>
                  </a:lnTo>
                  <a:close/>
                  <a:moveTo>
                    <a:pt x="649" y="207"/>
                  </a:moveTo>
                  <a:cubicBezTo>
                    <a:pt x="647" y="208"/>
                    <a:pt x="647" y="208"/>
                    <a:pt x="647" y="208"/>
                  </a:cubicBezTo>
                  <a:cubicBezTo>
                    <a:pt x="647" y="209"/>
                    <a:pt x="647" y="209"/>
                    <a:pt x="647" y="209"/>
                  </a:cubicBezTo>
                  <a:cubicBezTo>
                    <a:pt x="648" y="209"/>
                    <a:pt x="648" y="209"/>
                    <a:pt x="648" y="209"/>
                  </a:cubicBezTo>
                  <a:cubicBezTo>
                    <a:pt x="651" y="211"/>
                    <a:pt x="651" y="211"/>
                    <a:pt x="651" y="211"/>
                  </a:cubicBezTo>
                  <a:cubicBezTo>
                    <a:pt x="652" y="209"/>
                    <a:pt x="652" y="209"/>
                    <a:pt x="652" y="209"/>
                  </a:cubicBezTo>
                  <a:cubicBezTo>
                    <a:pt x="651" y="209"/>
                    <a:pt x="651" y="209"/>
                    <a:pt x="651" y="209"/>
                  </a:cubicBezTo>
                  <a:cubicBezTo>
                    <a:pt x="651" y="208"/>
                    <a:pt x="651" y="208"/>
                    <a:pt x="651" y="208"/>
                  </a:cubicBezTo>
                  <a:lnTo>
                    <a:pt x="649" y="207"/>
                  </a:lnTo>
                  <a:close/>
                  <a:moveTo>
                    <a:pt x="695" y="386"/>
                  </a:moveTo>
                  <a:cubicBezTo>
                    <a:pt x="691" y="384"/>
                    <a:pt x="691" y="384"/>
                    <a:pt x="691" y="384"/>
                  </a:cubicBezTo>
                  <a:cubicBezTo>
                    <a:pt x="688" y="383"/>
                    <a:pt x="688" y="383"/>
                    <a:pt x="688" y="383"/>
                  </a:cubicBezTo>
                  <a:cubicBezTo>
                    <a:pt x="682" y="383"/>
                    <a:pt x="682" y="383"/>
                    <a:pt x="682" y="383"/>
                  </a:cubicBezTo>
                  <a:cubicBezTo>
                    <a:pt x="681" y="383"/>
                    <a:pt x="681" y="383"/>
                    <a:pt x="681" y="383"/>
                  </a:cubicBezTo>
                  <a:cubicBezTo>
                    <a:pt x="678" y="383"/>
                    <a:pt x="678" y="383"/>
                    <a:pt x="678" y="383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7" y="390"/>
                    <a:pt x="687" y="390"/>
                    <a:pt x="687" y="390"/>
                  </a:cubicBezTo>
                  <a:cubicBezTo>
                    <a:pt x="692" y="393"/>
                    <a:pt x="692" y="393"/>
                    <a:pt x="692" y="393"/>
                  </a:cubicBezTo>
                  <a:cubicBezTo>
                    <a:pt x="700" y="393"/>
                    <a:pt x="700" y="393"/>
                    <a:pt x="700" y="393"/>
                  </a:cubicBezTo>
                  <a:cubicBezTo>
                    <a:pt x="703" y="393"/>
                    <a:pt x="703" y="393"/>
                    <a:pt x="703" y="393"/>
                  </a:cubicBezTo>
                  <a:cubicBezTo>
                    <a:pt x="704" y="393"/>
                    <a:pt x="704" y="393"/>
                    <a:pt x="704" y="393"/>
                  </a:cubicBezTo>
                  <a:cubicBezTo>
                    <a:pt x="703" y="392"/>
                    <a:pt x="703" y="392"/>
                    <a:pt x="703" y="392"/>
                  </a:cubicBezTo>
                  <a:cubicBezTo>
                    <a:pt x="701" y="389"/>
                    <a:pt x="701" y="389"/>
                    <a:pt x="701" y="389"/>
                  </a:cubicBezTo>
                  <a:lnTo>
                    <a:pt x="695" y="386"/>
                  </a:lnTo>
                  <a:close/>
                  <a:moveTo>
                    <a:pt x="727" y="379"/>
                  </a:moveTo>
                  <a:cubicBezTo>
                    <a:pt x="728" y="377"/>
                    <a:pt x="728" y="377"/>
                    <a:pt x="728" y="377"/>
                  </a:cubicBezTo>
                  <a:cubicBezTo>
                    <a:pt x="731" y="376"/>
                    <a:pt x="731" y="376"/>
                    <a:pt x="731" y="376"/>
                  </a:cubicBezTo>
                  <a:cubicBezTo>
                    <a:pt x="733" y="374"/>
                    <a:pt x="733" y="374"/>
                    <a:pt x="733" y="374"/>
                  </a:cubicBezTo>
                  <a:cubicBezTo>
                    <a:pt x="737" y="371"/>
                    <a:pt x="737" y="371"/>
                    <a:pt x="737" y="371"/>
                  </a:cubicBezTo>
                  <a:cubicBezTo>
                    <a:pt x="740" y="370"/>
                    <a:pt x="740" y="370"/>
                    <a:pt x="740" y="370"/>
                  </a:cubicBezTo>
                  <a:cubicBezTo>
                    <a:pt x="740" y="371"/>
                    <a:pt x="740" y="371"/>
                    <a:pt x="740" y="371"/>
                  </a:cubicBezTo>
                  <a:cubicBezTo>
                    <a:pt x="741" y="370"/>
                    <a:pt x="741" y="370"/>
                    <a:pt x="741" y="370"/>
                  </a:cubicBezTo>
                  <a:cubicBezTo>
                    <a:pt x="741" y="369"/>
                    <a:pt x="741" y="369"/>
                    <a:pt x="741" y="369"/>
                  </a:cubicBezTo>
                  <a:cubicBezTo>
                    <a:pt x="743" y="367"/>
                    <a:pt x="743" y="367"/>
                    <a:pt x="743" y="367"/>
                  </a:cubicBezTo>
                  <a:cubicBezTo>
                    <a:pt x="746" y="366"/>
                    <a:pt x="746" y="366"/>
                    <a:pt x="746" y="366"/>
                  </a:cubicBezTo>
                  <a:cubicBezTo>
                    <a:pt x="746" y="364"/>
                    <a:pt x="746" y="364"/>
                    <a:pt x="746" y="364"/>
                  </a:cubicBezTo>
                  <a:cubicBezTo>
                    <a:pt x="750" y="364"/>
                    <a:pt x="750" y="364"/>
                    <a:pt x="750" y="364"/>
                  </a:cubicBezTo>
                  <a:cubicBezTo>
                    <a:pt x="753" y="364"/>
                    <a:pt x="753" y="364"/>
                    <a:pt x="753" y="364"/>
                  </a:cubicBezTo>
                  <a:cubicBezTo>
                    <a:pt x="758" y="361"/>
                    <a:pt x="758" y="361"/>
                    <a:pt x="758" y="361"/>
                  </a:cubicBezTo>
                  <a:cubicBezTo>
                    <a:pt x="761" y="363"/>
                    <a:pt x="761" y="363"/>
                    <a:pt x="761" y="363"/>
                  </a:cubicBezTo>
                  <a:cubicBezTo>
                    <a:pt x="766" y="363"/>
                    <a:pt x="766" y="363"/>
                    <a:pt x="766" y="363"/>
                  </a:cubicBezTo>
                  <a:cubicBezTo>
                    <a:pt x="771" y="359"/>
                    <a:pt x="771" y="359"/>
                    <a:pt x="771" y="359"/>
                  </a:cubicBezTo>
                  <a:cubicBezTo>
                    <a:pt x="778" y="356"/>
                    <a:pt x="778" y="356"/>
                    <a:pt x="778" y="356"/>
                  </a:cubicBezTo>
                  <a:cubicBezTo>
                    <a:pt x="781" y="354"/>
                    <a:pt x="781" y="354"/>
                    <a:pt x="781" y="354"/>
                  </a:cubicBezTo>
                  <a:cubicBezTo>
                    <a:pt x="781" y="351"/>
                    <a:pt x="781" y="351"/>
                    <a:pt x="781" y="351"/>
                  </a:cubicBezTo>
                  <a:cubicBezTo>
                    <a:pt x="778" y="350"/>
                    <a:pt x="778" y="350"/>
                    <a:pt x="778" y="350"/>
                  </a:cubicBezTo>
                  <a:cubicBezTo>
                    <a:pt x="783" y="350"/>
                    <a:pt x="783" y="350"/>
                    <a:pt x="783" y="350"/>
                  </a:cubicBezTo>
                  <a:cubicBezTo>
                    <a:pt x="783" y="349"/>
                    <a:pt x="783" y="349"/>
                    <a:pt x="783" y="349"/>
                  </a:cubicBezTo>
                  <a:cubicBezTo>
                    <a:pt x="780" y="349"/>
                    <a:pt x="780" y="349"/>
                    <a:pt x="780" y="349"/>
                  </a:cubicBezTo>
                  <a:cubicBezTo>
                    <a:pt x="776" y="347"/>
                    <a:pt x="776" y="347"/>
                    <a:pt x="776" y="347"/>
                  </a:cubicBezTo>
                  <a:cubicBezTo>
                    <a:pt x="778" y="347"/>
                    <a:pt x="778" y="347"/>
                    <a:pt x="778" y="347"/>
                  </a:cubicBezTo>
                  <a:cubicBezTo>
                    <a:pt x="780" y="347"/>
                    <a:pt x="780" y="347"/>
                    <a:pt x="780" y="347"/>
                  </a:cubicBezTo>
                  <a:cubicBezTo>
                    <a:pt x="783" y="347"/>
                    <a:pt x="783" y="347"/>
                    <a:pt x="783" y="347"/>
                  </a:cubicBezTo>
                  <a:cubicBezTo>
                    <a:pt x="783" y="346"/>
                    <a:pt x="783" y="346"/>
                    <a:pt x="783" y="346"/>
                  </a:cubicBezTo>
                  <a:cubicBezTo>
                    <a:pt x="781" y="346"/>
                    <a:pt x="781" y="346"/>
                    <a:pt x="781" y="346"/>
                  </a:cubicBezTo>
                  <a:cubicBezTo>
                    <a:pt x="781" y="344"/>
                    <a:pt x="781" y="344"/>
                    <a:pt x="781" y="344"/>
                  </a:cubicBezTo>
                  <a:cubicBezTo>
                    <a:pt x="783" y="344"/>
                    <a:pt x="783" y="344"/>
                    <a:pt x="783" y="344"/>
                  </a:cubicBezTo>
                  <a:cubicBezTo>
                    <a:pt x="784" y="344"/>
                    <a:pt x="784" y="344"/>
                    <a:pt x="784" y="344"/>
                  </a:cubicBezTo>
                  <a:cubicBezTo>
                    <a:pt x="783" y="343"/>
                    <a:pt x="783" y="343"/>
                    <a:pt x="783" y="343"/>
                  </a:cubicBezTo>
                  <a:cubicBezTo>
                    <a:pt x="781" y="341"/>
                    <a:pt x="781" y="341"/>
                    <a:pt x="781" y="341"/>
                  </a:cubicBezTo>
                  <a:cubicBezTo>
                    <a:pt x="784" y="341"/>
                    <a:pt x="784" y="341"/>
                    <a:pt x="784" y="341"/>
                  </a:cubicBezTo>
                  <a:cubicBezTo>
                    <a:pt x="786" y="340"/>
                    <a:pt x="786" y="340"/>
                    <a:pt x="786" y="340"/>
                  </a:cubicBezTo>
                  <a:cubicBezTo>
                    <a:pt x="787" y="337"/>
                    <a:pt x="787" y="337"/>
                    <a:pt x="787" y="337"/>
                  </a:cubicBezTo>
                  <a:cubicBezTo>
                    <a:pt x="786" y="337"/>
                    <a:pt x="786" y="337"/>
                    <a:pt x="786" y="337"/>
                  </a:cubicBezTo>
                  <a:cubicBezTo>
                    <a:pt x="784" y="337"/>
                    <a:pt x="784" y="337"/>
                    <a:pt x="784" y="337"/>
                  </a:cubicBezTo>
                  <a:cubicBezTo>
                    <a:pt x="784" y="336"/>
                    <a:pt x="784" y="336"/>
                    <a:pt x="784" y="336"/>
                  </a:cubicBezTo>
                  <a:cubicBezTo>
                    <a:pt x="784" y="334"/>
                    <a:pt x="784" y="334"/>
                    <a:pt x="784" y="334"/>
                  </a:cubicBezTo>
                  <a:cubicBezTo>
                    <a:pt x="783" y="334"/>
                    <a:pt x="783" y="334"/>
                    <a:pt x="783" y="334"/>
                  </a:cubicBezTo>
                  <a:cubicBezTo>
                    <a:pt x="780" y="333"/>
                    <a:pt x="780" y="333"/>
                    <a:pt x="780" y="333"/>
                  </a:cubicBezTo>
                  <a:cubicBezTo>
                    <a:pt x="781" y="333"/>
                    <a:pt x="781" y="333"/>
                    <a:pt x="781" y="333"/>
                  </a:cubicBezTo>
                  <a:cubicBezTo>
                    <a:pt x="781" y="331"/>
                    <a:pt x="781" y="331"/>
                    <a:pt x="781" y="331"/>
                  </a:cubicBezTo>
                  <a:cubicBezTo>
                    <a:pt x="778" y="333"/>
                    <a:pt x="778" y="333"/>
                    <a:pt x="778" y="333"/>
                  </a:cubicBezTo>
                  <a:cubicBezTo>
                    <a:pt x="777" y="333"/>
                    <a:pt x="777" y="333"/>
                    <a:pt x="777" y="333"/>
                  </a:cubicBezTo>
                  <a:cubicBezTo>
                    <a:pt x="774" y="334"/>
                    <a:pt x="774" y="334"/>
                    <a:pt x="774" y="334"/>
                  </a:cubicBezTo>
                  <a:cubicBezTo>
                    <a:pt x="773" y="336"/>
                    <a:pt x="773" y="336"/>
                    <a:pt x="773" y="336"/>
                  </a:cubicBezTo>
                  <a:cubicBezTo>
                    <a:pt x="773" y="334"/>
                    <a:pt x="773" y="334"/>
                    <a:pt x="773" y="334"/>
                  </a:cubicBezTo>
                  <a:cubicBezTo>
                    <a:pt x="770" y="334"/>
                    <a:pt x="770" y="334"/>
                    <a:pt x="770" y="334"/>
                  </a:cubicBezTo>
                  <a:cubicBezTo>
                    <a:pt x="777" y="331"/>
                    <a:pt x="777" y="331"/>
                    <a:pt x="777" y="331"/>
                  </a:cubicBezTo>
                  <a:cubicBezTo>
                    <a:pt x="776" y="328"/>
                    <a:pt x="776" y="328"/>
                    <a:pt x="776" y="328"/>
                  </a:cubicBezTo>
                  <a:cubicBezTo>
                    <a:pt x="774" y="327"/>
                    <a:pt x="774" y="327"/>
                    <a:pt x="774" y="327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67" y="326"/>
                    <a:pt x="767" y="326"/>
                    <a:pt x="767" y="326"/>
                  </a:cubicBezTo>
                  <a:cubicBezTo>
                    <a:pt x="766" y="326"/>
                    <a:pt x="766" y="326"/>
                    <a:pt x="766" y="326"/>
                  </a:cubicBezTo>
                  <a:cubicBezTo>
                    <a:pt x="770" y="324"/>
                    <a:pt x="770" y="324"/>
                    <a:pt x="770" y="324"/>
                  </a:cubicBezTo>
                  <a:cubicBezTo>
                    <a:pt x="773" y="324"/>
                    <a:pt x="773" y="324"/>
                    <a:pt x="773" y="324"/>
                  </a:cubicBezTo>
                  <a:cubicBezTo>
                    <a:pt x="776" y="323"/>
                    <a:pt x="776" y="323"/>
                    <a:pt x="776" y="323"/>
                  </a:cubicBezTo>
                  <a:cubicBezTo>
                    <a:pt x="778" y="321"/>
                    <a:pt x="778" y="321"/>
                    <a:pt x="778" y="321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4" y="320"/>
                    <a:pt x="774" y="320"/>
                    <a:pt x="774" y="320"/>
                  </a:cubicBezTo>
                  <a:cubicBezTo>
                    <a:pt x="768" y="318"/>
                    <a:pt x="768" y="318"/>
                    <a:pt x="768" y="318"/>
                  </a:cubicBezTo>
                  <a:cubicBezTo>
                    <a:pt x="766" y="317"/>
                    <a:pt x="766" y="317"/>
                    <a:pt x="766" y="317"/>
                  </a:cubicBezTo>
                  <a:cubicBezTo>
                    <a:pt x="764" y="317"/>
                    <a:pt x="764" y="317"/>
                    <a:pt x="764" y="317"/>
                  </a:cubicBezTo>
                  <a:cubicBezTo>
                    <a:pt x="764" y="316"/>
                    <a:pt x="764" y="316"/>
                    <a:pt x="764" y="316"/>
                  </a:cubicBezTo>
                  <a:cubicBezTo>
                    <a:pt x="764" y="314"/>
                    <a:pt x="764" y="314"/>
                    <a:pt x="764" y="314"/>
                  </a:cubicBezTo>
                  <a:cubicBezTo>
                    <a:pt x="760" y="316"/>
                    <a:pt x="760" y="316"/>
                    <a:pt x="760" y="316"/>
                  </a:cubicBezTo>
                  <a:cubicBezTo>
                    <a:pt x="763" y="313"/>
                    <a:pt x="763" y="313"/>
                    <a:pt x="763" y="313"/>
                  </a:cubicBezTo>
                  <a:cubicBezTo>
                    <a:pt x="760" y="314"/>
                    <a:pt x="760" y="314"/>
                    <a:pt x="760" y="314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7" y="314"/>
                    <a:pt x="757" y="314"/>
                    <a:pt x="757" y="314"/>
                  </a:cubicBezTo>
                  <a:cubicBezTo>
                    <a:pt x="757" y="311"/>
                    <a:pt x="757" y="311"/>
                    <a:pt x="757" y="311"/>
                  </a:cubicBezTo>
                  <a:cubicBezTo>
                    <a:pt x="751" y="316"/>
                    <a:pt x="751" y="316"/>
                    <a:pt x="751" y="316"/>
                  </a:cubicBezTo>
                  <a:cubicBezTo>
                    <a:pt x="753" y="314"/>
                    <a:pt x="753" y="314"/>
                    <a:pt x="753" y="314"/>
                  </a:cubicBezTo>
                  <a:cubicBezTo>
                    <a:pt x="754" y="313"/>
                    <a:pt x="754" y="313"/>
                    <a:pt x="754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50" y="314"/>
                    <a:pt x="750" y="314"/>
                    <a:pt x="750" y="314"/>
                  </a:cubicBezTo>
                  <a:cubicBezTo>
                    <a:pt x="747" y="316"/>
                    <a:pt x="747" y="316"/>
                    <a:pt x="747" y="316"/>
                  </a:cubicBezTo>
                  <a:cubicBezTo>
                    <a:pt x="748" y="314"/>
                    <a:pt x="748" y="314"/>
                    <a:pt x="748" y="314"/>
                  </a:cubicBezTo>
                  <a:cubicBezTo>
                    <a:pt x="751" y="311"/>
                    <a:pt x="751" y="311"/>
                    <a:pt x="751" y="311"/>
                  </a:cubicBezTo>
                  <a:cubicBezTo>
                    <a:pt x="753" y="310"/>
                    <a:pt x="753" y="310"/>
                    <a:pt x="753" y="310"/>
                  </a:cubicBezTo>
                  <a:cubicBezTo>
                    <a:pt x="753" y="308"/>
                    <a:pt x="753" y="308"/>
                    <a:pt x="753" y="308"/>
                  </a:cubicBezTo>
                  <a:cubicBezTo>
                    <a:pt x="754" y="306"/>
                    <a:pt x="754" y="306"/>
                    <a:pt x="754" y="306"/>
                  </a:cubicBezTo>
                  <a:cubicBezTo>
                    <a:pt x="753" y="307"/>
                    <a:pt x="753" y="307"/>
                    <a:pt x="753" y="30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8" y="307"/>
                    <a:pt x="748" y="307"/>
                    <a:pt x="748" y="307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47" y="304"/>
                    <a:pt x="747" y="304"/>
                    <a:pt x="747" y="304"/>
                  </a:cubicBezTo>
                  <a:cubicBezTo>
                    <a:pt x="748" y="304"/>
                    <a:pt x="748" y="304"/>
                    <a:pt x="748" y="304"/>
                  </a:cubicBezTo>
                  <a:cubicBezTo>
                    <a:pt x="746" y="303"/>
                    <a:pt x="746" y="303"/>
                    <a:pt x="746" y="303"/>
                  </a:cubicBezTo>
                  <a:cubicBezTo>
                    <a:pt x="747" y="300"/>
                    <a:pt x="747" y="300"/>
                    <a:pt x="747" y="300"/>
                  </a:cubicBezTo>
                  <a:cubicBezTo>
                    <a:pt x="744" y="301"/>
                    <a:pt x="744" y="301"/>
                    <a:pt x="744" y="301"/>
                  </a:cubicBezTo>
                  <a:cubicBezTo>
                    <a:pt x="741" y="300"/>
                    <a:pt x="741" y="300"/>
                    <a:pt x="741" y="300"/>
                  </a:cubicBezTo>
                  <a:cubicBezTo>
                    <a:pt x="743" y="300"/>
                    <a:pt x="743" y="300"/>
                    <a:pt x="743" y="300"/>
                  </a:cubicBezTo>
                  <a:cubicBezTo>
                    <a:pt x="744" y="298"/>
                    <a:pt x="744" y="298"/>
                    <a:pt x="744" y="298"/>
                  </a:cubicBezTo>
                  <a:cubicBezTo>
                    <a:pt x="741" y="297"/>
                    <a:pt x="741" y="297"/>
                    <a:pt x="741" y="297"/>
                  </a:cubicBezTo>
                  <a:cubicBezTo>
                    <a:pt x="744" y="297"/>
                    <a:pt x="744" y="297"/>
                    <a:pt x="744" y="297"/>
                  </a:cubicBezTo>
                  <a:cubicBezTo>
                    <a:pt x="746" y="295"/>
                    <a:pt x="746" y="295"/>
                    <a:pt x="746" y="295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1" y="294"/>
                    <a:pt x="741" y="294"/>
                    <a:pt x="741" y="294"/>
                  </a:cubicBezTo>
                  <a:cubicBezTo>
                    <a:pt x="744" y="294"/>
                    <a:pt x="744" y="294"/>
                    <a:pt x="744" y="294"/>
                  </a:cubicBezTo>
                  <a:cubicBezTo>
                    <a:pt x="746" y="294"/>
                    <a:pt x="746" y="294"/>
                    <a:pt x="746" y="294"/>
                  </a:cubicBezTo>
                  <a:cubicBezTo>
                    <a:pt x="748" y="291"/>
                    <a:pt x="748" y="291"/>
                    <a:pt x="748" y="291"/>
                  </a:cubicBezTo>
                  <a:cubicBezTo>
                    <a:pt x="751" y="291"/>
                    <a:pt x="751" y="291"/>
                    <a:pt x="751" y="291"/>
                  </a:cubicBezTo>
                  <a:cubicBezTo>
                    <a:pt x="753" y="291"/>
                    <a:pt x="753" y="291"/>
                    <a:pt x="753" y="291"/>
                  </a:cubicBezTo>
                  <a:cubicBezTo>
                    <a:pt x="753" y="290"/>
                    <a:pt x="753" y="290"/>
                    <a:pt x="753" y="290"/>
                  </a:cubicBezTo>
                  <a:cubicBezTo>
                    <a:pt x="751" y="288"/>
                    <a:pt x="751" y="288"/>
                    <a:pt x="751" y="288"/>
                  </a:cubicBezTo>
                  <a:cubicBezTo>
                    <a:pt x="750" y="288"/>
                    <a:pt x="750" y="288"/>
                    <a:pt x="750" y="288"/>
                  </a:cubicBezTo>
                  <a:cubicBezTo>
                    <a:pt x="748" y="287"/>
                    <a:pt x="748" y="287"/>
                    <a:pt x="748" y="287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4" y="284"/>
                    <a:pt x="744" y="284"/>
                    <a:pt x="744" y="284"/>
                  </a:cubicBezTo>
                  <a:cubicBezTo>
                    <a:pt x="747" y="284"/>
                    <a:pt x="747" y="284"/>
                    <a:pt x="747" y="284"/>
                  </a:cubicBezTo>
                  <a:cubicBezTo>
                    <a:pt x="750" y="283"/>
                    <a:pt x="750" y="283"/>
                    <a:pt x="750" y="283"/>
                  </a:cubicBezTo>
                  <a:cubicBezTo>
                    <a:pt x="750" y="281"/>
                    <a:pt x="750" y="281"/>
                    <a:pt x="750" y="281"/>
                  </a:cubicBezTo>
                  <a:cubicBezTo>
                    <a:pt x="750" y="280"/>
                    <a:pt x="750" y="280"/>
                    <a:pt x="750" y="280"/>
                  </a:cubicBezTo>
                  <a:cubicBezTo>
                    <a:pt x="750" y="278"/>
                    <a:pt x="750" y="278"/>
                    <a:pt x="750" y="278"/>
                  </a:cubicBezTo>
                  <a:cubicBezTo>
                    <a:pt x="748" y="278"/>
                    <a:pt x="748" y="278"/>
                    <a:pt x="748" y="278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47" y="278"/>
                    <a:pt x="747" y="278"/>
                    <a:pt x="747" y="278"/>
                  </a:cubicBezTo>
                  <a:cubicBezTo>
                    <a:pt x="746" y="278"/>
                    <a:pt x="746" y="278"/>
                    <a:pt x="746" y="278"/>
                  </a:cubicBezTo>
                  <a:cubicBezTo>
                    <a:pt x="748" y="277"/>
                    <a:pt x="748" y="277"/>
                    <a:pt x="748" y="277"/>
                  </a:cubicBezTo>
                  <a:cubicBezTo>
                    <a:pt x="747" y="277"/>
                    <a:pt x="747" y="277"/>
                    <a:pt x="747" y="277"/>
                  </a:cubicBezTo>
                  <a:cubicBezTo>
                    <a:pt x="748" y="275"/>
                    <a:pt x="748" y="275"/>
                    <a:pt x="748" y="275"/>
                  </a:cubicBezTo>
                  <a:cubicBezTo>
                    <a:pt x="746" y="275"/>
                    <a:pt x="746" y="275"/>
                    <a:pt x="746" y="275"/>
                  </a:cubicBezTo>
                  <a:cubicBezTo>
                    <a:pt x="747" y="274"/>
                    <a:pt x="747" y="274"/>
                    <a:pt x="747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8" y="271"/>
                    <a:pt x="748" y="271"/>
                    <a:pt x="748" y="271"/>
                  </a:cubicBezTo>
                  <a:cubicBezTo>
                    <a:pt x="746" y="271"/>
                    <a:pt x="746" y="271"/>
                    <a:pt x="746" y="271"/>
                  </a:cubicBezTo>
                  <a:cubicBezTo>
                    <a:pt x="743" y="273"/>
                    <a:pt x="743" y="273"/>
                    <a:pt x="743" y="273"/>
                  </a:cubicBezTo>
                  <a:cubicBezTo>
                    <a:pt x="741" y="273"/>
                    <a:pt x="741" y="273"/>
                    <a:pt x="741" y="273"/>
                  </a:cubicBezTo>
                  <a:cubicBezTo>
                    <a:pt x="741" y="271"/>
                    <a:pt x="741" y="271"/>
                    <a:pt x="741" y="271"/>
                  </a:cubicBezTo>
                  <a:cubicBezTo>
                    <a:pt x="744" y="271"/>
                    <a:pt x="744" y="271"/>
                    <a:pt x="744" y="271"/>
                  </a:cubicBezTo>
                  <a:cubicBezTo>
                    <a:pt x="747" y="270"/>
                    <a:pt x="747" y="270"/>
                    <a:pt x="747" y="270"/>
                  </a:cubicBezTo>
                  <a:cubicBezTo>
                    <a:pt x="747" y="268"/>
                    <a:pt x="747" y="268"/>
                    <a:pt x="747" y="268"/>
                  </a:cubicBezTo>
                  <a:cubicBezTo>
                    <a:pt x="748" y="268"/>
                    <a:pt x="748" y="268"/>
                    <a:pt x="748" y="268"/>
                  </a:cubicBezTo>
                  <a:cubicBezTo>
                    <a:pt x="747" y="267"/>
                    <a:pt x="747" y="267"/>
                    <a:pt x="747" y="267"/>
                  </a:cubicBezTo>
                  <a:cubicBezTo>
                    <a:pt x="744" y="267"/>
                    <a:pt x="744" y="267"/>
                    <a:pt x="744" y="267"/>
                  </a:cubicBezTo>
                  <a:cubicBezTo>
                    <a:pt x="747" y="265"/>
                    <a:pt x="747" y="265"/>
                    <a:pt x="747" y="265"/>
                  </a:cubicBezTo>
                  <a:cubicBezTo>
                    <a:pt x="746" y="265"/>
                    <a:pt x="746" y="265"/>
                    <a:pt x="746" y="265"/>
                  </a:cubicBezTo>
                  <a:cubicBezTo>
                    <a:pt x="748" y="264"/>
                    <a:pt x="748" y="264"/>
                    <a:pt x="748" y="264"/>
                  </a:cubicBezTo>
                  <a:cubicBezTo>
                    <a:pt x="744" y="264"/>
                    <a:pt x="744" y="264"/>
                    <a:pt x="744" y="264"/>
                  </a:cubicBezTo>
                  <a:cubicBezTo>
                    <a:pt x="740" y="265"/>
                    <a:pt x="740" y="265"/>
                    <a:pt x="740" y="265"/>
                  </a:cubicBezTo>
                  <a:cubicBezTo>
                    <a:pt x="740" y="264"/>
                    <a:pt x="740" y="264"/>
                    <a:pt x="740" y="264"/>
                  </a:cubicBezTo>
                  <a:cubicBezTo>
                    <a:pt x="743" y="264"/>
                    <a:pt x="743" y="264"/>
                    <a:pt x="743" y="264"/>
                  </a:cubicBezTo>
                  <a:cubicBezTo>
                    <a:pt x="747" y="261"/>
                    <a:pt x="747" y="261"/>
                    <a:pt x="747" y="261"/>
                  </a:cubicBezTo>
                  <a:cubicBezTo>
                    <a:pt x="744" y="262"/>
                    <a:pt x="744" y="262"/>
                    <a:pt x="744" y="262"/>
                  </a:cubicBezTo>
                  <a:cubicBezTo>
                    <a:pt x="746" y="261"/>
                    <a:pt x="746" y="261"/>
                    <a:pt x="746" y="261"/>
                  </a:cubicBezTo>
                  <a:cubicBezTo>
                    <a:pt x="743" y="261"/>
                    <a:pt x="743" y="261"/>
                    <a:pt x="743" y="261"/>
                  </a:cubicBezTo>
                  <a:cubicBezTo>
                    <a:pt x="743" y="260"/>
                    <a:pt x="743" y="260"/>
                    <a:pt x="743" y="260"/>
                  </a:cubicBezTo>
                  <a:cubicBezTo>
                    <a:pt x="744" y="260"/>
                    <a:pt x="744" y="260"/>
                    <a:pt x="744" y="260"/>
                  </a:cubicBezTo>
                  <a:cubicBezTo>
                    <a:pt x="746" y="258"/>
                    <a:pt x="746" y="258"/>
                    <a:pt x="746" y="258"/>
                  </a:cubicBezTo>
                  <a:cubicBezTo>
                    <a:pt x="744" y="258"/>
                    <a:pt x="744" y="258"/>
                    <a:pt x="744" y="258"/>
                  </a:cubicBezTo>
                  <a:cubicBezTo>
                    <a:pt x="743" y="258"/>
                    <a:pt x="743" y="258"/>
                    <a:pt x="743" y="258"/>
                  </a:cubicBezTo>
                  <a:cubicBezTo>
                    <a:pt x="743" y="257"/>
                    <a:pt x="743" y="257"/>
                    <a:pt x="743" y="257"/>
                  </a:cubicBezTo>
                  <a:cubicBezTo>
                    <a:pt x="743" y="255"/>
                    <a:pt x="743" y="255"/>
                    <a:pt x="743" y="255"/>
                  </a:cubicBezTo>
                  <a:cubicBezTo>
                    <a:pt x="743" y="254"/>
                    <a:pt x="743" y="254"/>
                    <a:pt x="743" y="254"/>
                  </a:cubicBezTo>
                  <a:cubicBezTo>
                    <a:pt x="744" y="252"/>
                    <a:pt x="744" y="252"/>
                    <a:pt x="744" y="252"/>
                  </a:cubicBezTo>
                  <a:cubicBezTo>
                    <a:pt x="740" y="254"/>
                    <a:pt x="740" y="254"/>
                    <a:pt x="740" y="254"/>
                  </a:cubicBezTo>
                  <a:cubicBezTo>
                    <a:pt x="743" y="251"/>
                    <a:pt x="743" y="251"/>
                    <a:pt x="743" y="251"/>
                  </a:cubicBezTo>
                  <a:cubicBezTo>
                    <a:pt x="738" y="252"/>
                    <a:pt x="738" y="252"/>
                    <a:pt x="738" y="252"/>
                  </a:cubicBezTo>
                  <a:cubicBezTo>
                    <a:pt x="741" y="251"/>
                    <a:pt x="741" y="251"/>
                    <a:pt x="741" y="251"/>
                  </a:cubicBezTo>
                  <a:cubicBezTo>
                    <a:pt x="743" y="250"/>
                    <a:pt x="743" y="250"/>
                    <a:pt x="743" y="250"/>
                  </a:cubicBezTo>
                  <a:cubicBezTo>
                    <a:pt x="741" y="250"/>
                    <a:pt x="741" y="250"/>
                    <a:pt x="741" y="250"/>
                  </a:cubicBezTo>
                  <a:cubicBezTo>
                    <a:pt x="740" y="250"/>
                    <a:pt x="740" y="250"/>
                    <a:pt x="740" y="250"/>
                  </a:cubicBezTo>
                  <a:cubicBezTo>
                    <a:pt x="735" y="251"/>
                    <a:pt x="735" y="251"/>
                    <a:pt x="735" y="251"/>
                  </a:cubicBezTo>
                  <a:cubicBezTo>
                    <a:pt x="734" y="254"/>
                    <a:pt x="734" y="254"/>
                    <a:pt x="734" y="254"/>
                  </a:cubicBezTo>
                  <a:cubicBezTo>
                    <a:pt x="733" y="255"/>
                    <a:pt x="733" y="255"/>
                    <a:pt x="733" y="255"/>
                  </a:cubicBezTo>
                  <a:cubicBezTo>
                    <a:pt x="731" y="255"/>
                    <a:pt x="731" y="255"/>
                    <a:pt x="731" y="255"/>
                  </a:cubicBezTo>
                  <a:cubicBezTo>
                    <a:pt x="730" y="255"/>
                    <a:pt x="730" y="255"/>
                    <a:pt x="730" y="255"/>
                  </a:cubicBezTo>
                  <a:cubicBezTo>
                    <a:pt x="728" y="257"/>
                    <a:pt x="728" y="257"/>
                    <a:pt x="728" y="257"/>
                  </a:cubicBezTo>
                  <a:cubicBezTo>
                    <a:pt x="730" y="258"/>
                    <a:pt x="730" y="258"/>
                    <a:pt x="730" y="258"/>
                  </a:cubicBezTo>
                  <a:cubicBezTo>
                    <a:pt x="731" y="260"/>
                    <a:pt x="731" y="260"/>
                    <a:pt x="731" y="260"/>
                  </a:cubicBezTo>
                  <a:cubicBezTo>
                    <a:pt x="727" y="258"/>
                    <a:pt x="727" y="258"/>
                    <a:pt x="727" y="258"/>
                  </a:cubicBezTo>
                  <a:cubicBezTo>
                    <a:pt x="727" y="261"/>
                    <a:pt x="727" y="261"/>
                    <a:pt x="727" y="261"/>
                  </a:cubicBezTo>
                  <a:cubicBezTo>
                    <a:pt x="725" y="261"/>
                    <a:pt x="725" y="261"/>
                    <a:pt x="725" y="261"/>
                  </a:cubicBezTo>
                  <a:cubicBezTo>
                    <a:pt x="725" y="262"/>
                    <a:pt x="725" y="262"/>
                    <a:pt x="725" y="262"/>
                  </a:cubicBezTo>
                  <a:cubicBezTo>
                    <a:pt x="724" y="262"/>
                    <a:pt x="724" y="262"/>
                    <a:pt x="724" y="262"/>
                  </a:cubicBezTo>
                  <a:cubicBezTo>
                    <a:pt x="724" y="264"/>
                    <a:pt x="724" y="264"/>
                    <a:pt x="724" y="264"/>
                  </a:cubicBezTo>
                  <a:cubicBezTo>
                    <a:pt x="725" y="264"/>
                    <a:pt x="725" y="264"/>
                    <a:pt x="725" y="264"/>
                  </a:cubicBezTo>
                  <a:cubicBezTo>
                    <a:pt x="723" y="265"/>
                    <a:pt x="723" y="265"/>
                    <a:pt x="723" y="265"/>
                  </a:cubicBezTo>
                  <a:cubicBezTo>
                    <a:pt x="720" y="265"/>
                    <a:pt x="720" y="265"/>
                    <a:pt x="720" y="265"/>
                  </a:cubicBezTo>
                  <a:cubicBezTo>
                    <a:pt x="720" y="267"/>
                    <a:pt x="720" y="267"/>
                    <a:pt x="720" y="267"/>
                  </a:cubicBezTo>
                  <a:cubicBezTo>
                    <a:pt x="718" y="267"/>
                    <a:pt x="718" y="267"/>
                    <a:pt x="718" y="267"/>
                  </a:cubicBezTo>
                  <a:cubicBezTo>
                    <a:pt x="717" y="268"/>
                    <a:pt x="717" y="268"/>
                    <a:pt x="717" y="268"/>
                  </a:cubicBezTo>
                  <a:cubicBezTo>
                    <a:pt x="714" y="267"/>
                    <a:pt x="714" y="267"/>
                    <a:pt x="714" y="267"/>
                  </a:cubicBezTo>
                  <a:cubicBezTo>
                    <a:pt x="713" y="268"/>
                    <a:pt x="713" y="268"/>
                    <a:pt x="713" y="268"/>
                  </a:cubicBezTo>
                  <a:cubicBezTo>
                    <a:pt x="711" y="271"/>
                    <a:pt x="711" y="271"/>
                    <a:pt x="711" y="271"/>
                  </a:cubicBezTo>
                  <a:cubicBezTo>
                    <a:pt x="710" y="271"/>
                    <a:pt x="710" y="271"/>
                    <a:pt x="710" y="271"/>
                  </a:cubicBezTo>
                  <a:cubicBezTo>
                    <a:pt x="707" y="271"/>
                    <a:pt x="707" y="271"/>
                    <a:pt x="707" y="271"/>
                  </a:cubicBezTo>
                  <a:cubicBezTo>
                    <a:pt x="703" y="274"/>
                    <a:pt x="703" y="274"/>
                    <a:pt x="703" y="274"/>
                  </a:cubicBezTo>
                  <a:cubicBezTo>
                    <a:pt x="698" y="275"/>
                    <a:pt x="698" y="275"/>
                    <a:pt x="698" y="275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697" y="275"/>
                    <a:pt x="697" y="275"/>
                    <a:pt x="697" y="275"/>
                  </a:cubicBezTo>
                  <a:cubicBezTo>
                    <a:pt x="698" y="274"/>
                    <a:pt x="698" y="274"/>
                    <a:pt x="698" y="274"/>
                  </a:cubicBezTo>
                  <a:cubicBezTo>
                    <a:pt x="698" y="273"/>
                    <a:pt x="698" y="273"/>
                    <a:pt x="698" y="273"/>
                  </a:cubicBezTo>
                  <a:cubicBezTo>
                    <a:pt x="695" y="274"/>
                    <a:pt x="695" y="274"/>
                    <a:pt x="695" y="274"/>
                  </a:cubicBezTo>
                  <a:cubicBezTo>
                    <a:pt x="697" y="273"/>
                    <a:pt x="697" y="273"/>
                    <a:pt x="697" y="273"/>
                  </a:cubicBezTo>
                  <a:cubicBezTo>
                    <a:pt x="697" y="271"/>
                    <a:pt x="697" y="271"/>
                    <a:pt x="697" y="271"/>
                  </a:cubicBezTo>
                  <a:cubicBezTo>
                    <a:pt x="695" y="271"/>
                    <a:pt x="695" y="271"/>
                    <a:pt x="695" y="271"/>
                  </a:cubicBezTo>
                  <a:cubicBezTo>
                    <a:pt x="694" y="273"/>
                    <a:pt x="694" y="273"/>
                    <a:pt x="694" y="273"/>
                  </a:cubicBezTo>
                  <a:cubicBezTo>
                    <a:pt x="694" y="270"/>
                    <a:pt x="694" y="270"/>
                    <a:pt x="694" y="270"/>
                  </a:cubicBezTo>
                  <a:cubicBezTo>
                    <a:pt x="694" y="268"/>
                    <a:pt x="694" y="268"/>
                    <a:pt x="694" y="268"/>
                  </a:cubicBezTo>
                  <a:cubicBezTo>
                    <a:pt x="692" y="267"/>
                    <a:pt x="692" y="267"/>
                    <a:pt x="692" y="267"/>
                  </a:cubicBezTo>
                  <a:cubicBezTo>
                    <a:pt x="688" y="267"/>
                    <a:pt x="688" y="267"/>
                    <a:pt x="688" y="267"/>
                  </a:cubicBezTo>
                  <a:cubicBezTo>
                    <a:pt x="684" y="268"/>
                    <a:pt x="684" y="268"/>
                    <a:pt x="684" y="268"/>
                  </a:cubicBezTo>
                  <a:cubicBezTo>
                    <a:pt x="680" y="270"/>
                    <a:pt x="680" y="270"/>
                    <a:pt x="680" y="270"/>
                  </a:cubicBezTo>
                  <a:cubicBezTo>
                    <a:pt x="680" y="268"/>
                    <a:pt x="680" y="268"/>
                    <a:pt x="680" y="268"/>
                  </a:cubicBezTo>
                  <a:cubicBezTo>
                    <a:pt x="678" y="268"/>
                    <a:pt x="678" y="268"/>
                    <a:pt x="678" y="268"/>
                  </a:cubicBezTo>
                  <a:cubicBezTo>
                    <a:pt x="677" y="268"/>
                    <a:pt x="677" y="268"/>
                    <a:pt x="677" y="268"/>
                  </a:cubicBezTo>
                  <a:cubicBezTo>
                    <a:pt x="681" y="267"/>
                    <a:pt x="681" y="267"/>
                    <a:pt x="681" y="267"/>
                  </a:cubicBezTo>
                  <a:cubicBezTo>
                    <a:pt x="682" y="264"/>
                    <a:pt x="682" y="264"/>
                    <a:pt x="682" y="264"/>
                  </a:cubicBezTo>
                  <a:cubicBezTo>
                    <a:pt x="682" y="265"/>
                    <a:pt x="682" y="265"/>
                    <a:pt x="682" y="265"/>
                  </a:cubicBezTo>
                  <a:cubicBezTo>
                    <a:pt x="682" y="268"/>
                    <a:pt x="682" y="268"/>
                    <a:pt x="682" y="268"/>
                  </a:cubicBezTo>
                  <a:cubicBezTo>
                    <a:pt x="685" y="265"/>
                    <a:pt x="685" y="265"/>
                    <a:pt x="685" y="265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7" y="262"/>
                    <a:pt x="687" y="262"/>
                    <a:pt x="687" y="262"/>
                  </a:cubicBezTo>
                  <a:cubicBezTo>
                    <a:pt x="688" y="262"/>
                    <a:pt x="688" y="262"/>
                    <a:pt x="688" y="262"/>
                  </a:cubicBezTo>
                  <a:cubicBezTo>
                    <a:pt x="690" y="262"/>
                    <a:pt x="690" y="262"/>
                    <a:pt x="690" y="262"/>
                  </a:cubicBezTo>
                  <a:cubicBezTo>
                    <a:pt x="690" y="261"/>
                    <a:pt x="690" y="261"/>
                    <a:pt x="690" y="261"/>
                  </a:cubicBezTo>
                  <a:cubicBezTo>
                    <a:pt x="688" y="261"/>
                    <a:pt x="688" y="261"/>
                    <a:pt x="688" y="261"/>
                  </a:cubicBezTo>
                  <a:cubicBezTo>
                    <a:pt x="685" y="261"/>
                    <a:pt x="685" y="261"/>
                    <a:pt x="685" y="261"/>
                  </a:cubicBezTo>
                  <a:cubicBezTo>
                    <a:pt x="687" y="260"/>
                    <a:pt x="687" y="260"/>
                    <a:pt x="687" y="260"/>
                  </a:cubicBezTo>
                  <a:cubicBezTo>
                    <a:pt x="687" y="258"/>
                    <a:pt x="687" y="258"/>
                    <a:pt x="687" y="258"/>
                  </a:cubicBezTo>
                  <a:cubicBezTo>
                    <a:pt x="688" y="258"/>
                    <a:pt x="688" y="258"/>
                    <a:pt x="688" y="258"/>
                  </a:cubicBezTo>
                  <a:cubicBezTo>
                    <a:pt x="690" y="254"/>
                    <a:pt x="690" y="254"/>
                    <a:pt x="690" y="254"/>
                  </a:cubicBezTo>
                  <a:cubicBezTo>
                    <a:pt x="688" y="252"/>
                    <a:pt x="688" y="252"/>
                    <a:pt x="688" y="252"/>
                  </a:cubicBezTo>
                  <a:cubicBezTo>
                    <a:pt x="690" y="252"/>
                    <a:pt x="690" y="252"/>
                    <a:pt x="690" y="252"/>
                  </a:cubicBezTo>
                  <a:cubicBezTo>
                    <a:pt x="692" y="251"/>
                    <a:pt x="692" y="251"/>
                    <a:pt x="692" y="251"/>
                  </a:cubicBezTo>
                  <a:cubicBezTo>
                    <a:pt x="694" y="248"/>
                    <a:pt x="694" y="248"/>
                    <a:pt x="694" y="248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7" y="244"/>
                    <a:pt x="697" y="244"/>
                    <a:pt x="697" y="244"/>
                  </a:cubicBezTo>
                  <a:cubicBezTo>
                    <a:pt x="698" y="242"/>
                    <a:pt x="698" y="242"/>
                    <a:pt x="698" y="242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0" y="240"/>
                    <a:pt x="700" y="240"/>
                    <a:pt x="700" y="240"/>
                  </a:cubicBezTo>
                  <a:cubicBezTo>
                    <a:pt x="698" y="240"/>
                    <a:pt x="698" y="240"/>
                    <a:pt x="698" y="240"/>
                  </a:cubicBezTo>
                  <a:cubicBezTo>
                    <a:pt x="695" y="241"/>
                    <a:pt x="695" y="241"/>
                    <a:pt x="695" y="241"/>
                  </a:cubicBezTo>
                  <a:cubicBezTo>
                    <a:pt x="692" y="241"/>
                    <a:pt x="692" y="241"/>
                    <a:pt x="692" y="241"/>
                  </a:cubicBezTo>
                  <a:cubicBezTo>
                    <a:pt x="694" y="240"/>
                    <a:pt x="694" y="240"/>
                    <a:pt x="694" y="240"/>
                  </a:cubicBezTo>
                  <a:cubicBezTo>
                    <a:pt x="692" y="240"/>
                    <a:pt x="692" y="240"/>
                    <a:pt x="692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85" y="238"/>
                    <a:pt x="685" y="238"/>
                    <a:pt x="685" y="238"/>
                  </a:cubicBezTo>
                  <a:cubicBezTo>
                    <a:pt x="684" y="238"/>
                    <a:pt x="684" y="238"/>
                    <a:pt x="684" y="238"/>
                  </a:cubicBezTo>
                  <a:cubicBezTo>
                    <a:pt x="682" y="237"/>
                    <a:pt x="682" y="237"/>
                    <a:pt x="682" y="237"/>
                  </a:cubicBezTo>
                  <a:cubicBezTo>
                    <a:pt x="682" y="238"/>
                    <a:pt x="682" y="238"/>
                    <a:pt x="682" y="238"/>
                  </a:cubicBezTo>
                  <a:cubicBezTo>
                    <a:pt x="681" y="237"/>
                    <a:pt x="681" y="237"/>
                    <a:pt x="681" y="237"/>
                  </a:cubicBezTo>
                  <a:cubicBezTo>
                    <a:pt x="681" y="235"/>
                    <a:pt x="681" y="235"/>
                    <a:pt x="681" y="235"/>
                  </a:cubicBezTo>
                  <a:cubicBezTo>
                    <a:pt x="682" y="235"/>
                    <a:pt x="682" y="235"/>
                    <a:pt x="682" y="235"/>
                  </a:cubicBezTo>
                  <a:cubicBezTo>
                    <a:pt x="681" y="234"/>
                    <a:pt x="681" y="234"/>
                    <a:pt x="681" y="234"/>
                  </a:cubicBezTo>
                  <a:cubicBezTo>
                    <a:pt x="685" y="232"/>
                    <a:pt x="685" y="232"/>
                    <a:pt x="685" y="232"/>
                  </a:cubicBezTo>
                  <a:cubicBezTo>
                    <a:pt x="684" y="231"/>
                    <a:pt x="684" y="231"/>
                    <a:pt x="684" y="231"/>
                  </a:cubicBezTo>
                  <a:cubicBezTo>
                    <a:pt x="682" y="232"/>
                    <a:pt x="682" y="232"/>
                    <a:pt x="682" y="232"/>
                  </a:cubicBezTo>
                  <a:cubicBezTo>
                    <a:pt x="681" y="232"/>
                    <a:pt x="681" y="232"/>
                    <a:pt x="681" y="232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80" y="231"/>
                    <a:pt x="680" y="231"/>
                    <a:pt x="680" y="231"/>
                  </a:cubicBezTo>
                  <a:cubicBezTo>
                    <a:pt x="681" y="230"/>
                    <a:pt x="681" y="230"/>
                    <a:pt x="681" y="230"/>
                  </a:cubicBezTo>
                  <a:cubicBezTo>
                    <a:pt x="678" y="230"/>
                    <a:pt x="678" y="230"/>
                    <a:pt x="678" y="230"/>
                  </a:cubicBezTo>
                  <a:cubicBezTo>
                    <a:pt x="675" y="230"/>
                    <a:pt x="675" y="230"/>
                    <a:pt x="675" y="230"/>
                  </a:cubicBezTo>
                  <a:cubicBezTo>
                    <a:pt x="677" y="228"/>
                    <a:pt x="677" y="228"/>
                    <a:pt x="677" y="228"/>
                  </a:cubicBezTo>
                  <a:cubicBezTo>
                    <a:pt x="678" y="227"/>
                    <a:pt x="678" y="227"/>
                    <a:pt x="678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5" y="225"/>
                    <a:pt x="675" y="225"/>
                    <a:pt x="675" y="225"/>
                  </a:cubicBezTo>
                  <a:cubicBezTo>
                    <a:pt x="674" y="224"/>
                    <a:pt x="674" y="224"/>
                    <a:pt x="674" y="224"/>
                  </a:cubicBezTo>
                  <a:cubicBezTo>
                    <a:pt x="671" y="222"/>
                    <a:pt x="671" y="222"/>
                    <a:pt x="671" y="222"/>
                  </a:cubicBezTo>
                  <a:cubicBezTo>
                    <a:pt x="668" y="222"/>
                    <a:pt x="668" y="222"/>
                    <a:pt x="668" y="222"/>
                  </a:cubicBezTo>
                  <a:cubicBezTo>
                    <a:pt x="662" y="224"/>
                    <a:pt x="662" y="224"/>
                    <a:pt x="662" y="224"/>
                  </a:cubicBezTo>
                  <a:cubicBezTo>
                    <a:pt x="660" y="225"/>
                    <a:pt x="660" y="225"/>
                    <a:pt x="660" y="225"/>
                  </a:cubicBezTo>
                  <a:cubicBezTo>
                    <a:pt x="660" y="227"/>
                    <a:pt x="660" y="227"/>
                    <a:pt x="660" y="227"/>
                  </a:cubicBezTo>
                  <a:cubicBezTo>
                    <a:pt x="657" y="225"/>
                    <a:pt x="657" y="225"/>
                    <a:pt x="657" y="225"/>
                  </a:cubicBezTo>
                  <a:cubicBezTo>
                    <a:pt x="655" y="224"/>
                    <a:pt x="655" y="224"/>
                    <a:pt x="655" y="224"/>
                  </a:cubicBezTo>
                  <a:cubicBezTo>
                    <a:pt x="649" y="225"/>
                    <a:pt x="649" y="225"/>
                    <a:pt x="649" y="225"/>
                  </a:cubicBezTo>
                  <a:cubicBezTo>
                    <a:pt x="651" y="224"/>
                    <a:pt x="651" y="224"/>
                    <a:pt x="651" y="224"/>
                  </a:cubicBezTo>
                  <a:cubicBezTo>
                    <a:pt x="647" y="222"/>
                    <a:pt x="647" y="222"/>
                    <a:pt x="647" y="222"/>
                  </a:cubicBezTo>
                  <a:cubicBezTo>
                    <a:pt x="641" y="221"/>
                    <a:pt x="641" y="221"/>
                    <a:pt x="641" y="221"/>
                  </a:cubicBezTo>
                  <a:cubicBezTo>
                    <a:pt x="637" y="221"/>
                    <a:pt x="637" y="221"/>
                    <a:pt x="637" y="221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28" y="224"/>
                    <a:pt x="628" y="224"/>
                    <a:pt x="628" y="224"/>
                  </a:cubicBezTo>
                  <a:cubicBezTo>
                    <a:pt x="627" y="228"/>
                    <a:pt x="627" y="228"/>
                    <a:pt x="627" y="228"/>
                  </a:cubicBezTo>
                  <a:cubicBezTo>
                    <a:pt x="625" y="231"/>
                    <a:pt x="625" y="231"/>
                    <a:pt x="625" y="231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7" y="234"/>
                    <a:pt x="627" y="234"/>
                    <a:pt x="627" y="234"/>
                  </a:cubicBezTo>
                  <a:cubicBezTo>
                    <a:pt x="625" y="234"/>
                    <a:pt x="625" y="234"/>
                    <a:pt x="625" y="234"/>
                  </a:cubicBezTo>
                  <a:cubicBezTo>
                    <a:pt x="624" y="237"/>
                    <a:pt x="624" y="237"/>
                    <a:pt x="624" y="237"/>
                  </a:cubicBezTo>
                  <a:cubicBezTo>
                    <a:pt x="619" y="240"/>
                    <a:pt x="619" y="240"/>
                    <a:pt x="619" y="240"/>
                  </a:cubicBezTo>
                  <a:cubicBezTo>
                    <a:pt x="618" y="241"/>
                    <a:pt x="618" y="241"/>
                    <a:pt x="618" y="241"/>
                  </a:cubicBezTo>
                  <a:cubicBezTo>
                    <a:pt x="617" y="242"/>
                    <a:pt x="617" y="242"/>
                    <a:pt x="617" y="242"/>
                  </a:cubicBezTo>
                  <a:cubicBezTo>
                    <a:pt x="618" y="242"/>
                    <a:pt x="618" y="242"/>
                    <a:pt x="618" y="242"/>
                  </a:cubicBezTo>
                  <a:cubicBezTo>
                    <a:pt x="621" y="242"/>
                    <a:pt x="621" y="242"/>
                    <a:pt x="621" y="242"/>
                  </a:cubicBezTo>
                  <a:cubicBezTo>
                    <a:pt x="618" y="245"/>
                    <a:pt x="618" y="245"/>
                    <a:pt x="618" y="245"/>
                  </a:cubicBezTo>
                  <a:cubicBezTo>
                    <a:pt x="621" y="245"/>
                    <a:pt x="621" y="245"/>
                    <a:pt x="621" y="245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7" y="247"/>
                    <a:pt x="617" y="247"/>
                    <a:pt x="617" y="247"/>
                  </a:cubicBezTo>
                  <a:cubicBezTo>
                    <a:pt x="618" y="250"/>
                    <a:pt x="618" y="250"/>
                    <a:pt x="618" y="250"/>
                  </a:cubicBezTo>
                  <a:cubicBezTo>
                    <a:pt x="617" y="252"/>
                    <a:pt x="617" y="252"/>
                    <a:pt x="617" y="252"/>
                  </a:cubicBezTo>
                  <a:cubicBezTo>
                    <a:pt x="618" y="252"/>
                    <a:pt x="618" y="252"/>
                    <a:pt x="618" y="252"/>
                  </a:cubicBezTo>
                  <a:cubicBezTo>
                    <a:pt x="617" y="254"/>
                    <a:pt x="617" y="254"/>
                    <a:pt x="617" y="254"/>
                  </a:cubicBezTo>
                  <a:cubicBezTo>
                    <a:pt x="615" y="255"/>
                    <a:pt x="615" y="255"/>
                    <a:pt x="615" y="255"/>
                  </a:cubicBezTo>
                  <a:cubicBezTo>
                    <a:pt x="614" y="255"/>
                    <a:pt x="614" y="255"/>
                    <a:pt x="614" y="255"/>
                  </a:cubicBezTo>
                  <a:cubicBezTo>
                    <a:pt x="614" y="257"/>
                    <a:pt x="614" y="257"/>
                    <a:pt x="614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09" y="258"/>
                    <a:pt x="609" y="258"/>
                    <a:pt x="609" y="258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09" y="260"/>
                    <a:pt x="609" y="260"/>
                    <a:pt x="609" y="260"/>
                  </a:cubicBezTo>
                  <a:cubicBezTo>
                    <a:pt x="604" y="262"/>
                    <a:pt x="604" y="262"/>
                    <a:pt x="604" y="262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96" y="267"/>
                    <a:pt x="596" y="267"/>
                    <a:pt x="596" y="267"/>
                  </a:cubicBezTo>
                  <a:cubicBezTo>
                    <a:pt x="595" y="270"/>
                    <a:pt x="595" y="270"/>
                    <a:pt x="595" y="270"/>
                  </a:cubicBezTo>
                  <a:cubicBezTo>
                    <a:pt x="596" y="271"/>
                    <a:pt x="596" y="271"/>
                    <a:pt x="596" y="271"/>
                  </a:cubicBezTo>
                  <a:cubicBezTo>
                    <a:pt x="598" y="273"/>
                    <a:pt x="598" y="273"/>
                    <a:pt x="598" y="273"/>
                  </a:cubicBezTo>
                  <a:cubicBezTo>
                    <a:pt x="599" y="274"/>
                    <a:pt x="599" y="274"/>
                    <a:pt x="599" y="274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4" y="278"/>
                    <a:pt x="604" y="278"/>
                    <a:pt x="604" y="278"/>
                  </a:cubicBezTo>
                  <a:cubicBezTo>
                    <a:pt x="604" y="283"/>
                    <a:pt x="604" y="283"/>
                    <a:pt x="604" y="283"/>
                  </a:cubicBezTo>
                  <a:cubicBezTo>
                    <a:pt x="604" y="288"/>
                    <a:pt x="604" y="288"/>
                    <a:pt x="604" y="288"/>
                  </a:cubicBezTo>
                  <a:cubicBezTo>
                    <a:pt x="601" y="294"/>
                    <a:pt x="601" y="294"/>
                    <a:pt x="601" y="294"/>
                  </a:cubicBezTo>
                  <a:cubicBezTo>
                    <a:pt x="598" y="298"/>
                    <a:pt x="598" y="298"/>
                    <a:pt x="598" y="298"/>
                  </a:cubicBezTo>
                  <a:cubicBezTo>
                    <a:pt x="594" y="303"/>
                    <a:pt x="594" y="303"/>
                    <a:pt x="594" y="303"/>
                  </a:cubicBezTo>
                  <a:cubicBezTo>
                    <a:pt x="584" y="308"/>
                    <a:pt x="584" y="308"/>
                    <a:pt x="584" y="308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1" y="318"/>
                    <a:pt x="561" y="318"/>
                    <a:pt x="561" y="318"/>
                  </a:cubicBezTo>
                  <a:cubicBezTo>
                    <a:pt x="556" y="318"/>
                    <a:pt x="556" y="318"/>
                    <a:pt x="556" y="318"/>
                  </a:cubicBezTo>
                  <a:cubicBezTo>
                    <a:pt x="553" y="320"/>
                    <a:pt x="553" y="320"/>
                    <a:pt x="553" y="320"/>
                  </a:cubicBezTo>
                  <a:cubicBezTo>
                    <a:pt x="552" y="321"/>
                    <a:pt x="552" y="321"/>
                    <a:pt x="552" y="321"/>
                  </a:cubicBezTo>
                  <a:cubicBezTo>
                    <a:pt x="553" y="321"/>
                    <a:pt x="553" y="321"/>
                    <a:pt x="553" y="321"/>
                  </a:cubicBezTo>
                  <a:cubicBezTo>
                    <a:pt x="553" y="324"/>
                    <a:pt x="553" y="324"/>
                    <a:pt x="553" y="324"/>
                  </a:cubicBezTo>
                  <a:cubicBezTo>
                    <a:pt x="553" y="326"/>
                    <a:pt x="553" y="326"/>
                    <a:pt x="553" y="326"/>
                  </a:cubicBezTo>
                  <a:cubicBezTo>
                    <a:pt x="552" y="327"/>
                    <a:pt x="552" y="327"/>
                    <a:pt x="552" y="327"/>
                  </a:cubicBezTo>
                  <a:cubicBezTo>
                    <a:pt x="555" y="327"/>
                    <a:pt x="555" y="327"/>
                    <a:pt x="555" y="327"/>
                  </a:cubicBezTo>
                  <a:cubicBezTo>
                    <a:pt x="553" y="328"/>
                    <a:pt x="553" y="328"/>
                    <a:pt x="553" y="328"/>
                  </a:cubicBezTo>
                  <a:cubicBezTo>
                    <a:pt x="555" y="328"/>
                    <a:pt x="555" y="328"/>
                    <a:pt x="555" y="328"/>
                  </a:cubicBezTo>
                  <a:cubicBezTo>
                    <a:pt x="553" y="330"/>
                    <a:pt x="553" y="330"/>
                    <a:pt x="553" y="330"/>
                  </a:cubicBezTo>
                  <a:cubicBezTo>
                    <a:pt x="553" y="331"/>
                    <a:pt x="553" y="331"/>
                    <a:pt x="553" y="331"/>
                  </a:cubicBezTo>
                  <a:cubicBezTo>
                    <a:pt x="552" y="331"/>
                    <a:pt x="552" y="331"/>
                    <a:pt x="552" y="331"/>
                  </a:cubicBezTo>
                  <a:cubicBezTo>
                    <a:pt x="551" y="333"/>
                    <a:pt x="551" y="333"/>
                    <a:pt x="551" y="333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1" y="334"/>
                    <a:pt x="551" y="334"/>
                    <a:pt x="551" y="334"/>
                  </a:cubicBezTo>
                  <a:cubicBezTo>
                    <a:pt x="552" y="334"/>
                    <a:pt x="552" y="334"/>
                    <a:pt x="552" y="334"/>
                  </a:cubicBezTo>
                  <a:cubicBezTo>
                    <a:pt x="551" y="337"/>
                    <a:pt x="551" y="337"/>
                    <a:pt x="551" y="337"/>
                  </a:cubicBezTo>
                  <a:cubicBezTo>
                    <a:pt x="549" y="340"/>
                    <a:pt x="549" y="340"/>
                    <a:pt x="549" y="340"/>
                  </a:cubicBezTo>
                  <a:cubicBezTo>
                    <a:pt x="548" y="341"/>
                    <a:pt x="548" y="341"/>
                    <a:pt x="548" y="341"/>
                  </a:cubicBezTo>
                  <a:cubicBezTo>
                    <a:pt x="549" y="343"/>
                    <a:pt x="549" y="343"/>
                    <a:pt x="549" y="343"/>
                  </a:cubicBezTo>
                  <a:cubicBezTo>
                    <a:pt x="548" y="343"/>
                    <a:pt x="548" y="343"/>
                    <a:pt x="548" y="343"/>
                  </a:cubicBezTo>
                  <a:cubicBezTo>
                    <a:pt x="549" y="344"/>
                    <a:pt x="549" y="344"/>
                    <a:pt x="549" y="344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48" y="347"/>
                    <a:pt x="548" y="347"/>
                    <a:pt x="548" y="347"/>
                  </a:cubicBezTo>
                  <a:cubicBezTo>
                    <a:pt x="548" y="349"/>
                    <a:pt x="548" y="349"/>
                    <a:pt x="548" y="349"/>
                  </a:cubicBezTo>
                  <a:cubicBezTo>
                    <a:pt x="548" y="350"/>
                    <a:pt x="548" y="350"/>
                    <a:pt x="548" y="350"/>
                  </a:cubicBezTo>
                  <a:cubicBezTo>
                    <a:pt x="548" y="351"/>
                    <a:pt x="548" y="351"/>
                    <a:pt x="548" y="35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542" y="356"/>
                    <a:pt x="542" y="356"/>
                    <a:pt x="542" y="356"/>
                  </a:cubicBezTo>
                  <a:cubicBezTo>
                    <a:pt x="541" y="356"/>
                    <a:pt x="541" y="356"/>
                    <a:pt x="541" y="356"/>
                  </a:cubicBezTo>
                  <a:cubicBezTo>
                    <a:pt x="541" y="357"/>
                    <a:pt x="541" y="357"/>
                    <a:pt x="541" y="357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39" y="360"/>
                    <a:pt x="539" y="360"/>
                    <a:pt x="539" y="360"/>
                  </a:cubicBezTo>
                  <a:cubicBezTo>
                    <a:pt x="539" y="361"/>
                    <a:pt x="539" y="361"/>
                    <a:pt x="539" y="361"/>
                  </a:cubicBezTo>
                  <a:cubicBezTo>
                    <a:pt x="541" y="361"/>
                    <a:pt x="541" y="361"/>
                    <a:pt x="541" y="361"/>
                  </a:cubicBezTo>
                  <a:cubicBezTo>
                    <a:pt x="538" y="363"/>
                    <a:pt x="538" y="363"/>
                    <a:pt x="538" y="363"/>
                  </a:cubicBezTo>
                  <a:cubicBezTo>
                    <a:pt x="536" y="364"/>
                    <a:pt x="536" y="364"/>
                    <a:pt x="536" y="364"/>
                  </a:cubicBezTo>
                  <a:cubicBezTo>
                    <a:pt x="536" y="363"/>
                    <a:pt x="536" y="363"/>
                    <a:pt x="536" y="363"/>
                  </a:cubicBezTo>
                  <a:cubicBezTo>
                    <a:pt x="536" y="361"/>
                    <a:pt x="536" y="361"/>
                    <a:pt x="536" y="361"/>
                  </a:cubicBezTo>
                  <a:cubicBezTo>
                    <a:pt x="535" y="361"/>
                    <a:pt x="535" y="361"/>
                    <a:pt x="535" y="361"/>
                  </a:cubicBezTo>
                  <a:cubicBezTo>
                    <a:pt x="535" y="360"/>
                    <a:pt x="535" y="360"/>
                    <a:pt x="535" y="360"/>
                  </a:cubicBezTo>
                  <a:cubicBezTo>
                    <a:pt x="533" y="360"/>
                    <a:pt x="533" y="360"/>
                    <a:pt x="533" y="360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28" y="364"/>
                    <a:pt x="528" y="364"/>
                    <a:pt x="528" y="364"/>
                  </a:cubicBezTo>
                  <a:cubicBezTo>
                    <a:pt x="528" y="367"/>
                    <a:pt x="528" y="367"/>
                    <a:pt x="528" y="367"/>
                  </a:cubicBezTo>
                  <a:cubicBezTo>
                    <a:pt x="528" y="369"/>
                    <a:pt x="528" y="369"/>
                    <a:pt x="528" y="369"/>
                  </a:cubicBezTo>
                  <a:cubicBezTo>
                    <a:pt x="526" y="366"/>
                    <a:pt x="526" y="366"/>
                    <a:pt x="526" y="366"/>
                  </a:cubicBezTo>
                  <a:cubicBezTo>
                    <a:pt x="523" y="364"/>
                    <a:pt x="523" y="364"/>
                    <a:pt x="523" y="364"/>
                  </a:cubicBezTo>
                  <a:cubicBezTo>
                    <a:pt x="522" y="364"/>
                    <a:pt x="522" y="364"/>
                    <a:pt x="522" y="364"/>
                  </a:cubicBezTo>
                  <a:cubicBezTo>
                    <a:pt x="518" y="366"/>
                    <a:pt x="518" y="366"/>
                    <a:pt x="518" y="366"/>
                  </a:cubicBezTo>
                  <a:cubicBezTo>
                    <a:pt x="515" y="367"/>
                    <a:pt x="515" y="367"/>
                    <a:pt x="515" y="367"/>
                  </a:cubicBezTo>
                  <a:cubicBezTo>
                    <a:pt x="513" y="367"/>
                    <a:pt x="513" y="367"/>
                    <a:pt x="513" y="367"/>
                  </a:cubicBezTo>
                  <a:cubicBezTo>
                    <a:pt x="519" y="364"/>
                    <a:pt x="519" y="364"/>
                    <a:pt x="519" y="364"/>
                  </a:cubicBezTo>
                  <a:cubicBezTo>
                    <a:pt x="522" y="361"/>
                    <a:pt x="522" y="361"/>
                    <a:pt x="522" y="361"/>
                  </a:cubicBezTo>
                  <a:cubicBezTo>
                    <a:pt x="522" y="359"/>
                    <a:pt x="522" y="359"/>
                    <a:pt x="522" y="359"/>
                  </a:cubicBezTo>
                  <a:cubicBezTo>
                    <a:pt x="520" y="356"/>
                    <a:pt x="520" y="356"/>
                    <a:pt x="520" y="356"/>
                  </a:cubicBezTo>
                  <a:cubicBezTo>
                    <a:pt x="518" y="354"/>
                    <a:pt x="518" y="354"/>
                    <a:pt x="518" y="354"/>
                  </a:cubicBezTo>
                  <a:cubicBezTo>
                    <a:pt x="515" y="351"/>
                    <a:pt x="515" y="351"/>
                    <a:pt x="515" y="351"/>
                  </a:cubicBezTo>
                  <a:cubicBezTo>
                    <a:pt x="516" y="351"/>
                    <a:pt x="516" y="351"/>
                    <a:pt x="516" y="351"/>
                  </a:cubicBezTo>
                  <a:cubicBezTo>
                    <a:pt x="516" y="350"/>
                    <a:pt x="516" y="350"/>
                    <a:pt x="516" y="350"/>
                  </a:cubicBezTo>
                  <a:cubicBezTo>
                    <a:pt x="516" y="349"/>
                    <a:pt x="516" y="349"/>
                    <a:pt x="516" y="349"/>
                  </a:cubicBezTo>
                  <a:cubicBezTo>
                    <a:pt x="516" y="346"/>
                    <a:pt x="516" y="346"/>
                    <a:pt x="516" y="346"/>
                  </a:cubicBezTo>
                  <a:cubicBezTo>
                    <a:pt x="513" y="343"/>
                    <a:pt x="513" y="343"/>
                    <a:pt x="513" y="343"/>
                  </a:cubicBezTo>
                  <a:cubicBezTo>
                    <a:pt x="518" y="337"/>
                    <a:pt x="518" y="337"/>
                    <a:pt x="518" y="337"/>
                  </a:cubicBezTo>
                  <a:cubicBezTo>
                    <a:pt x="520" y="331"/>
                    <a:pt x="520" y="331"/>
                    <a:pt x="520" y="331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2" y="328"/>
                    <a:pt x="522" y="328"/>
                    <a:pt x="522" y="328"/>
                  </a:cubicBezTo>
                  <a:cubicBezTo>
                    <a:pt x="522" y="326"/>
                    <a:pt x="522" y="326"/>
                    <a:pt x="522" y="326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8" y="320"/>
                    <a:pt x="528" y="320"/>
                    <a:pt x="528" y="320"/>
                  </a:cubicBezTo>
                  <a:cubicBezTo>
                    <a:pt x="530" y="314"/>
                    <a:pt x="530" y="314"/>
                    <a:pt x="530" y="314"/>
                  </a:cubicBezTo>
                  <a:cubicBezTo>
                    <a:pt x="529" y="314"/>
                    <a:pt x="529" y="314"/>
                    <a:pt x="529" y="314"/>
                  </a:cubicBezTo>
                  <a:cubicBezTo>
                    <a:pt x="528" y="314"/>
                    <a:pt x="528" y="314"/>
                    <a:pt x="528" y="314"/>
                  </a:cubicBezTo>
                  <a:cubicBezTo>
                    <a:pt x="525" y="314"/>
                    <a:pt x="525" y="314"/>
                    <a:pt x="525" y="314"/>
                  </a:cubicBezTo>
                  <a:cubicBezTo>
                    <a:pt x="522" y="313"/>
                    <a:pt x="522" y="313"/>
                    <a:pt x="522" y="313"/>
                  </a:cubicBezTo>
                  <a:cubicBezTo>
                    <a:pt x="519" y="313"/>
                    <a:pt x="519" y="313"/>
                    <a:pt x="519" y="313"/>
                  </a:cubicBezTo>
                  <a:cubicBezTo>
                    <a:pt x="518" y="313"/>
                    <a:pt x="518" y="313"/>
                    <a:pt x="518" y="313"/>
                  </a:cubicBezTo>
                  <a:cubicBezTo>
                    <a:pt x="518" y="314"/>
                    <a:pt x="518" y="314"/>
                    <a:pt x="518" y="314"/>
                  </a:cubicBezTo>
                  <a:cubicBezTo>
                    <a:pt x="516" y="313"/>
                    <a:pt x="516" y="313"/>
                    <a:pt x="516" y="313"/>
                  </a:cubicBezTo>
                  <a:cubicBezTo>
                    <a:pt x="513" y="313"/>
                    <a:pt x="513" y="313"/>
                    <a:pt x="513" y="313"/>
                  </a:cubicBezTo>
                  <a:cubicBezTo>
                    <a:pt x="508" y="313"/>
                    <a:pt x="508" y="313"/>
                    <a:pt x="508" y="313"/>
                  </a:cubicBezTo>
                  <a:cubicBezTo>
                    <a:pt x="505" y="313"/>
                    <a:pt x="505" y="313"/>
                    <a:pt x="505" y="313"/>
                  </a:cubicBezTo>
                  <a:cubicBezTo>
                    <a:pt x="502" y="313"/>
                    <a:pt x="502" y="313"/>
                    <a:pt x="502" y="313"/>
                  </a:cubicBezTo>
                  <a:cubicBezTo>
                    <a:pt x="503" y="311"/>
                    <a:pt x="503" y="311"/>
                    <a:pt x="503" y="311"/>
                  </a:cubicBezTo>
                  <a:cubicBezTo>
                    <a:pt x="500" y="310"/>
                    <a:pt x="500" y="310"/>
                    <a:pt x="500" y="310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495" y="306"/>
                    <a:pt x="495" y="306"/>
                    <a:pt x="495" y="306"/>
                  </a:cubicBezTo>
                  <a:cubicBezTo>
                    <a:pt x="489" y="304"/>
                    <a:pt x="489" y="304"/>
                    <a:pt x="489" y="304"/>
                  </a:cubicBezTo>
                  <a:cubicBezTo>
                    <a:pt x="486" y="303"/>
                    <a:pt x="486" y="303"/>
                    <a:pt x="486" y="303"/>
                  </a:cubicBezTo>
                  <a:cubicBezTo>
                    <a:pt x="483" y="303"/>
                    <a:pt x="483" y="303"/>
                    <a:pt x="483" y="303"/>
                  </a:cubicBezTo>
                  <a:cubicBezTo>
                    <a:pt x="485" y="301"/>
                    <a:pt x="485" y="301"/>
                    <a:pt x="485" y="301"/>
                  </a:cubicBezTo>
                  <a:cubicBezTo>
                    <a:pt x="483" y="298"/>
                    <a:pt x="483" y="298"/>
                    <a:pt x="483" y="298"/>
                  </a:cubicBezTo>
                  <a:cubicBezTo>
                    <a:pt x="480" y="295"/>
                    <a:pt x="480" y="295"/>
                    <a:pt x="480" y="295"/>
                  </a:cubicBezTo>
                  <a:cubicBezTo>
                    <a:pt x="479" y="293"/>
                    <a:pt x="479" y="293"/>
                    <a:pt x="479" y="293"/>
                  </a:cubicBezTo>
                  <a:cubicBezTo>
                    <a:pt x="476" y="293"/>
                    <a:pt x="476" y="293"/>
                    <a:pt x="476" y="293"/>
                  </a:cubicBezTo>
                  <a:cubicBezTo>
                    <a:pt x="472" y="291"/>
                    <a:pt x="472" y="291"/>
                    <a:pt x="472" y="291"/>
                  </a:cubicBezTo>
                  <a:cubicBezTo>
                    <a:pt x="465" y="288"/>
                    <a:pt x="465" y="288"/>
                    <a:pt x="465" y="288"/>
                  </a:cubicBezTo>
                  <a:cubicBezTo>
                    <a:pt x="462" y="287"/>
                    <a:pt x="462" y="287"/>
                    <a:pt x="462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0" y="290"/>
                    <a:pt x="450" y="290"/>
                    <a:pt x="450" y="290"/>
                  </a:cubicBezTo>
                  <a:cubicBezTo>
                    <a:pt x="443" y="291"/>
                    <a:pt x="443" y="291"/>
                    <a:pt x="443" y="291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288"/>
                    <a:pt x="444" y="288"/>
                    <a:pt x="444" y="288"/>
                  </a:cubicBezTo>
                  <a:cubicBezTo>
                    <a:pt x="447" y="285"/>
                    <a:pt x="447" y="285"/>
                    <a:pt x="447" y="285"/>
                  </a:cubicBezTo>
                  <a:cubicBezTo>
                    <a:pt x="449" y="283"/>
                    <a:pt x="449" y="283"/>
                    <a:pt x="449" y="283"/>
                  </a:cubicBezTo>
                  <a:cubicBezTo>
                    <a:pt x="450" y="277"/>
                    <a:pt x="450" y="277"/>
                    <a:pt x="450" y="277"/>
                  </a:cubicBezTo>
                  <a:cubicBezTo>
                    <a:pt x="452" y="270"/>
                    <a:pt x="452" y="270"/>
                    <a:pt x="452" y="270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49" y="268"/>
                    <a:pt x="449" y="268"/>
                    <a:pt x="449" y="268"/>
                  </a:cubicBezTo>
                  <a:cubicBezTo>
                    <a:pt x="447" y="268"/>
                    <a:pt x="447" y="268"/>
                    <a:pt x="447" y="268"/>
                  </a:cubicBezTo>
                  <a:cubicBezTo>
                    <a:pt x="444" y="268"/>
                    <a:pt x="444" y="268"/>
                    <a:pt x="444" y="268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0" y="267"/>
                    <a:pt x="440" y="267"/>
                    <a:pt x="440" y="267"/>
                  </a:cubicBezTo>
                  <a:cubicBezTo>
                    <a:pt x="439" y="267"/>
                    <a:pt x="439" y="267"/>
                    <a:pt x="439" y="267"/>
                  </a:cubicBezTo>
                  <a:cubicBezTo>
                    <a:pt x="440" y="265"/>
                    <a:pt x="440" y="265"/>
                    <a:pt x="440" y="265"/>
                  </a:cubicBezTo>
                  <a:cubicBezTo>
                    <a:pt x="437" y="264"/>
                    <a:pt x="437" y="264"/>
                    <a:pt x="437" y="264"/>
                  </a:cubicBezTo>
                  <a:cubicBezTo>
                    <a:pt x="440" y="264"/>
                    <a:pt x="440" y="264"/>
                    <a:pt x="440" y="264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4" y="258"/>
                    <a:pt x="444" y="258"/>
                    <a:pt x="444" y="258"/>
                  </a:cubicBezTo>
                  <a:cubicBezTo>
                    <a:pt x="446" y="255"/>
                    <a:pt x="446" y="255"/>
                    <a:pt x="446" y="255"/>
                  </a:cubicBezTo>
                  <a:cubicBezTo>
                    <a:pt x="452" y="251"/>
                    <a:pt x="452" y="251"/>
                    <a:pt x="452" y="251"/>
                  </a:cubicBezTo>
                  <a:cubicBezTo>
                    <a:pt x="453" y="248"/>
                    <a:pt x="453" y="248"/>
                    <a:pt x="453" y="248"/>
                  </a:cubicBezTo>
                  <a:cubicBezTo>
                    <a:pt x="455" y="247"/>
                    <a:pt x="455" y="247"/>
                    <a:pt x="455" y="247"/>
                  </a:cubicBezTo>
                  <a:cubicBezTo>
                    <a:pt x="455" y="245"/>
                    <a:pt x="455" y="245"/>
                    <a:pt x="455" y="245"/>
                  </a:cubicBezTo>
                  <a:cubicBezTo>
                    <a:pt x="457" y="245"/>
                    <a:pt x="457" y="245"/>
                    <a:pt x="457" y="245"/>
                  </a:cubicBezTo>
                  <a:cubicBezTo>
                    <a:pt x="460" y="244"/>
                    <a:pt x="460" y="244"/>
                    <a:pt x="460" y="244"/>
                  </a:cubicBezTo>
                  <a:cubicBezTo>
                    <a:pt x="463" y="241"/>
                    <a:pt x="463" y="241"/>
                    <a:pt x="463" y="241"/>
                  </a:cubicBezTo>
                  <a:cubicBezTo>
                    <a:pt x="466" y="240"/>
                    <a:pt x="466" y="240"/>
                    <a:pt x="466" y="240"/>
                  </a:cubicBezTo>
                  <a:cubicBezTo>
                    <a:pt x="469" y="237"/>
                    <a:pt x="469" y="237"/>
                    <a:pt x="469" y="237"/>
                  </a:cubicBezTo>
                  <a:cubicBezTo>
                    <a:pt x="470" y="237"/>
                    <a:pt x="470" y="237"/>
                    <a:pt x="470" y="237"/>
                  </a:cubicBezTo>
                  <a:cubicBezTo>
                    <a:pt x="470" y="235"/>
                    <a:pt x="470" y="235"/>
                    <a:pt x="470" y="235"/>
                  </a:cubicBezTo>
                  <a:cubicBezTo>
                    <a:pt x="472" y="234"/>
                    <a:pt x="472" y="234"/>
                    <a:pt x="472" y="234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7" y="231"/>
                    <a:pt x="477" y="231"/>
                    <a:pt x="477" y="231"/>
                  </a:cubicBezTo>
                  <a:cubicBezTo>
                    <a:pt x="480" y="230"/>
                    <a:pt x="480" y="230"/>
                    <a:pt x="480" y="230"/>
                  </a:cubicBezTo>
                  <a:cubicBezTo>
                    <a:pt x="479" y="230"/>
                    <a:pt x="479" y="230"/>
                    <a:pt x="479" y="230"/>
                  </a:cubicBezTo>
                  <a:cubicBezTo>
                    <a:pt x="479" y="228"/>
                    <a:pt x="479" y="228"/>
                    <a:pt x="479" y="228"/>
                  </a:cubicBezTo>
                  <a:cubicBezTo>
                    <a:pt x="482" y="228"/>
                    <a:pt x="482" y="228"/>
                    <a:pt x="482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5" y="228"/>
                    <a:pt x="485" y="228"/>
                    <a:pt x="485" y="228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87" y="225"/>
                    <a:pt x="487" y="225"/>
                    <a:pt x="487" y="225"/>
                  </a:cubicBezTo>
                  <a:cubicBezTo>
                    <a:pt x="489" y="225"/>
                    <a:pt x="489" y="225"/>
                    <a:pt x="489" y="225"/>
                  </a:cubicBezTo>
                  <a:cubicBezTo>
                    <a:pt x="489" y="224"/>
                    <a:pt x="489" y="224"/>
                    <a:pt x="489" y="224"/>
                  </a:cubicBezTo>
                  <a:cubicBezTo>
                    <a:pt x="490" y="225"/>
                    <a:pt x="490" y="225"/>
                    <a:pt x="490" y="225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0" y="224"/>
                    <a:pt x="490" y="224"/>
                    <a:pt x="490" y="224"/>
                  </a:cubicBezTo>
                  <a:cubicBezTo>
                    <a:pt x="493" y="222"/>
                    <a:pt x="493" y="222"/>
                    <a:pt x="493" y="222"/>
                  </a:cubicBezTo>
                  <a:cubicBezTo>
                    <a:pt x="496" y="221"/>
                    <a:pt x="496" y="221"/>
                    <a:pt x="496" y="221"/>
                  </a:cubicBezTo>
                  <a:cubicBezTo>
                    <a:pt x="498" y="221"/>
                    <a:pt x="498" y="221"/>
                    <a:pt x="498" y="221"/>
                  </a:cubicBezTo>
                  <a:cubicBezTo>
                    <a:pt x="499" y="221"/>
                    <a:pt x="499" y="221"/>
                    <a:pt x="499" y="221"/>
                  </a:cubicBezTo>
                  <a:cubicBezTo>
                    <a:pt x="500" y="221"/>
                    <a:pt x="500" y="221"/>
                    <a:pt x="500" y="221"/>
                  </a:cubicBezTo>
                  <a:cubicBezTo>
                    <a:pt x="502" y="219"/>
                    <a:pt x="502" y="219"/>
                    <a:pt x="502" y="219"/>
                  </a:cubicBezTo>
                  <a:cubicBezTo>
                    <a:pt x="499" y="218"/>
                    <a:pt x="499" y="218"/>
                    <a:pt x="499" y="218"/>
                  </a:cubicBezTo>
                  <a:cubicBezTo>
                    <a:pt x="500" y="217"/>
                    <a:pt x="500" y="217"/>
                    <a:pt x="500" y="217"/>
                  </a:cubicBezTo>
                  <a:cubicBezTo>
                    <a:pt x="508" y="218"/>
                    <a:pt x="508" y="218"/>
                    <a:pt x="508" y="218"/>
                  </a:cubicBezTo>
                  <a:cubicBezTo>
                    <a:pt x="509" y="217"/>
                    <a:pt x="509" y="217"/>
                    <a:pt x="509" y="217"/>
                  </a:cubicBezTo>
                  <a:cubicBezTo>
                    <a:pt x="512" y="217"/>
                    <a:pt x="512" y="217"/>
                    <a:pt x="512" y="217"/>
                  </a:cubicBezTo>
                  <a:cubicBezTo>
                    <a:pt x="513" y="217"/>
                    <a:pt x="513" y="217"/>
                    <a:pt x="513" y="217"/>
                  </a:cubicBezTo>
                  <a:cubicBezTo>
                    <a:pt x="516" y="215"/>
                    <a:pt x="516" y="215"/>
                    <a:pt x="516" y="215"/>
                  </a:cubicBezTo>
                  <a:cubicBezTo>
                    <a:pt x="519" y="212"/>
                    <a:pt x="519" y="212"/>
                    <a:pt x="519" y="21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9" y="211"/>
                    <a:pt x="519" y="211"/>
                    <a:pt x="519" y="211"/>
                  </a:cubicBezTo>
                  <a:cubicBezTo>
                    <a:pt x="518" y="209"/>
                    <a:pt x="518" y="209"/>
                    <a:pt x="518" y="209"/>
                  </a:cubicBezTo>
                  <a:cubicBezTo>
                    <a:pt x="515" y="209"/>
                    <a:pt x="515" y="209"/>
                    <a:pt x="515" y="209"/>
                  </a:cubicBezTo>
                  <a:cubicBezTo>
                    <a:pt x="513" y="207"/>
                    <a:pt x="513" y="207"/>
                    <a:pt x="513" y="207"/>
                  </a:cubicBezTo>
                  <a:cubicBezTo>
                    <a:pt x="519" y="208"/>
                    <a:pt x="519" y="208"/>
                    <a:pt x="519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30" y="207"/>
                    <a:pt x="530" y="207"/>
                    <a:pt x="530" y="207"/>
                  </a:cubicBezTo>
                  <a:cubicBezTo>
                    <a:pt x="532" y="204"/>
                    <a:pt x="532" y="204"/>
                    <a:pt x="532" y="204"/>
                  </a:cubicBezTo>
                  <a:cubicBezTo>
                    <a:pt x="533" y="204"/>
                    <a:pt x="533" y="204"/>
                    <a:pt x="533" y="204"/>
                  </a:cubicBezTo>
                  <a:cubicBezTo>
                    <a:pt x="533" y="202"/>
                    <a:pt x="533" y="202"/>
                    <a:pt x="533" y="202"/>
                  </a:cubicBezTo>
                  <a:cubicBezTo>
                    <a:pt x="535" y="201"/>
                    <a:pt x="535" y="201"/>
                    <a:pt x="535" y="201"/>
                  </a:cubicBezTo>
                  <a:cubicBezTo>
                    <a:pt x="536" y="201"/>
                    <a:pt x="536" y="201"/>
                    <a:pt x="536" y="201"/>
                  </a:cubicBezTo>
                  <a:cubicBezTo>
                    <a:pt x="535" y="202"/>
                    <a:pt x="535" y="202"/>
                    <a:pt x="535" y="202"/>
                  </a:cubicBezTo>
                  <a:cubicBezTo>
                    <a:pt x="536" y="204"/>
                    <a:pt x="536" y="204"/>
                    <a:pt x="536" y="204"/>
                  </a:cubicBezTo>
                  <a:cubicBezTo>
                    <a:pt x="538" y="202"/>
                    <a:pt x="538" y="202"/>
                    <a:pt x="538" y="202"/>
                  </a:cubicBezTo>
                  <a:cubicBezTo>
                    <a:pt x="541" y="204"/>
                    <a:pt x="541" y="204"/>
                    <a:pt x="541" y="204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2" y="202"/>
                    <a:pt x="542" y="202"/>
                    <a:pt x="542" y="202"/>
                  </a:cubicBezTo>
                  <a:cubicBezTo>
                    <a:pt x="543" y="204"/>
                    <a:pt x="543" y="204"/>
                    <a:pt x="543" y="204"/>
                  </a:cubicBezTo>
                  <a:cubicBezTo>
                    <a:pt x="548" y="202"/>
                    <a:pt x="548" y="202"/>
                    <a:pt x="548" y="202"/>
                  </a:cubicBezTo>
                  <a:cubicBezTo>
                    <a:pt x="555" y="199"/>
                    <a:pt x="555" y="199"/>
                    <a:pt x="555" y="199"/>
                  </a:cubicBezTo>
                  <a:cubicBezTo>
                    <a:pt x="559" y="197"/>
                    <a:pt x="559" y="197"/>
                    <a:pt x="559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8" y="192"/>
                    <a:pt x="568" y="192"/>
                    <a:pt x="568" y="192"/>
                  </a:cubicBezTo>
                  <a:cubicBezTo>
                    <a:pt x="571" y="189"/>
                    <a:pt x="571" y="189"/>
                    <a:pt x="571" y="189"/>
                  </a:cubicBezTo>
                  <a:cubicBezTo>
                    <a:pt x="571" y="188"/>
                    <a:pt x="571" y="188"/>
                    <a:pt x="571" y="188"/>
                  </a:cubicBezTo>
                  <a:cubicBezTo>
                    <a:pt x="569" y="188"/>
                    <a:pt x="569" y="188"/>
                    <a:pt x="569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55" y="187"/>
                    <a:pt x="555" y="187"/>
                    <a:pt x="555" y="187"/>
                  </a:cubicBezTo>
                  <a:cubicBezTo>
                    <a:pt x="552" y="185"/>
                    <a:pt x="552" y="185"/>
                    <a:pt x="552" y="185"/>
                  </a:cubicBezTo>
                  <a:cubicBezTo>
                    <a:pt x="551" y="182"/>
                    <a:pt x="551" y="182"/>
                    <a:pt x="551" y="182"/>
                  </a:cubicBezTo>
                  <a:cubicBezTo>
                    <a:pt x="548" y="181"/>
                    <a:pt x="548" y="181"/>
                    <a:pt x="548" y="181"/>
                  </a:cubicBezTo>
                  <a:cubicBezTo>
                    <a:pt x="551" y="181"/>
                    <a:pt x="551" y="181"/>
                    <a:pt x="551" y="181"/>
                  </a:cubicBezTo>
                  <a:cubicBezTo>
                    <a:pt x="553" y="181"/>
                    <a:pt x="553" y="181"/>
                    <a:pt x="553" y="181"/>
                  </a:cubicBezTo>
                  <a:cubicBezTo>
                    <a:pt x="552" y="179"/>
                    <a:pt x="552" y="179"/>
                    <a:pt x="552" y="179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6" y="181"/>
                    <a:pt x="556" y="181"/>
                    <a:pt x="556" y="181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59" y="184"/>
                    <a:pt x="559" y="184"/>
                    <a:pt x="559" y="184"/>
                  </a:cubicBezTo>
                  <a:cubicBezTo>
                    <a:pt x="562" y="185"/>
                    <a:pt x="562" y="185"/>
                    <a:pt x="562" y="185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74" y="185"/>
                    <a:pt x="574" y="185"/>
                    <a:pt x="574" y="185"/>
                  </a:cubicBezTo>
                  <a:cubicBezTo>
                    <a:pt x="578" y="184"/>
                    <a:pt x="578" y="184"/>
                    <a:pt x="578" y="184"/>
                  </a:cubicBezTo>
                  <a:cubicBezTo>
                    <a:pt x="582" y="181"/>
                    <a:pt x="582" y="181"/>
                    <a:pt x="582" y="181"/>
                  </a:cubicBezTo>
                  <a:cubicBezTo>
                    <a:pt x="586" y="179"/>
                    <a:pt x="586" y="179"/>
                    <a:pt x="586" y="179"/>
                  </a:cubicBezTo>
                  <a:cubicBezTo>
                    <a:pt x="591" y="178"/>
                    <a:pt x="591" y="178"/>
                    <a:pt x="591" y="178"/>
                  </a:cubicBezTo>
                  <a:cubicBezTo>
                    <a:pt x="589" y="176"/>
                    <a:pt x="589" y="176"/>
                    <a:pt x="589" y="176"/>
                  </a:cubicBezTo>
                  <a:cubicBezTo>
                    <a:pt x="588" y="176"/>
                    <a:pt x="588" y="176"/>
                    <a:pt x="588" y="176"/>
                  </a:cubicBezTo>
                  <a:cubicBezTo>
                    <a:pt x="586" y="175"/>
                    <a:pt x="586" y="175"/>
                    <a:pt x="586" y="175"/>
                  </a:cubicBezTo>
                  <a:cubicBezTo>
                    <a:pt x="585" y="174"/>
                    <a:pt x="585" y="174"/>
                    <a:pt x="585" y="174"/>
                  </a:cubicBezTo>
                  <a:cubicBezTo>
                    <a:pt x="586" y="174"/>
                    <a:pt x="586" y="174"/>
                    <a:pt x="586" y="174"/>
                  </a:cubicBezTo>
                  <a:cubicBezTo>
                    <a:pt x="586" y="172"/>
                    <a:pt x="586" y="172"/>
                    <a:pt x="586" y="172"/>
                  </a:cubicBezTo>
                  <a:cubicBezTo>
                    <a:pt x="591" y="174"/>
                    <a:pt x="591" y="174"/>
                    <a:pt x="591" y="174"/>
                  </a:cubicBezTo>
                  <a:cubicBezTo>
                    <a:pt x="595" y="172"/>
                    <a:pt x="595" y="172"/>
                    <a:pt x="595" y="172"/>
                  </a:cubicBezTo>
                  <a:cubicBezTo>
                    <a:pt x="598" y="172"/>
                    <a:pt x="598" y="172"/>
                    <a:pt x="598" y="172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601" y="176"/>
                    <a:pt x="601" y="176"/>
                    <a:pt x="601" y="176"/>
                  </a:cubicBezTo>
                  <a:cubicBezTo>
                    <a:pt x="605" y="176"/>
                    <a:pt x="605" y="176"/>
                    <a:pt x="605" y="176"/>
                  </a:cubicBezTo>
                  <a:cubicBezTo>
                    <a:pt x="604" y="175"/>
                    <a:pt x="604" y="175"/>
                    <a:pt x="604" y="175"/>
                  </a:cubicBezTo>
                  <a:cubicBezTo>
                    <a:pt x="605" y="175"/>
                    <a:pt x="605" y="175"/>
                    <a:pt x="605" y="175"/>
                  </a:cubicBezTo>
                  <a:cubicBezTo>
                    <a:pt x="606" y="175"/>
                    <a:pt x="606" y="175"/>
                    <a:pt x="606" y="175"/>
                  </a:cubicBezTo>
                  <a:cubicBezTo>
                    <a:pt x="606" y="176"/>
                    <a:pt x="606" y="176"/>
                    <a:pt x="606" y="176"/>
                  </a:cubicBezTo>
                  <a:cubicBezTo>
                    <a:pt x="609" y="176"/>
                    <a:pt x="609" y="176"/>
                    <a:pt x="609" y="176"/>
                  </a:cubicBezTo>
                  <a:cubicBezTo>
                    <a:pt x="611" y="176"/>
                    <a:pt x="611" y="176"/>
                    <a:pt x="611" y="176"/>
                  </a:cubicBezTo>
                  <a:cubicBezTo>
                    <a:pt x="611" y="175"/>
                    <a:pt x="611" y="175"/>
                    <a:pt x="611" y="175"/>
                  </a:cubicBezTo>
                  <a:cubicBezTo>
                    <a:pt x="609" y="172"/>
                    <a:pt x="609" y="172"/>
                    <a:pt x="609" y="172"/>
                  </a:cubicBezTo>
                  <a:cubicBezTo>
                    <a:pt x="611" y="171"/>
                    <a:pt x="611" y="171"/>
                    <a:pt x="611" y="171"/>
                  </a:cubicBezTo>
                  <a:cubicBezTo>
                    <a:pt x="609" y="171"/>
                    <a:pt x="609" y="171"/>
                    <a:pt x="609" y="171"/>
                  </a:cubicBezTo>
                  <a:cubicBezTo>
                    <a:pt x="611" y="169"/>
                    <a:pt x="611" y="169"/>
                    <a:pt x="611" y="169"/>
                  </a:cubicBezTo>
                  <a:cubicBezTo>
                    <a:pt x="612" y="171"/>
                    <a:pt x="612" y="171"/>
                    <a:pt x="612" y="171"/>
                  </a:cubicBezTo>
                  <a:cubicBezTo>
                    <a:pt x="615" y="169"/>
                    <a:pt x="615" y="169"/>
                    <a:pt x="615" y="169"/>
                  </a:cubicBezTo>
                  <a:cubicBezTo>
                    <a:pt x="612" y="172"/>
                    <a:pt x="612" y="172"/>
                    <a:pt x="612" y="172"/>
                  </a:cubicBezTo>
                  <a:cubicBezTo>
                    <a:pt x="614" y="174"/>
                    <a:pt x="614" y="174"/>
                    <a:pt x="614" y="174"/>
                  </a:cubicBezTo>
                  <a:cubicBezTo>
                    <a:pt x="614" y="175"/>
                    <a:pt x="614" y="175"/>
                    <a:pt x="614" y="175"/>
                  </a:cubicBezTo>
                  <a:cubicBezTo>
                    <a:pt x="621" y="174"/>
                    <a:pt x="621" y="174"/>
                    <a:pt x="621" y="174"/>
                  </a:cubicBezTo>
                  <a:cubicBezTo>
                    <a:pt x="627" y="171"/>
                    <a:pt x="627" y="171"/>
                    <a:pt x="627" y="171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4" y="168"/>
                    <a:pt x="634" y="168"/>
                    <a:pt x="634" y="168"/>
                  </a:cubicBezTo>
                  <a:cubicBezTo>
                    <a:pt x="637" y="166"/>
                    <a:pt x="637" y="166"/>
                    <a:pt x="637" y="166"/>
                  </a:cubicBezTo>
                  <a:cubicBezTo>
                    <a:pt x="642" y="165"/>
                    <a:pt x="642" y="165"/>
                    <a:pt x="642" y="165"/>
                  </a:cubicBezTo>
                  <a:cubicBezTo>
                    <a:pt x="644" y="162"/>
                    <a:pt x="644" y="162"/>
                    <a:pt x="644" y="162"/>
                  </a:cubicBezTo>
                  <a:cubicBezTo>
                    <a:pt x="644" y="161"/>
                    <a:pt x="644" y="161"/>
                    <a:pt x="644" y="161"/>
                  </a:cubicBezTo>
                  <a:cubicBezTo>
                    <a:pt x="641" y="156"/>
                    <a:pt x="641" y="156"/>
                    <a:pt x="641" y="156"/>
                  </a:cubicBezTo>
                  <a:cubicBezTo>
                    <a:pt x="642" y="155"/>
                    <a:pt x="642" y="155"/>
                    <a:pt x="642" y="155"/>
                  </a:cubicBezTo>
                  <a:cubicBezTo>
                    <a:pt x="644" y="154"/>
                    <a:pt x="644" y="154"/>
                    <a:pt x="644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1" y="152"/>
                    <a:pt x="641" y="152"/>
                    <a:pt x="641" y="152"/>
                  </a:cubicBezTo>
                  <a:cubicBezTo>
                    <a:pt x="642" y="152"/>
                    <a:pt x="642" y="152"/>
                    <a:pt x="642" y="152"/>
                  </a:cubicBezTo>
                  <a:cubicBezTo>
                    <a:pt x="641" y="151"/>
                    <a:pt x="641" y="151"/>
                    <a:pt x="641" y="151"/>
                  </a:cubicBezTo>
                  <a:cubicBezTo>
                    <a:pt x="647" y="149"/>
                    <a:pt x="647" y="149"/>
                    <a:pt x="647" y="149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49" y="149"/>
                    <a:pt x="649" y="149"/>
                    <a:pt x="649" y="149"/>
                  </a:cubicBezTo>
                  <a:cubicBezTo>
                    <a:pt x="654" y="149"/>
                    <a:pt x="654" y="149"/>
                    <a:pt x="654" y="149"/>
                  </a:cubicBezTo>
                  <a:cubicBezTo>
                    <a:pt x="655" y="148"/>
                    <a:pt x="655" y="148"/>
                    <a:pt x="655" y="148"/>
                  </a:cubicBezTo>
                  <a:cubicBezTo>
                    <a:pt x="657" y="146"/>
                    <a:pt x="657" y="146"/>
                    <a:pt x="657" y="146"/>
                  </a:cubicBezTo>
                  <a:cubicBezTo>
                    <a:pt x="649" y="145"/>
                    <a:pt x="649" y="145"/>
                    <a:pt x="649" y="145"/>
                  </a:cubicBezTo>
                  <a:cubicBezTo>
                    <a:pt x="655" y="145"/>
                    <a:pt x="655" y="145"/>
                    <a:pt x="655" y="145"/>
                  </a:cubicBezTo>
                  <a:cubicBezTo>
                    <a:pt x="658" y="144"/>
                    <a:pt x="658" y="144"/>
                    <a:pt x="658" y="144"/>
                  </a:cubicBezTo>
                  <a:cubicBezTo>
                    <a:pt x="660" y="142"/>
                    <a:pt x="660" y="142"/>
                    <a:pt x="660" y="142"/>
                  </a:cubicBezTo>
                  <a:cubicBezTo>
                    <a:pt x="655" y="141"/>
                    <a:pt x="655" y="141"/>
                    <a:pt x="655" y="141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52" y="139"/>
                    <a:pt x="652" y="139"/>
                    <a:pt x="652" y="139"/>
                  </a:cubicBezTo>
                  <a:cubicBezTo>
                    <a:pt x="654" y="139"/>
                    <a:pt x="654" y="139"/>
                    <a:pt x="654" y="139"/>
                  </a:cubicBezTo>
                  <a:cubicBezTo>
                    <a:pt x="647" y="138"/>
                    <a:pt x="647" y="138"/>
                    <a:pt x="647" y="138"/>
                  </a:cubicBezTo>
                  <a:cubicBezTo>
                    <a:pt x="649" y="138"/>
                    <a:pt x="649" y="138"/>
                    <a:pt x="649" y="138"/>
                  </a:cubicBezTo>
                  <a:cubicBezTo>
                    <a:pt x="652" y="138"/>
                    <a:pt x="652" y="138"/>
                    <a:pt x="652" y="138"/>
                  </a:cubicBezTo>
                  <a:cubicBezTo>
                    <a:pt x="654" y="136"/>
                    <a:pt x="654" y="136"/>
                    <a:pt x="654" y="136"/>
                  </a:cubicBezTo>
                  <a:cubicBezTo>
                    <a:pt x="647" y="136"/>
                    <a:pt x="647" y="136"/>
                    <a:pt x="647" y="136"/>
                  </a:cubicBezTo>
                  <a:cubicBezTo>
                    <a:pt x="639" y="135"/>
                    <a:pt x="639" y="135"/>
                    <a:pt x="639" y="135"/>
                  </a:cubicBezTo>
                  <a:cubicBezTo>
                    <a:pt x="637" y="133"/>
                    <a:pt x="637" y="133"/>
                    <a:pt x="637" y="133"/>
                  </a:cubicBezTo>
                  <a:cubicBezTo>
                    <a:pt x="632" y="135"/>
                    <a:pt x="632" y="135"/>
                    <a:pt x="632" y="135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29" y="135"/>
                    <a:pt x="629" y="135"/>
                    <a:pt x="629" y="135"/>
                  </a:cubicBezTo>
                  <a:cubicBezTo>
                    <a:pt x="628" y="135"/>
                    <a:pt x="628" y="135"/>
                    <a:pt x="628" y="135"/>
                  </a:cubicBezTo>
                  <a:cubicBezTo>
                    <a:pt x="628" y="136"/>
                    <a:pt x="628" y="136"/>
                    <a:pt x="628" y="136"/>
                  </a:cubicBezTo>
                  <a:cubicBezTo>
                    <a:pt x="628" y="138"/>
                    <a:pt x="628" y="138"/>
                    <a:pt x="628" y="138"/>
                  </a:cubicBezTo>
                  <a:cubicBezTo>
                    <a:pt x="625" y="138"/>
                    <a:pt x="625" y="138"/>
                    <a:pt x="625" y="138"/>
                  </a:cubicBezTo>
                  <a:cubicBezTo>
                    <a:pt x="625" y="139"/>
                    <a:pt x="625" y="139"/>
                    <a:pt x="625" y="139"/>
                  </a:cubicBezTo>
                  <a:cubicBezTo>
                    <a:pt x="625" y="141"/>
                    <a:pt x="625" y="141"/>
                    <a:pt x="625" y="141"/>
                  </a:cubicBezTo>
                  <a:cubicBezTo>
                    <a:pt x="624" y="141"/>
                    <a:pt x="624" y="141"/>
                    <a:pt x="624" y="141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7" y="142"/>
                    <a:pt x="627" y="142"/>
                    <a:pt x="627" y="142"/>
                  </a:cubicBezTo>
                  <a:cubicBezTo>
                    <a:pt x="629" y="144"/>
                    <a:pt x="629" y="144"/>
                    <a:pt x="629" y="144"/>
                  </a:cubicBezTo>
                  <a:cubicBezTo>
                    <a:pt x="627" y="144"/>
                    <a:pt x="627" y="144"/>
                    <a:pt x="627" y="144"/>
                  </a:cubicBezTo>
                  <a:cubicBezTo>
                    <a:pt x="625" y="144"/>
                    <a:pt x="625" y="144"/>
                    <a:pt x="625" y="144"/>
                  </a:cubicBezTo>
                  <a:cubicBezTo>
                    <a:pt x="627" y="145"/>
                    <a:pt x="627" y="145"/>
                    <a:pt x="627" y="145"/>
                  </a:cubicBezTo>
                  <a:cubicBezTo>
                    <a:pt x="625" y="145"/>
                    <a:pt x="625" y="145"/>
                    <a:pt x="625" y="145"/>
                  </a:cubicBezTo>
                  <a:cubicBezTo>
                    <a:pt x="624" y="145"/>
                    <a:pt x="624" y="145"/>
                    <a:pt x="624" y="145"/>
                  </a:cubicBezTo>
                  <a:cubicBezTo>
                    <a:pt x="622" y="145"/>
                    <a:pt x="622" y="145"/>
                    <a:pt x="622" y="145"/>
                  </a:cubicBezTo>
                  <a:cubicBezTo>
                    <a:pt x="625" y="146"/>
                    <a:pt x="625" y="146"/>
                    <a:pt x="625" y="146"/>
                  </a:cubicBezTo>
                  <a:cubicBezTo>
                    <a:pt x="622" y="148"/>
                    <a:pt x="622" y="148"/>
                    <a:pt x="622" y="148"/>
                  </a:cubicBezTo>
                  <a:cubicBezTo>
                    <a:pt x="619" y="146"/>
                    <a:pt x="619" y="146"/>
                    <a:pt x="619" y="146"/>
                  </a:cubicBezTo>
                  <a:cubicBezTo>
                    <a:pt x="617" y="148"/>
                    <a:pt x="617" y="148"/>
                    <a:pt x="617" y="148"/>
                  </a:cubicBezTo>
                  <a:cubicBezTo>
                    <a:pt x="615" y="149"/>
                    <a:pt x="615" y="149"/>
                    <a:pt x="615" y="149"/>
                  </a:cubicBezTo>
                  <a:cubicBezTo>
                    <a:pt x="612" y="152"/>
                    <a:pt x="612" y="152"/>
                    <a:pt x="612" y="152"/>
                  </a:cubicBezTo>
                  <a:cubicBezTo>
                    <a:pt x="609" y="154"/>
                    <a:pt x="609" y="154"/>
                    <a:pt x="609" y="154"/>
                  </a:cubicBezTo>
                  <a:cubicBezTo>
                    <a:pt x="602" y="158"/>
                    <a:pt x="602" y="158"/>
                    <a:pt x="602" y="158"/>
                  </a:cubicBezTo>
                  <a:cubicBezTo>
                    <a:pt x="599" y="161"/>
                    <a:pt x="599" y="161"/>
                    <a:pt x="599" y="161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4" y="162"/>
                    <a:pt x="594" y="162"/>
                    <a:pt x="594" y="162"/>
                  </a:cubicBezTo>
                  <a:cubicBezTo>
                    <a:pt x="592" y="164"/>
                    <a:pt x="592" y="164"/>
                    <a:pt x="592" y="164"/>
                  </a:cubicBezTo>
                  <a:cubicBezTo>
                    <a:pt x="591" y="165"/>
                    <a:pt x="591" y="165"/>
                    <a:pt x="591" y="165"/>
                  </a:cubicBezTo>
                  <a:cubicBezTo>
                    <a:pt x="588" y="165"/>
                    <a:pt x="588" y="165"/>
                    <a:pt x="588" y="165"/>
                  </a:cubicBezTo>
                  <a:cubicBezTo>
                    <a:pt x="586" y="165"/>
                    <a:pt x="586" y="165"/>
                    <a:pt x="586" y="165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6" y="162"/>
                    <a:pt x="586" y="162"/>
                    <a:pt x="586" y="162"/>
                  </a:cubicBezTo>
                  <a:cubicBezTo>
                    <a:pt x="585" y="159"/>
                    <a:pt x="585" y="159"/>
                    <a:pt x="585" y="159"/>
                  </a:cubicBezTo>
                  <a:cubicBezTo>
                    <a:pt x="585" y="156"/>
                    <a:pt x="585" y="156"/>
                    <a:pt x="585" y="156"/>
                  </a:cubicBezTo>
                  <a:cubicBezTo>
                    <a:pt x="586" y="155"/>
                    <a:pt x="586" y="155"/>
                    <a:pt x="586" y="155"/>
                  </a:cubicBezTo>
                  <a:cubicBezTo>
                    <a:pt x="591" y="152"/>
                    <a:pt x="591" y="152"/>
                    <a:pt x="591" y="152"/>
                  </a:cubicBezTo>
                  <a:cubicBezTo>
                    <a:pt x="592" y="152"/>
                    <a:pt x="592" y="152"/>
                    <a:pt x="592" y="152"/>
                  </a:cubicBezTo>
                  <a:cubicBezTo>
                    <a:pt x="594" y="152"/>
                    <a:pt x="594" y="152"/>
                    <a:pt x="594" y="152"/>
                  </a:cubicBezTo>
                  <a:cubicBezTo>
                    <a:pt x="596" y="148"/>
                    <a:pt x="596" y="148"/>
                    <a:pt x="596" y="148"/>
                  </a:cubicBezTo>
                  <a:cubicBezTo>
                    <a:pt x="596" y="146"/>
                    <a:pt x="596" y="146"/>
                    <a:pt x="596" y="146"/>
                  </a:cubicBezTo>
                  <a:cubicBezTo>
                    <a:pt x="595" y="144"/>
                    <a:pt x="595" y="144"/>
                    <a:pt x="595" y="144"/>
                  </a:cubicBezTo>
                  <a:cubicBezTo>
                    <a:pt x="592" y="142"/>
                    <a:pt x="592" y="142"/>
                    <a:pt x="592" y="142"/>
                  </a:cubicBezTo>
                  <a:cubicBezTo>
                    <a:pt x="591" y="141"/>
                    <a:pt x="591" y="141"/>
                    <a:pt x="591" y="141"/>
                  </a:cubicBezTo>
                  <a:cubicBezTo>
                    <a:pt x="589" y="142"/>
                    <a:pt x="589" y="142"/>
                    <a:pt x="589" y="142"/>
                  </a:cubicBezTo>
                  <a:cubicBezTo>
                    <a:pt x="585" y="144"/>
                    <a:pt x="585" y="144"/>
                    <a:pt x="585" y="144"/>
                  </a:cubicBezTo>
                  <a:cubicBezTo>
                    <a:pt x="584" y="145"/>
                    <a:pt x="584" y="145"/>
                    <a:pt x="584" y="145"/>
                  </a:cubicBezTo>
                  <a:cubicBezTo>
                    <a:pt x="582" y="146"/>
                    <a:pt x="582" y="146"/>
                    <a:pt x="582" y="146"/>
                  </a:cubicBezTo>
                  <a:cubicBezTo>
                    <a:pt x="581" y="148"/>
                    <a:pt x="581" y="148"/>
                    <a:pt x="581" y="148"/>
                  </a:cubicBezTo>
                  <a:cubicBezTo>
                    <a:pt x="578" y="148"/>
                    <a:pt x="578" y="148"/>
                    <a:pt x="578" y="148"/>
                  </a:cubicBezTo>
                  <a:cubicBezTo>
                    <a:pt x="578" y="149"/>
                    <a:pt x="578" y="149"/>
                    <a:pt x="578" y="149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76" y="151"/>
                    <a:pt x="576" y="151"/>
                    <a:pt x="576" y="151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2" y="152"/>
                    <a:pt x="572" y="152"/>
                    <a:pt x="572" y="152"/>
                  </a:cubicBezTo>
                  <a:cubicBezTo>
                    <a:pt x="571" y="152"/>
                    <a:pt x="571" y="152"/>
                    <a:pt x="571" y="152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4" y="149"/>
                    <a:pt x="574" y="149"/>
                    <a:pt x="574" y="149"/>
                  </a:cubicBezTo>
                  <a:cubicBezTo>
                    <a:pt x="575" y="148"/>
                    <a:pt x="575" y="148"/>
                    <a:pt x="575" y="148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576" y="145"/>
                    <a:pt x="576" y="145"/>
                    <a:pt x="576" y="145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4" y="141"/>
                    <a:pt x="574" y="141"/>
                    <a:pt x="574" y="141"/>
                  </a:cubicBezTo>
                  <a:cubicBezTo>
                    <a:pt x="575" y="141"/>
                    <a:pt x="575" y="141"/>
                    <a:pt x="575" y="141"/>
                  </a:cubicBezTo>
                  <a:cubicBezTo>
                    <a:pt x="576" y="141"/>
                    <a:pt x="576" y="141"/>
                    <a:pt x="576" y="141"/>
                  </a:cubicBezTo>
                  <a:cubicBezTo>
                    <a:pt x="578" y="141"/>
                    <a:pt x="578" y="141"/>
                    <a:pt x="578" y="141"/>
                  </a:cubicBezTo>
                  <a:cubicBezTo>
                    <a:pt x="581" y="139"/>
                    <a:pt x="581" y="139"/>
                    <a:pt x="581" y="139"/>
                  </a:cubicBezTo>
                  <a:cubicBezTo>
                    <a:pt x="584" y="139"/>
                    <a:pt x="584" y="139"/>
                    <a:pt x="584" y="139"/>
                  </a:cubicBezTo>
                  <a:cubicBezTo>
                    <a:pt x="581" y="138"/>
                    <a:pt x="581" y="138"/>
                    <a:pt x="581" y="138"/>
                  </a:cubicBezTo>
                  <a:cubicBezTo>
                    <a:pt x="579" y="138"/>
                    <a:pt x="579" y="138"/>
                    <a:pt x="579" y="138"/>
                  </a:cubicBezTo>
                  <a:cubicBezTo>
                    <a:pt x="574" y="138"/>
                    <a:pt x="574" y="138"/>
                    <a:pt x="574" y="138"/>
                  </a:cubicBezTo>
                  <a:cubicBezTo>
                    <a:pt x="578" y="136"/>
                    <a:pt x="578" y="136"/>
                    <a:pt x="578" y="136"/>
                  </a:cubicBezTo>
                  <a:cubicBezTo>
                    <a:pt x="575" y="136"/>
                    <a:pt x="575" y="136"/>
                    <a:pt x="575" y="136"/>
                  </a:cubicBezTo>
                  <a:cubicBezTo>
                    <a:pt x="574" y="136"/>
                    <a:pt x="574" y="136"/>
                    <a:pt x="574" y="136"/>
                  </a:cubicBezTo>
                  <a:cubicBezTo>
                    <a:pt x="572" y="138"/>
                    <a:pt x="572" y="138"/>
                    <a:pt x="572" y="138"/>
                  </a:cubicBezTo>
                  <a:cubicBezTo>
                    <a:pt x="571" y="138"/>
                    <a:pt x="571" y="138"/>
                    <a:pt x="571" y="138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3" y="136"/>
                    <a:pt x="563" y="136"/>
                    <a:pt x="563" y="136"/>
                  </a:cubicBezTo>
                  <a:cubicBezTo>
                    <a:pt x="569" y="133"/>
                    <a:pt x="569" y="133"/>
                    <a:pt x="569" y="133"/>
                  </a:cubicBezTo>
                  <a:cubicBezTo>
                    <a:pt x="575" y="132"/>
                    <a:pt x="575" y="132"/>
                    <a:pt x="575" y="132"/>
                  </a:cubicBezTo>
                  <a:cubicBezTo>
                    <a:pt x="572" y="132"/>
                    <a:pt x="572" y="132"/>
                    <a:pt x="572" y="132"/>
                  </a:cubicBezTo>
                  <a:cubicBezTo>
                    <a:pt x="571" y="132"/>
                    <a:pt x="571" y="132"/>
                    <a:pt x="571" y="132"/>
                  </a:cubicBezTo>
                  <a:cubicBezTo>
                    <a:pt x="574" y="131"/>
                    <a:pt x="574" y="131"/>
                    <a:pt x="574" y="131"/>
                  </a:cubicBezTo>
                  <a:cubicBezTo>
                    <a:pt x="575" y="131"/>
                    <a:pt x="575" y="131"/>
                    <a:pt x="575" y="131"/>
                  </a:cubicBezTo>
                  <a:cubicBezTo>
                    <a:pt x="581" y="131"/>
                    <a:pt x="581" y="131"/>
                    <a:pt x="581" y="131"/>
                  </a:cubicBezTo>
                  <a:cubicBezTo>
                    <a:pt x="579" y="129"/>
                    <a:pt x="579" y="129"/>
                    <a:pt x="579" y="129"/>
                  </a:cubicBezTo>
                  <a:cubicBezTo>
                    <a:pt x="576" y="129"/>
                    <a:pt x="576" y="129"/>
                    <a:pt x="576" y="129"/>
                  </a:cubicBezTo>
                  <a:cubicBezTo>
                    <a:pt x="578" y="128"/>
                    <a:pt x="578" y="128"/>
                    <a:pt x="578" y="128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78" y="125"/>
                    <a:pt x="578" y="125"/>
                    <a:pt x="578" y="125"/>
                  </a:cubicBezTo>
                  <a:cubicBezTo>
                    <a:pt x="576" y="125"/>
                    <a:pt x="576" y="125"/>
                    <a:pt x="576" y="125"/>
                  </a:cubicBezTo>
                  <a:cubicBezTo>
                    <a:pt x="576" y="123"/>
                    <a:pt x="576" y="123"/>
                    <a:pt x="576" y="123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8" y="122"/>
                    <a:pt x="578" y="122"/>
                    <a:pt x="578" y="122"/>
                  </a:cubicBezTo>
                  <a:cubicBezTo>
                    <a:pt x="579" y="119"/>
                    <a:pt x="579" y="119"/>
                    <a:pt x="579" y="119"/>
                  </a:cubicBezTo>
                  <a:cubicBezTo>
                    <a:pt x="581" y="118"/>
                    <a:pt x="581" y="118"/>
                    <a:pt x="581" y="118"/>
                  </a:cubicBezTo>
                  <a:cubicBezTo>
                    <a:pt x="579" y="116"/>
                    <a:pt x="579" y="116"/>
                    <a:pt x="579" y="116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8" y="113"/>
                    <a:pt x="578" y="113"/>
                    <a:pt x="578" y="113"/>
                  </a:cubicBezTo>
                  <a:cubicBezTo>
                    <a:pt x="575" y="113"/>
                    <a:pt x="575" y="113"/>
                    <a:pt x="575" y="113"/>
                  </a:cubicBezTo>
                  <a:cubicBezTo>
                    <a:pt x="572" y="113"/>
                    <a:pt x="572" y="113"/>
                    <a:pt x="572" y="113"/>
                  </a:cubicBezTo>
                  <a:cubicBezTo>
                    <a:pt x="574" y="112"/>
                    <a:pt x="574" y="112"/>
                    <a:pt x="574" y="112"/>
                  </a:cubicBezTo>
                  <a:cubicBezTo>
                    <a:pt x="572" y="112"/>
                    <a:pt x="572" y="112"/>
                    <a:pt x="572" y="112"/>
                  </a:cubicBezTo>
                  <a:cubicBezTo>
                    <a:pt x="575" y="111"/>
                    <a:pt x="575" y="111"/>
                    <a:pt x="575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09"/>
                    <a:pt x="578" y="109"/>
                    <a:pt x="578" y="109"/>
                  </a:cubicBezTo>
                  <a:cubicBezTo>
                    <a:pt x="588" y="106"/>
                    <a:pt x="588" y="106"/>
                    <a:pt x="588" y="106"/>
                  </a:cubicBezTo>
                  <a:cubicBezTo>
                    <a:pt x="589" y="105"/>
                    <a:pt x="589" y="105"/>
                    <a:pt x="589" y="105"/>
                  </a:cubicBezTo>
                  <a:cubicBezTo>
                    <a:pt x="589" y="103"/>
                    <a:pt x="589" y="103"/>
                    <a:pt x="589" y="103"/>
                  </a:cubicBezTo>
                  <a:cubicBezTo>
                    <a:pt x="585" y="102"/>
                    <a:pt x="585" y="102"/>
                    <a:pt x="585" y="102"/>
                  </a:cubicBezTo>
                  <a:cubicBezTo>
                    <a:pt x="589" y="101"/>
                    <a:pt x="589" y="101"/>
                    <a:pt x="589" y="101"/>
                  </a:cubicBezTo>
                  <a:cubicBezTo>
                    <a:pt x="594" y="102"/>
                    <a:pt x="594" y="102"/>
                    <a:pt x="594" y="102"/>
                  </a:cubicBezTo>
                  <a:cubicBezTo>
                    <a:pt x="602" y="102"/>
                    <a:pt x="602" y="102"/>
                    <a:pt x="602" y="102"/>
                  </a:cubicBezTo>
                  <a:cubicBezTo>
                    <a:pt x="605" y="102"/>
                    <a:pt x="605" y="102"/>
                    <a:pt x="605" y="102"/>
                  </a:cubicBezTo>
                  <a:cubicBezTo>
                    <a:pt x="608" y="101"/>
                    <a:pt x="608" y="101"/>
                    <a:pt x="608" y="101"/>
                  </a:cubicBezTo>
                  <a:cubicBezTo>
                    <a:pt x="612" y="98"/>
                    <a:pt x="612" y="98"/>
                    <a:pt x="612" y="98"/>
                  </a:cubicBezTo>
                  <a:cubicBezTo>
                    <a:pt x="614" y="98"/>
                    <a:pt x="614" y="98"/>
                    <a:pt x="614" y="98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22" y="93"/>
                    <a:pt x="622" y="93"/>
                    <a:pt x="622" y="93"/>
                  </a:cubicBezTo>
                  <a:cubicBezTo>
                    <a:pt x="625" y="92"/>
                    <a:pt x="625" y="92"/>
                    <a:pt x="625" y="92"/>
                  </a:cubicBezTo>
                  <a:cubicBezTo>
                    <a:pt x="627" y="90"/>
                    <a:pt x="627" y="90"/>
                    <a:pt x="627" y="90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32" y="89"/>
                    <a:pt x="632" y="89"/>
                    <a:pt x="632" y="89"/>
                  </a:cubicBezTo>
                  <a:cubicBezTo>
                    <a:pt x="627" y="88"/>
                    <a:pt x="627" y="88"/>
                    <a:pt x="627" y="88"/>
                  </a:cubicBezTo>
                  <a:cubicBezTo>
                    <a:pt x="619" y="88"/>
                    <a:pt x="619" y="88"/>
                    <a:pt x="619" y="88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06" y="86"/>
                    <a:pt x="606" y="86"/>
                    <a:pt x="606" y="86"/>
                  </a:cubicBezTo>
                  <a:cubicBezTo>
                    <a:pt x="601" y="86"/>
                    <a:pt x="601" y="86"/>
                    <a:pt x="601" y="86"/>
                  </a:cubicBezTo>
                  <a:cubicBezTo>
                    <a:pt x="595" y="88"/>
                    <a:pt x="595" y="88"/>
                    <a:pt x="595" y="88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91" y="89"/>
                    <a:pt x="591" y="89"/>
                    <a:pt x="591" y="89"/>
                  </a:cubicBezTo>
                  <a:cubicBezTo>
                    <a:pt x="592" y="89"/>
                    <a:pt x="592" y="89"/>
                    <a:pt x="592" y="89"/>
                  </a:cubicBezTo>
                  <a:cubicBezTo>
                    <a:pt x="591" y="90"/>
                    <a:pt x="591" y="90"/>
                    <a:pt x="591" y="90"/>
                  </a:cubicBezTo>
                  <a:cubicBezTo>
                    <a:pt x="592" y="92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89" y="90"/>
                    <a:pt x="589" y="90"/>
                    <a:pt x="589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5" y="90"/>
                    <a:pt x="585" y="90"/>
                    <a:pt x="585" y="90"/>
                  </a:cubicBezTo>
                  <a:cubicBezTo>
                    <a:pt x="582" y="95"/>
                    <a:pt x="582" y="95"/>
                    <a:pt x="582" y="95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6" y="99"/>
                    <a:pt x="576" y="99"/>
                    <a:pt x="576" y="99"/>
                  </a:cubicBezTo>
                  <a:cubicBezTo>
                    <a:pt x="575" y="101"/>
                    <a:pt x="575" y="101"/>
                    <a:pt x="575" y="101"/>
                  </a:cubicBezTo>
                  <a:cubicBezTo>
                    <a:pt x="575" y="102"/>
                    <a:pt x="575" y="102"/>
                    <a:pt x="575" y="102"/>
                  </a:cubicBezTo>
                  <a:cubicBezTo>
                    <a:pt x="575" y="103"/>
                    <a:pt x="575" y="103"/>
                    <a:pt x="575" y="103"/>
                  </a:cubicBezTo>
                  <a:cubicBezTo>
                    <a:pt x="574" y="105"/>
                    <a:pt x="574" y="105"/>
                    <a:pt x="574" y="105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74" y="108"/>
                    <a:pt x="574" y="108"/>
                    <a:pt x="574" y="108"/>
                  </a:cubicBezTo>
                  <a:cubicBezTo>
                    <a:pt x="569" y="109"/>
                    <a:pt x="569" y="109"/>
                    <a:pt x="569" y="109"/>
                  </a:cubicBezTo>
                  <a:cubicBezTo>
                    <a:pt x="572" y="111"/>
                    <a:pt x="572" y="111"/>
                    <a:pt x="572" y="111"/>
                  </a:cubicBezTo>
                  <a:cubicBezTo>
                    <a:pt x="571" y="111"/>
                    <a:pt x="571" y="111"/>
                    <a:pt x="571" y="111"/>
                  </a:cubicBezTo>
                  <a:cubicBezTo>
                    <a:pt x="568" y="111"/>
                    <a:pt x="568" y="111"/>
                    <a:pt x="568" y="111"/>
                  </a:cubicBezTo>
                  <a:cubicBezTo>
                    <a:pt x="569" y="112"/>
                    <a:pt x="569" y="112"/>
                    <a:pt x="569" y="112"/>
                  </a:cubicBezTo>
                  <a:cubicBezTo>
                    <a:pt x="568" y="112"/>
                    <a:pt x="568" y="112"/>
                    <a:pt x="568" y="112"/>
                  </a:cubicBezTo>
                  <a:cubicBezTo>
                    <a:pt x="565" y="113"/>
                    <a:pt x="565" y="113"/>
                    <a:pt x="565" y="113"/>
                  </a:cubicBezTo>
                  <a:cubicBezTo>
                    <a:pt x="561" y="113"/>
                    <a:pt x="561" y="113"/>
                    <a:pt x="561" y="113"/>
                  </a:cubicBezTo>
                  <a:cubicBezTo>
                    <a:pt x="558" y="115"/>
                    <a:pt x="558" y="115"/>
                    <a:pt x="558" y="115"/>
                  </a:cubicBezTo>
                  <a:cubicBezTo>
                    <a:pt x="559" y="115"/>
                    <a:pt x="559" y="115"/>
                    <a:pt x="559" y="115"/>
                  </a:cubicBezTo>
                  <a:cubicBezTo>
                    <a:pt x="562" y="115"/>
                    <a:pt x="562" y="115"/>
                    <a:pt x="562" y="115"/>
                  </a:cubicBezTo>
                  <a:cubicBezTo>
                    <a:pt x="559" y="116"/>
                    <a:pt x="559" y="116"/>
                    <a:pt x="559" y="116"/>
                  </a:cubicBezTo>
                  <a:cubicBezTo>
                    <a:pt x="558" y="118"/>
                    <a:pt x="558" y="118"/>
                    <a:pt x="558" y="118"/>
                  </a:cubicBezTo>
                  <a:cubicBezTo>
                    <a:pt x="556" y="118"/>
                    <a:pt x="556" y="118"/>
                    <a:pt x="556" y="118"/>
                  </a:cubicBezTo>
                  <a:cubicBezTo>
                    <a:pt x="555" y="116"/>
                    <a:pt x="555" y="116"/>
                    <a:pt x="555" y="116"/>
                  </a:cubicBezTo>
                  <a:cubicBezTo>
                    <a:pt x="551" y="118"/>
                    <a:pt x="551" y="118"/>
                    <a:pt x="551" y="118"/>
                  </a:cubicBezTo>
                  <a:cubicBezTo>
                    <a:pt x="549" y="119"/>
                    <a:pt x="549" y="119"/>
                    <a:pt x="549" y="119"/>
                  </a:cubicBezTo>
                  <a:cubicBezTo>
                    <a:pt x="546" y="122"/>
                    <a:pt x="546" y="122"/>
                    <a:pt x="546" y="122"/>
                  </a:cubicBezTo>
                  <a:cubicBezTo>
                    <a:pt x="545" y="122"/>
                    <a:pt x="545" y="122"/>
                    <a:pt x="545" y="122"/>
                  </a:cubicBezTo>
                  <a:cubicBezTo>
                    <a:pt x="543" y="123"/>
                    <a:pt x="543" y="123"/>
                    <a:pt x="543" y="123"/>
                  </a:cubicBezTo>
                  <a:cubicBezTo>
                    <a:pt x="545" y="125"/>
                    <a:pt x="545" y="125"/>
                    <a:pt x="545" y="125"/>
                  </a:cubicBezTo>
                  <a:cubicBezTo>
                    <a:pt x="546" y="125"/>
                    <a:pt x="546" y="125"/>
                    <a:pt x="546" y="125"/>
                  </a:cubicBezTo>
                  <a:cubicBezTo>
                    <a:pt x="548" y="126"/>
                    <a:pt x="548" y="126"/>
                    <a:pt x="548" y="126"/>
                  </a:cubicBezTo>
                  <a:cubicBezTo>
                    <a:pt x="543" y="126"/>
                    <a:pt x="543" y="126"/>
                    <a:pt x="543" y="126"/>
                  </a:cubicBezTo>
                  <a:cubicBezTo>
                    <a:pt x="539" y="129"/>
                    <a:pt x="539" y="129"/>
                    <a:pt x="539" y="129"/>
                  </a:cubicBezTo>
                  <a:cubicBezTo>
                    <a:pt x="536" y="131"/>
                    <a:pt x="536" y="131"/>
                    <a:pt x="536" y="131"/>
                  </a:cubicBezTo>
                  <a:cubicBezTo>
                    <a:pt x="536" y="132"/>
                    <a:pt x="536" y="132"/>
                    <a:pt x="536" y="132"/>
                  </a:cubicBezTo>
                  <a:cubicBezTo>
                    <a:pt x="538" y="133"/>
                    <a:pt x="538" y="133"/>
                    <a:pt x="538" y="133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9" y="135"/>
                    <a:pt x="539" y="135"/>
                    <a:pt x="539" y="135"/>
                  </a:cubicBezTo>
                  <a:cubicBezTo>
                    <a:pt x="541" y="135"/>
                    <a:pt x="541" y="135"/>
                    <a:pt x="541" y="135"/>
                  </a:cubicBezTo>
                  <a:cubicBezTo>
                    <a:pt x="542" y="136"/>
                    <a:pt x="542" y="136"/>
                    <a:pt x="542" y="136"/>
                  </a:cubicBezTo>
                  <a:cubicBezTo>
                    <a:pt x="545" y="138"/>
                    <a:pt x="545" y="138"/>
                    <a:pt x="545" y="138"/>
                  </a:cubicBezTo>
                  <a:cubicBezTo>
                    <a:pt x="546" y="138"/>
                    <a:pt x="546" y="138"/>
                    <a:pt x="546" y="138"/>
                  </a:cubicBezTo>
                  <a:cubicBezTo>
                    <a:pt x="548" y="136"/>
                    <a:pt x="548" y="136"/>
                    <a:pt x="548" y="136"/>
                  </a:cubicBezTo>
                  <a:cubicBezTo>
                    <a:pt x="548" y="138"/>
                    <a:pt x="548" y="138"/>
                    <a:pt x="548" y="138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8" y="142"/>
                    <a:pt x="548" y="142"/>
                    <a:pt x="548" y="142"/>
                  </a:cubicBezTo>
                  <a:cubicBezTo>
                    <a:pt x="545" y="144"/>
                    <a:pt x="545" y="144"/>
                    <a:pt x="545" y="144"/>
                  </a:cubicBezTo>
                  <a:cubicBezTo>
                    <a:pt x="542" y="144"/>
                    <a:pt x="542" y="144"/>
                    <a:pt x="542" y="144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39" y="146"/>
                    <a:pt x="539" y="146"/>
                    <a:pt x="539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9" y="144"/>
                    <a:pt x="549" y="144"/>
                    <a:pt x="549" y="144"/>
                  </a:cubicBezTo>
                  <a:cubicBezTo>
                    <a:pt x="549" y="145"/>
                    <a:pt x="549" y="145"/>
                    <a:pt x="549" y="145"/>
                  </a:cubicBezTo>
                  <a:cubicBezTo>
                    <a:pt x="548" y="146"/>
                    <a:pt x="548" y="146"/>
                    <a:pt x="548" y="146"/>
                  </a:cubicBezTo>
                  <a:cubicBezTo>
                    <a:pt x="545" y="148"/>
                    <a:pt x="545" y="148"/>
                    <a:pt x="545" y="148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0" y="155"/>
                    <a:pt x="530" y="155"/>
                    <a:pt x="530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61"/>
                    <a:pt x="519" y="161"/>
                    <a:pt x="519" y="161"/>
                  </a:cubicBezTo>
                  <a:cubicBezTo>
                    <a:pt x="519" y="162"/>
                    <a:pt x="519" y="162"/>
                    <a:pt x="519" y="162"/>
                  </a:cubicBezTo>
                  <a:cubicBezTo>
                    <a:pt x="518" y="162"/>
                    <a:pt x="518" y="162"/>
                    <a:pt x="518" y="162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6" y="165"/>
                    <a:pt x="516" y="165"/>
                    <a:pt x="516" y="165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3" y="168"/>
                    <a:pt x="513" y="168"/>
                    <a:pt x="513" y="168"/>
                  </a:cubicBezTo>
                  <a:cubicBezTo>
                    <a:pt x="512" y="168"/>
                    <a:pt x="512" y="168"/>
                    <a:pt x="512" y="168"/>
                  </a:cubicBezTo>
                  <a:cubicBezTo>
                    <a:pt x="513" y="166"/>
                    <a:pt x="513" y="166"/>
                    <a:pt x="513" y="166"/>
                  </a:cubicBezTo>
                  <a:cubicBezTo>
                    <a:pt x="515" y="165"/>
                    <a:pt x="515" y="165"/>
                    <a:pt x="515" y="165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15" y="164"/>
                    <a:pt x="515" y="164"/>
                    <a:pt x="515" y="164"/>
                  </a:cubicBezTo>
                  <a:cubicBezTo>
                    <a:pt x="513" y="164"/>
                    <a:pt x="513" y="164"/>
                    <a:pt x="513" y="164"/>
                  </a:cubicBezTo>
                  <a:cubicBezTo>
                    <a:pt x="512" y="164"/>
                    <a:pt x="512" y="164"/>
                    <a:pt x="512" y="164"/>
                  </a:cubicBezTo>
                  <a:cubicBezTo>
                    <a:pt x="509" y="165"/>
                    <a:pt x="509" y="165"/>
                    <a:pt x="509" y="165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12" y="162"/>
                    <a:pt x="512" y="162"/>
                    <a:pt x="512" y="162"/>
                  </a:cubicBezTo>
                  <a:cubicBezTo>
                    <a:pt x="509" y="162"/>
                    <a:pt x="509" y="162"/>
                    <a:pt x="509" y="162"/>
                  </a:cubicBezTo>
                  <a:cubicBezTo>
                    <a:pt x="515" y="158"/>
                    <a:pt x="515" y="158"/>
                    <a:pt x="515" y="158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6" y="154"/>
                    <a:pt x="516" y="154"/>
                    <a:pt x="516" y="154"/>
                  </a:cubicBezTo>
                  <a:cubicBezTo>
                    <a:pt x="513" y="155"/>
                    <a:pt x="513" y="155"/>
                    <a:pt x="513" y="155"/>
                  </a:cubicBezTo>
                  <a:cubicBezTo>
                    <a:pt x="518" y="152"/>
                    <a:pt x="518" y="152"/>
                    <a:pt x="518" y="152"/>
                  </a:cubicBezTo>
                  <a:cubicBezTo>
                    <a:pt x="515" y="152"/>
                    <a:pt x="515" y="152"/>
                    <a:pt x="51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2" y="151"/>
                    <a:pt x="512" y="151"/>
                    <a:pt x="512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08" y="149"/>
                    <a:pt x="508" y="149"/>
                    <a:pt x="508" y="149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3" y="152"/>
                    <a:pt x="503" y="152"/>
                    <a:pt x="503" y="152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4"/>
                    <a:pt x="499" y="154"/>
                    <a:pt x="499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8" y="155"/>
                    <a:pt x="498" y="155"/>
                    <a:pt x="498" y="155"/>
                  </a:cubicBezTo>
                  <a:cubicBezTo>
                    <a:pt x="498" y="158"/>
                    <a:pt x="498" y="158"/>
                    <a:pt x="498" y="158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95" y="155"/>
                    <a:pt x="495" y="155"/>
                    <a:pt x="495" y="155"/>
                  </a:cubicBezTo>
                  <a:cubicBezTo>
                    <a:pt x="495" y="156"/>
                    <a:pt x="495" y="156"/>
                    <a:pt x="495" y="156"/>
                  </a:cubicBezTo>
                  <a:cubicBezTo>
                    <a:pt x="495" y="158"/>
                    <a:pt x="495" y="158"/>
                    <a:pt x="495" y="158"/>
                  </a:cubicBezTo>
                  <a:cubicBezTo>
                    <a:pt x="492" y="159"/>
                    <a:pt x="492" y="159"/>
                    <a:pt x="492" y="159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2" y="158"/>
                    <a:pt x="482" y="158"/>
                    <a:pt x="482" y="158"/>
                  </a:cubicBezTo>
                  <a:cubicBezTo>
                    <a:pt x="475" y="158"/>
                    <a:pt x="475" y="158"/>
                    <a:pt x="475" y="158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60" y="159"/>
                    <a:pt x="460" y="159"/>
                    <a:pt x="460" y="159"/>
                  </a:cubicBezTo>
                  <a:cubicBezTo>
                    <a:pt x="459" y="158"/>
                    <a:pt x="459" y="158"/>
                    <a:pt x="459" y="158"/>
                  </a:cubicBezTo>
                  <a:cubicBezTo>
                    <a:pt x="457" y="158"/>
                    <a:pt x="457" y="158"/>
                    <a:pt x="457" y="158"/>
                  </a:cubicBezTo>
                  <a:cubicBezTo>
                    <a:pt x="455" y="156"/>
                    <a:pt x="455" y="156"/>
                    <a:pt x="455" y="156"/>
                  </a:cubicBezTo>
                  <a:cubicBezTo>
                    <a:pt x="455" y="155"/>
                    <a:pt x="455" y="155"/>
                    <a:pt x="455" y="155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43" y="154"/>
                    <a:pt x="443" y="154"/>
                    <a:pt x="443" y="154"/>
                  </a:cubicBezTo>
                  <a:cubicBezTo>
                    <a:pt x="444" y="152"/>
                    <a:pt x="444" y="152"/>
                    <a:pt x="444" y="152"/>
                  </a:cubicBezTo>
                  <a:cubicBezTo>
                    <a:pt x="442" y="154"/>
                    <a:pt x="442" y="154"/>
                    <a:pt x="442" y="154"/>
                  </a:cubicBezTo>
                  <a:cubicBezTo>
                    <a:pt x="443" y="152"/>
                    <a:pt x="443" y="152"/>
                    <a:pt x="443" y="152"/>
                  </a:cubicBezTo>
                  <a:cubicBezTo>
                    <a:pt x="442" y="152"/>
                    <a:pt x="442" y="152"/>
                    <a:pt x="442" y="152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40" y="151"/>
                    <a:pt x="440" y="151"/>
                    <a:pt x="440" y="151"/>
                  </a:cubicBezTo>
                  <a:cubicBezTo>
                    <a:pt x="442" y="148"/>
                    <a:pt x="442" y="148"/>
                    <a:pt x="442" y="148"/>
                  </a:cubicBezTo>
                  <a:cubicBezTo>
                    <a:pt x="442" y="146"/>
                    <a:pt x="442" y="146"/>
                    <a:pt x="442" y="146"/>
                  </a:cubicBezTo>
                  <a:cubicBezTo>
                    <a:pt x="442" y="145"/>
                    <a:pt x="442" y="145"/>
                    <a:pt x="442" y="145"/>
                  </a:cubicBezTo>
                  <a:cubicBezTo>
                    <a:pt x="439" y="145"/>
                    <a:pt x="439" y="145"/>
                    <a:pt x="439" y="145"/>
                  </a:cubicBezTo>
                  <a:cubicBezTo>
                    <a:pt x="436" y="145"/>
                    <a:pt x="436" y="145"/>
                    <a:pt x="436" y="145"/>
                  </a:cubicBezTo>
                  <a:cubicBezTo>
                    <a:pt x="432" y="146"/>
                    <a:pt x="432" y="146"/>
                    <a:pt x="432" y="146"/>
                  </a:cubicBezTo>
                  <a:cubicBezTo>
                    <a:pt x="420" y="148"/>
                    <a:pt x="420" y="148"/>
                    <a:pt x="420" y="148"/>
                  </a:cubicBezTo>
                  <a:cubicBezTo>
                    <a:pt x="414" y="149"/>
                    <a:pt x="414" y="149"/>
                    <a:pt x="414" y="149"/>
                  </a:cubicBezTo>
                  <a:cubicBezTo>
                    <a:pt x="409" y="152"/>
                    <a:pt x="409" y="152"/>
                    <a:pt x="409" y="152"/>
                  </a:cubicBezTo>
                  <a:cubicBezTo>
                    <a:pt x="410" y="152"/>
                    <a:pt x="410" y="152"/>
                    <a:pt x="410" y="152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7" y="154"/>
                    <a:pt x="417" y="154"/>
                    <a:pt x="417" y="154"/>
                  </a:cubicBezTo>
                  <a:cubicBezTo>
                    <a:pt x="416" y="152"/>
                    <a:pt x="416" y="152"/>
                    <a:pt x="416" y="152"/>
                  </a:cubicBezTo>
                  <a:cubicBezTo>
                    <a:pt x="417" y="152"/>
                    <a:pt x="417" y="152"/>
                    <a:pt x="417" y="152"/>
                  </a:cubicBezTo>
                  <a:cubicBezTo>
                    <a:pt x="419" y="152"/>
                    <a:pt x="419" y="152"/>
                    <a:pt x="419" y="152"/>
                  </a:cubicBezTo>
                  <a:cubicBezTo>
                    <a:pt x="423" y="152"/>
                    <a:pt x="423" y="152"/>
                    <a:pt x="423" y="152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27" y="152"/>
                    <a:pt x="427" y="152"/>
                    <a:pt x="427" y="152"/>
                  </a:cubicBezTo>
                  <a:cubicBezTo>
                    <a:pt x="429" y="151"/>
                    <a:pt x="429" y="151"/>
                    <a:pt x="429" y="151"/>
                  </a:cubicBezTo>
                  <a:cubicBezTo>
                    <a:pt x="432" y="149"/>
                    <a:pt x="432" y="149"/>
                    <a:pt x="432" y="149"/>
                  </a:cubicBezTo>
                  <a:cubicBezTo>
                    <a:pt x="434" y="149"/>
                    <a:pt x="434" y="149"/>
                    <a:pt x="434" y="149"/>
                  </a:cubicBezTo>
                  <a:cubicBezTo>
                    <a:pt x="440" y="148"/>
                    <a:pt x="440" y="148"/>
                    <a:pt x="440" y="148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430" y="152"/>
                    <a:pt x="430" y="152"/>
                    <a:pt x="430" y="152"/>
                  </a:cubicBezTo>
                  <a:cubicBezTo>
                    <a:pt x="427" y="154"/>
                    <a:pt x="427" y="154"/>
                    <a:pt x="427" y="154"/>
                  </a:cubicBezTo>
                  <a:cubicBezTo>
                    <a:pt x="423" y="154"/>
                    <a:pt x="423" y="154"/>
                    <a:pt x="423" y="154"/>
                  </a:cubicBezTo>
                  <a:cubicBezTo>
                    <a:pt x="420" y="155"/>
                    <a:pt x="420" y="155"/>
                    <a:pt x="420" y="155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3" y="155"/>
                    <a:pt x="413" y="155"/>
                    <a:pt x="413" y="155"/>
                  </a:cubicBezTo>
                  <a:cubicBezTo>
                    <a:pt x="413" y="156"/>
                    <a:pt x="413" y="156"/>
                    <a:pt x="413" y="156"/>
                  </a:cubicBezTo>
                  <a:cubicBezTo>
                    <a:pt x="412" y="156"/>
                    <a:pt x="412" y="156"/>
                    <a:pt x="412" y="156"/>
                  </a:cubicBezTo>
                  <a:cubicBezTo>
                    <a:pt x="410" y="158"/>
                    <a:pt x="410" y="158"/>
                    <a:pt x="410" y="158"/>
                  </a:cubicBezTo>
                  <a:cubicBezTo>
                    <a:pt x="409" y="159"/>
                    <a:pt x="409" y="159"/>
                    <a:pt x="409" y="159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07" y="165"/>
                    <a:pt x="407" y="165"/>
                    <a:pt x="407" y="165"/>
                  </a:cubicBezTo>
                  <a:cubicBezTo>
                    <a:pt x="407" y="166"/>
                    <a:pt x="407" y="166"/>
                    <a:pt x="407" y="166"/>
                  </a:cubicBezTo>
                  <a:cubicBezTo>
                    <a:pt x="407" y="168"/>
                    <a:pt x="407" y="168"/>
                    <a:pt x="407" y="168"/>
                  </a:cubicBezTo>
                  <a:cubicBezTo>
                    <a:pt x="406" y="169"/>
                    <a:pt x="406" y="169"/>
                    <a:pt x="406" y="169"/>
                  </a:cubicBezTo>
                  <a:cubicBezTo>
                    <a:pt x="406" y="168"/>
                    <a:pt x="406" y="168"/>
                    <a:pt x="406" y="168"/>
                  </a:cubicBezTo>
                  <a:cubicBezTo>
                    <a:pt x="404" y="169"/>
                    <a:pt x="404" y="169"/>
                    <a:pt x="404" y="169"/>
                  </a:cubicBezTo>
                  <a:cubicBezTo>
                    <a:pt x="403" y="169"/>
                    <a:pt x="403" y="169"/>
                    <a:pt x="403" y="169"/>
                  </a:cubicBezTo>
                  <a:cubicBezTo>
                    <a:pt x="403" y="168"/>
                    <a:pt x="403" y="168"/>
                    <a:pt x="403" y="16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71"/>
                    <a:pt x="400" y="171"/>
                    <a:pt x="400" y="171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400" y="175"/>
                    <a:pt x="400" y="175"/>
                    <a:pt x="400" y="175"/>
                  </a:cubicBezTo>
                  <a:cubicBezTo>
                    <a:pt x="399" y="172"/>
                    <a:pt x="399" y="172"/>
                    <a:pt x="399" y="172"/>
                  </a:cubicBezTo>
                  <a:cubicBezTo>
                    <a:pt x="399" y="171"/>
                    <a:pt x="399" y="171"/>
                    <a:pt x="399" y="171"/>
                  </a:cubicBezTo>
                  <a:cubicBezTo>
                    <a:pt x="397" y="171"/>
                    <a:pt x="397" y="171"/>
                    <a:pt x="397" y="171"/>
                  </a:cubicBezTo>
                  <a:cubicBezTo>
                    <a:pt x="397" y="169"/>
                    <a:pt x="397" y="169"/>
                    <a:pt x="397" y="169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7" y="166"/>
                    <a:pt x="397" y="166"/>
                    <a:pt x="397" y="166"/>
                  </a:cubicBezTo>
                  <a:cubicBezTo>
                    <a:pt x="396" y="166"/>
                    <a:pt x="396" y="166"/>
                    <a:pt x="396" y="166"/>
                  </a:cubicBezTo>
                  <a:cubicBezTo>
                    <a:pt x="396" y="165"/>
                    <a:pt x="396" y="165"/>
                    <a:pt x="396" y="165"/>
                  </a:cubicBezTo>
                  <a:cubicBezTo>
                    <a:pt x="400" y="166"/>
                    <a:pt x="400" y="166"/>
                    <a:pt x="400" y="166"/>
                  </a:cubicBezTo>
                  <a:cubicBezTo>
                    <a:pt x="403" y="166"/>
                    <a:pt x="403" y="166"/>
                    <a:pt x="403" y="166"/>
                  </a:cubicBezTo>
                  <a:cubicBezTo>
                    <a:pt x="403" y="165"/>
                    <a:pt x="403" y="165"/>
                    <a:pt x="403" y="165"/>
                  </a:cubicBezTo>
                  <a:cubicBezTo>
                    <a:pt x="403" y="164"/>
                    <a:pt x="403" y="164"/>
                    <a:pt x="403" y="164"/>
                  </a:cubicBezTo>
                  <a:cubicBezTo>
                    <a:pt x="401" y="162"/>
                    <a:pt x="401" y="162"/>
                    <a:pt x="401" y="162"/>
                  </a:cubicBezTo>
                  <a:cubicBezTo>
                    <a:pt x="400" y="164"/>
                    <a:pt x="400" y="164"/>
                    <a:pt x="400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0" y="161"/>
                    <a:pt x="400" y="161"/>
                    <a:pt x="400" y="161"/>
                  </a:cubicBezTo>
                  <a:cubicBezTo>
                    <a:pt x="399" y="161"/>
                    <a:pt x="399" y="161"/>
                    <a:pt x="399" y="161"/>
                  </a:cubicBezTo>
                  <a:cubicBezTo>
                    <a:pt x="397" y="164"/>
                    <a:pt x="397" y="164"/>
                    <a:pt x="397" y="164"/>
                  </a:cubicBezTo>
                  <a:cubicBezTo>
                    <a:pt x="397" y="162"/>
                    <a:pt x="397" y="162"/>
                    <a:pt x="397" y="162"/>
                  </a:cubicBezTo>
                  <a:cubicBezTo>
                    <a:pt x="397" y="161"/>
                    <a:pt x="397" y="161"/>
                    <a:pt x="397" y="161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394" y="159"/>
                    <a:pt x="394" y="159"/>
                    <a:pt x="394" y="159"/>
                  </a:cubicBezTo>
                  <a:cubicBezTo>
                    <a:pt x="394" y="158"/>
                    <a:pt x="394" y="158"/>
                    <a:pt x="394" y="158"/>
                  </a:cubicBezTo>
                  <a:cubicBezTo>
                    <a:pt x="393" y="158"/>
                    <a:pt x="393" y="158"/>
                    <a:pt x="393" y="158"/>
                  </a:cubicBezTo>
                  <a:cubicBezTo>
                    <a:pt x="394" y="156"/>
                    <a:pt x="394" y="156"/>
                    <a:pt x="394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89" y="156"/>
                    <a:pt x="389" y="156"/>
                    <a:pt x="389" y="156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380" y="158"/>
                    <a:pt x="380" y="158"/>
                    <a:pt x="380" y="158"/>
                  </a:cubicBezTo>
                  <a:cubicBezTo>
                    <a:pt x="377" y="159"/>
                    <a:pt x="377" y="159"/>
                    <a:pt x="377" y="159"/>
                  </a:cubicBezTo>
                  <a:cubicBezTo>
                    <a:pt x="374" y="159"/>
                    <a:pt x="374" y="159"/>
                    <a:pt x="374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54" y="159"/>
                    <a:pt x="354" y="159"/>
                    <a:pt x="354" y="159"/>
                  </a:cubicBezTo>
                  <a:cubicBezTo>
                    <a:pt x="348" y="158"/>
                    <a:pt x="348" y="158"/>
                    <a:pt x="348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53" y="154"/>
                    <a:pt x="353" y="154"/>
                    <a:pt x="353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61" y="152"/>
                    <a:pt x="361" y="152"/>
                    <a:pt x="361" y="152"/>
                  </a:cubicBezTo>
                  <a:cubicBezTo>
                    <a:pt x="363" y="151"/>
                    <a:pt x="363" y="151"/>
                    <a:pt x="363" y="151"/>
                  </a:cubicBezTo>
                  <a:cubicBezTo>
                    <a:pt x="364" y="149"/>
                    <a:pt x="364" y="149"/>
                    <a:pt x="364" y="149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57" y="145"/>
                    <a:pt x="357" y="145"/>
                    <a:pt x="357" y="145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50" y="145"/>
                    <a:pt x="350" y="145"/>
                    <a:pt x="350" y="145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1" y="145"/>
                    <a:pt x="341" y="145"/>
                    <a:pt x="341" y="145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27" y="141"/>
                    <a:pt x="327" y="141"/>
                    <a:pt x="327" y="141"/>
                  </a:cubicBezTo>
                  <a:cubicBezTo>
                    <a:pt x="323" y="139"/>
                    <a:pt x="323" y="139"/>
                    <a:pt x="323" y="139"/>
                  </a:cubicBezTo>
                  <a:cubicBezTo>
                    <a:pt x="320" y="138"/>
                    <a:pt x="320" y="138"/>
                    <a:pt x="320" y="138"/>
                  </a:cubicBezTo>
                  <a:cubicBezTo>
                    <a:pt x="317" y="135"/>
                    <a:pt x="317" y="135"/>
                    <a:pt x="317" y="135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07" y="135"/>
                    <a:pt x="307" y="135"/>
                    <a:pt x="307" y="135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0" y="141"/>
                    <a:pt x="290" y="141"/>
                    <a:pt x="290" y="141"/>
                  </a:cubicBezTo>
                  <a:cubicBezTo>
                    <a:pt x="284" y="139"/>
                    <a:pt x="284" y="139"/>
                    <a:pt x="284" y="139"/>
                  </a:cubicBezTo>
                  <a:cubicBezTo>
                    <a:pt x="288" y="138"/>
                    <a:pt x="288" y="138"/>
                    <a:pt x="288" y="138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0" y="136"/>
                    <a:pt x="280" y="136"/>
                    <a:pt x="280" y="136"/>
                  </a:cubicBezTo>
                  <a:cubicBezTo>
                    <a:pt x="280" y="138"/>
                    <a:pt x="280" y="138"/>
                    <a:pt x="280" y="138"/>
                  </a:cubicBezTo>
                  <a:cubicBezTo>
                    <a:pt x="278" y="138"/>
                    <a:pt x="278" y="138"/>
                    <a:pt x="278" y="138"/>
                  </a:cubicBezTo>
                  <a:cubicBezTo>
                    <a:pt x="275" y="139"/>
                    <a:pt x="275" y="139"/>
                    <a:pt x="275" y="139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5"/>
                    <a:pt x="271" y="135"/>
                    <a:pt x="271" y="13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268" y="128"/>
                    <a:pt x="268" y="128"/>
                    <a:pt x="268" y="128"/>
                  </a:cubicBezTo>
                  <a:cubicBezTo>
                    <a:pt x="267" y="129"/>
                    <a:pt x="267" y="129"/>
                    <a:pt x="267" y="129"/>
                  </a:cubicBezTo>
                  <a:cubicBezTo>
                    <a:pt x="270" y="129"/>
                    <a:pt x="270" y="129"/>
                    <a:pt x="270" y="129"/>
                  </a:cubicBezTo>
                  <a:cubicBezTo>
                    <a:pt x="265" y="131"/>
                    <a:pt x="265" y="131"/>
                    <a:pt x="265" y="131"/>
                  </a:cubicBezTo>
                  <a:cubicBezTo>
                    <a:pt x="262" y="131"/>
                    <a:pt x="262" y="131"/>
                    <a:pt x="262" y="131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52" y="135"/>
                    <a:pt x="252" y="135"/>
                    <a:pt x="252" y="135"/>
                  </a:cubicBezTo>
                  <a:cubicBezTo>
                    <a:pt x="251" y="136"/>
                    <a:pt x="251" y="136"/>
                    <a:pt x="251" y="136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37" y="136"/>
                    <a:pt x="237" y="136"/>
                    <a:pt x="237" y="136"/>
                  </a:cubicBezTo>
                  <a:cubicBezTo>
                    <a:pt x="231" y="139"/>
                    <a:pt x="231" y="139"/>
                    <a:pt x="231" y="139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27" y="139"/>
                    <a:pt x="227" y="139"/>
                    <a:pt x="227" y="139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50" y="132"/>
                    <a:pt x="250" y="132"/>
                    <a:pt x="250" y="132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4" y="133"/>
                    <a:pt x="234" y="133"/>
                    <a:pt x="234" y="133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5" y="135"/>
                    <a:pt x="225" y="135"/>
                    <a:pt x="225" y="135"/>
                  </a:cubicBezTo>
                  <a:cubicBezTo>
                    <a:pt x="222" y="136"/>
                    <a:pt x="222" y="136"/>
                    <a:pt x="222" y="136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18" y="136"/>
                    <a:pt x="218" y="136"/>
                    <a:pt x="218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2" y="138"/>
                    <a:pt x="212" y="138"/>
                    <a:pt x="212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196" y="142"/>
                    <a:pt x="196" y="142"/>
                    <a:pt x="196" y="142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13" y="250"/>
                    <a:pt x="13" y="250"/>
                    <a:pt x="13" y="250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3" y="265"/>
                    <a:pt x="23" y="265"/>
                    <a:pt x="23" y="265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8" y="261"/>
                    <a:pt x="38" y="261"/>
                    <a:pt x="38" y="261"/>
                  </a:cubicBezTo>
                  <a:cubicBezTo>
                    <a:pt x="39" y="260"/>
                    <a:pt x="39" y="260"/>
                    <a:pt x="39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57"/>
                    <a:pt x="43" y="257"/>
                    <a:pt x="43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8" y="257"/>
                    <a:pt x="48" y="257"/>
                    <a:pt x="48" y="257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6" y="257"/>
                    <a:pt x="56" y="257"/>
                    <a:pt x="56" y="257"/>
                  </a:cubicBezTo>
                  <a:cubicBezTo>
                    <a:pt x="55" y="258"/>
                    <a:pt x="55" y="258"/>
                    <a:pt x="55" y="258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1"/>
                    <a:pt x="53" y="261"/>
                    <a:pt x="53" y="261"/>
                  </a:cubicBezTo>
                  <a:cubicBezTo>
                    <a:pt x="55" y="262"/>
                    <a:pt x="55" y="262"/>
                    <a:pt x="55" y="262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3" y="283"/>
                    <a:pt x="53" y="283"/>
                    <a:pt x="53" y="283"/>
                  </a:cubicBezTo>
                  <a:cubicBezTo>
                    <a:pt x="53" y="285"/>
                    <a:pt x="53" y="285"/>
                    <a:pt x="53" y="285"/>
                  </a:cubicBezTo>
                  <a:cubicBezTo>
                    <a:pt x="53" y="287"/>
                    <a:pt x="53" y="287"/>
                    <a:pt x="53" y="287"/>
                  </a:cubicBezTo>
                  <a:cubicBezTo>
                    <a:pt x="52" y="288"/>
                    <a:pt x="52" y="288"/>
                    <a:pt x="52" y="288"/>
                  </a:cubicBezTo>
                  <a:cubicBezTo>
                    <a:pt x="52" y="290"/>
                    <a:pt x="52" y="290"/>
                    <a:pt x="52" y="290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53" y="297"/>
                    <a:pt x="53" y="297"/>
                    <a:pt x="53" y="297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9" y="301"/>
                    <a:pt x="59" y="301"/>
                    <a:pt x="59" y="301"/>
                  </a:cubicBezTo>
                  <a:cubicBezTo>
                    <a:pt x="60" y="301"/>
                    <a:pt x="60" y="301"/>
                    <a:pt x="60" y="301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6" y="306"/>
                    <a:pt x="56" y="306"/>
                    <a:pt x="56" y="306"/>
                  </a:cubicBezTo>
                  <a:cubicBezTo>
                    <a:pt x="55" y="308"/>
                    <a:pt x="55" y="308"/>
                    <a:pt x="55" y="30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49" y="314"/>
                    <a:pt x="49" y="314"/>
                    <a:pt x="49" y="314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52" y="313"/>
                    <a:pt x="52" y="313"/>
                    <a:pt x="52" y="313"/>
                  </a:cubicBezTo>
                  <a:cubicBezTo>
                    <a:pt x="52" y="314"/>
                    <a:pt x="52" y="314"/>
                    <a:pt x="52" y="314"/>
                  </a:cubicBezTo>
                  <a:cubicBezTo>
                    <a:pt x="49" y="316"/>
                    <a:pt x="49" y="316"/>
                    <a:pt x="49" y="316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43" y="320"/>
                    <a:pt x="43" y="320"/>
                    <a:pt x="43" y="320"/>
                  </a:cubicBezTo>
                  <a:cubicBezTo>
                    <a:pt x="40" y="320"/>
                    <a:pt x="40" y="320"/>
                    <a:pt x="40" y="320"/>
                  </a:cubicBezTo>
                  <a:cubicBezTo>
                    <a:pt x="40" y="321"/>
                    <a:pt x="40" y="321"/>
                    <a:pt x="40" y="321"/>
                  </a:cubicBezTo>
                  <a:cubicBezTo>
                    <a:pt x="42" y="323"/>
                    <a:pt x="42" y="323"/>
                    <a:pt x="42" y="323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39" y="321"/>
                    <a:pt x="39" y="321"/>
                    <a:pt x="39" y="321"/>
                  </a:cubicBezTo>
                  <a:cubicBezTo>
                    <a:pt x="37" y="323"/>
                    <a:pt x="37" y="323"/>
                    <a:pt x="37" y="323"/>
                  </a:cubicBezTo>
                  <a:cubicBezTo>
                    <a:pt x="37" y="324"/>
                    <a:pt x="37" y="324"/>
                    <a:pt x="37" y="324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40" y="327"/>
                    <a:pt x="40" y="327"/>
                    <a:pt x="40" y="327"/>
                  </a:cubicBezTo>
                  <a:cubicBezTo>
                    <a:pt x="39" y="327"/>
                    <a:pt x="39" y="327"/>
                    <a:pt x="39" y="327"/>
                  </a:cubicBezTo>
                  <a:cubicBezTo>
                    <a:pt x="39" y="328"/>
                    <a:pt x="39" y="328"/>
                    <a:pt x="39" y="328"/>
                  </a:cubicBezTo>
                  <a:cubicBezTo>
                    <a:pt x="37" y="327"/>
                    <a:pt x="37" y="327"/>
                    <a:pt x="37" y="327"/>
                  </a:cubicBezTo>
                  <a:cubicBezTo>
                    <a:pt x="36" y="328"/>
                    <a:pt x="36" y="328"/>
                    <a:pt x="36" y="328"/>
                  </a:cubicBezTo>
                  <a:cubicBezTo>
                    <a:pt x="36" y="333"/>
                    <a:pt x="36" y="333"/>
                    <a:pt x="36" y="333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45" y="331"/>
                    <a:pt x="45" y="331"/>
                    <a:pt x="45" y="331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49" y="330"/>
                    <a:pt x="49" y="330"/>
                    <a:pt x="49" y="330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6" y="333"/>
                    <a:pt x="46" y="333"/>
                    <a:pt x="46" y="333"/>
                  </a:cubicBezTo>
                  <a:cubicBezTo>
                    <a:pt x="45" y="334"/>
                    <a:pt x="45" y="334"/>
                    <a:pt x="45" y="334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6" y="336"/>
                    <a:pt x="46" y="336"/>
                    <a:pt x="46" y="336"/>
                  </a:cubicBezTo>
                  <a:cubicBezTo>
                    <a:pt x="45" y="337"/>
                    <a:pt x="45" y="337"/>
                    <a:pt x="45" y="337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3" y="334"/>
                    <a:pt x="43" y="334"/>
                    <a:pt x="43" y="334"/>
                  </a:cubicBezTo>
                  <a:cubicBezTo>
                    <a:pt x="42" y="336"/>
                    <a:pt x="42" y="336"/>
                    <a:pt x="42" y="336"/>
                  </a:cubicBezTo>
                  <a:cubicBezTo>
                    <a:pt x="40" y="338"/>
                    <a:pt x="40" y="338"/>
                    <a:pt x="40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6" y="340"/>
                    <a:pt x="36" y="340"/>
                    <a:pt x="36" y="340"/>
                  </a:cubicBezTo>
                  <a:cubicBezTo>
                    <a:pt x="33" y="343"/>
                    <a:pt x="33" y="343"/>
                    <a:pt x="33" y="343"/>
                  </a:cubicBezTo>
                  <a:cubicBezTo>
                    <a:pt x="32" y="344"/>
                    <a:pt x="32" y="344"/>
                    <a:pt x="32" y="344"/>
                  </a:cubicBezTo>
                  <a:cubicBezTo>
                    <a:pt x="33" y="346"/>
                    <a:pt x="33" y="346"/>
                    <a:pt x="33" y="346"/>
                  </a:cubicBezTo>
                  <a:cubicBezTo>
                    <a:pt x="35" y="346"/>
                    <a:pt x="35" y="346"/>
                    <a:pt x="35" y="346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0" y="344"/>
                    <a:pt x="40" y="344"/>
                    <a:pt x="40" y="344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5" y="351"/>
                    <a:pt x="35" y="351"/>
                    <a:pt x="35" y="351"/>
                  </a:cubicBezTo>
                  <a:cubicBezTo>
                    <a:pt x="36" y="351"/>
                    <a:pt x="36" y="351"/>
                    <a:pt x="36" y="351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9" y="351"/>
                    <a:pt x="39" y="351"/>
                    <a:pt x="39" y="351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7" y="350"/>
                    <a:pt x="47" y="350"/>
                    <a:pt x="47" y="350"/>
                  </a:cubicBezTo>
                  <a:cubicBezTo>
                    <a:pt x="52" y="350"/>
                    <a:pt x="52" y="350"/>
                    <a:pt x="52" y="350"/>
                  </a:cubicBezTo>
                  <a:cubicBezTo>
                    <a:pt x="49" y="351"/>
                    <a:pt x="49" y="351"/>
                    <a:pt x="49" y="351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47" y="351"/>
                    <a:pt x="47" y="351"/>
                    <a:pt x="47" y="351"/>
                  </a:cubicBezTo>
                  <a:cubicBezTo>
                    <a:pt x="45" y="351"/>
                    <a:pt x="45" y="351"/>
                    <a:pt x="45" y="351"/>
                  </a:cubicBezTo>
                  <a:cubicBezTo>
                    <a:pt x="40" y="353"/>
                    <a:pt x="40" y="353"/>
                    <a:pt x="40" y="353"/>
                  </a:cubicBezTo>
                  <a:cubicBezTo>
                    <a:pt x="37" y="356"/>
                    <a:pt x="37" y="356"/>
                    <a:pt x="37" y="356"/>
                  </a:cubicBezTo>
                  <a:cubicBezTo>
                    <a:pt x="35" y="357"/>
                    <a:pt x="35" y="357"/>
                    <a:pt x="35" y="357"/>
                  </a:cubicBezTo>
                  <a:cubicBezTo>
                    <a:pt x="33" y="359"/>
                    <a:pt x="33" y="359"/>
                    <a:pt x="33" y="359"/>
                  </a:cubicBezTo>
                  <a:cubicBezTo>
                    <a:pt x="32" y="363"/>
                    <a:pt x="32" y="363"/>
                    <a:pt x="32" y="363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32" y="364"/>
                    <a:pt x="32" y="364"/>
                    <a:pt x="32" y="364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29" y="367"/>
                    <a:pt x="29" y="367"/>
                    <a:pt x="29" y="367"/>
                  </a:cubicBezTo>
                  <a:cubicBezTo>
                    <a:pt x="30" y="367"/>
                    <a:pt x="30" y="367"/>
                    <a:pt x="30" y="367"/>
                  </a:cubicBezTo>
                  <a:cubicBezTo>
                    <a:pt x="29" y="369"/>
                    <a:pt x="29" y="369"/>
                    <a:pt x="29" y="369"/>
                  </a:cubicBezTo>
                  <a:cubicBezTo>
                    <a:pt x="30" y="370"/>
                    <a:pt x="30" y="370"/>
                    <a:pt x="30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6" y="370"/>
                    <a:pt x="36" y="370"/>
                    <a:pt x="36" y="370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40" y="367"/>
                    <a:pt x="40" y="367"/>
                    <a:pt x="40" y="367"/>
                  </a:cubicBezTo>
                  <a:cubicBezTo>
                    <a:pt x="40" y="369"/>
                    <a:pt x="40" y="369"/>
                    <a:pt x="40" y="369"/>
                  </a:cubicBezTo>
                  <a:cubicBezTo>
                    <a:pt x="39" y="370"/>
                    <a:pt x="39" y="370"/>
                    <a:pt x="39" y="370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42" y="370"/>
                    <a:pt x="42" y="370"/>
                    <a:pt x="42" y="370"/>
                  </a:cubicBezTo>
                  <a:cubicBezTo>
                    <a:pt x="42" y="371"/>
                    <a:pt x="42" y="371"/>
                    <a:pt x="42" y="371"/>
                  </a:cubicBezTo>
                  <a:cubicBezTo>
                    <a:pt x="39" y="373"/>
                    <a:pt x="39" y="373"/>
                    <a:pt x="39" y="373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74"/>
                    <a:pt x="40" y="374"/>
                    <a:pt x="40" y="374"/>
                  </a:cubicBezTo>
                  <a:cubicBezTo>
                    <a:pt x="42" y="374"/>
                    <a:pt x="42" y="374"/>
                    <a:pt x="42" y="374"/>
                  </a:cubicBezTo>
                  <a:cubicBezTo>
                    <a:pt x="43" y="376"/>
                    <a:pt x="43" y="376"/>
                    <a:pt x="43" y="376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6" y="373"/>
                    <a:pt x="46" y="373"/>
                    <a:pt x="46" y="373"/>
                  </a:cubicBezTo>
                  <a:cubicBezTo>
                    <a:pt x="45" y="376"/>
                    <a:pt x="45" y="376"/>
                    <a:pt x="45" y="376"/>
                  </a:cubicBezTo>
                  <a:cubicBezTo>
                    <a:pt x="46" y="376"/>
                    <a:pt x="46" y="376"/>
                    <a:pt x="46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9" y="377"/>
                    <a:pt x="49" y="377"/>
                    <a:pt x="49" y="377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7" y="381"/>
                    <a:pt x="47" y="381"/>
                    <a:pt x="47" y="381"/>
                  </a:cubicBezTo>
                  <a:cubicBezTo>
                    <a:pt x="47" y="383"/>
                    <a:pt x="47" y="383"/>
                    <a:pt x="47" y="383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5" y="383"/>
                    <a:pt x="55" y="383"/>
                    <a:pt x="55" y="383"/>
                  </a:cubicBezTo>
                  <a:cubicBezTo>
                    <a:pt x="55" y="381"/>
                    <a:pt x="55" y="381"/>
                    <a:pt x="55" y="381"/>
                  </a:cubicBezTo>
                  <a:cubicBezTo>
                    <a:pt x="56" y="381"/>
                    <a:pt x="56" y="381"/>
                    <a:pt x="56" y="381"/>
                  </a:cubicBezTo>
                  <a:cubicBezTo>
                    <a:pt x="55" y="384"/>
                    <a:pt x="55" y="384"/>
                    <a:pt x="55" y="384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3" y="387"/>
                    <a:pt x="53" y="387"/>
                    <a:pt x="53" y="387"/>
                  </a:cubicBezTo>
                  <a:cubicBezTo>
                    <a:pt x="53" y="386"/>
                    <a:pt x="53" y="386"/>
                    <a:pt x="53" y="386"/>
                  </a:cubicBezTo>
                  <a:cubicBezTo>
                    <a:pt x="52" y="386"/>
                    <a:pt x="52" y="386"/>
                    <a:pt x="52" y="386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9"/>
                    <a:pt x="53" y="389"/>
                    <a:pt x="53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7" y="392"/>
                    <a:pt x="57" y="392"/>
                    <a:pt x="57" y="392"/>
                  </a:cubicBezTo>
                  <a:cubicBezTo>
                    <a:pt x="56" y="393"/>
                    <a:pt x="56" y="393"/>
                    <a:pt x="56" y="393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6" y="394"/>
                    <a:pt x="56" y="394"/>
                    <a:pt x="56" y="394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59" y="396"/>
                    <a:pt x="59" y="396"/>
                    <a:pt x="59" y="396"/>
                  </a:cubicBezTo>
                  <a:cubicBezTo>
                    <a:pt x="59" y="394"/>
                    <a:pt x="59" y="394"/>
                    <a:pt x="59" y="394"/>
                  </a:cubicBezTo>
                  <a:cubicBezTo>
                    <a:pt x="351" y="394"/>
                    <a:pt x="351" y="394"/>
                    <a:pt x="351" y="394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4" y="389"/>
                    <a:pt x="354" y="389"/>
                    <a:pt x="354" y="389"/>
                  </a:cubicBezTo>
                  <a:cubicBezTo>
                    <a:pt x="356" y="392"/>
                    <a:pt x="356" y="392"/>
                    <a:pt x="356" y="392"/>
                  </a:cubicBezTo>
                  <a:cubicBezTo>
                    <a:pt x="354" y="396"/>
                    <a:pt x="354" y="396"/>
                    <a:pt x="354" y="396"/>
                  </a:cubicBezTo>
                  <a:cubicBezTo>
                    <a:pt x="354" y="397"/>
                    <a:pt x="354" y="397"/>
                    <a:pt x="354" y="397"/>
                  </a:cubicBezTo>
                  <a:cubicBezTo>
                    <a:pt x="356" y="399"/>
                    <a:pt x="356" y="399"/>
                    <a:pt x="356" y="399"/>
                  </a:cubicBezTo>
                  <a:cubicBezTo>
                    <a:pt x="358" y="399"/>
                    <a:pt x="358" y="399"/>
                    <a:pt x="358" y="399"/>
                  </a:cubicBezTo>
                  <a:cubicBezTo>
                    <a:pt x="360" y="399"/>
                    <a:pt x="360" y="399"/>
                    <a:pt x="360" y="399"/>
                  </a:cubicBezTo>
                  <a:cubicBezTo>
                    <a:pt x="361" y="400"/>
                    <a:pt x="361" y="400"/>
                    <a:pt x="361" y="400"/>
                  </a:cubicBezTo>
                  <a:cubicBezTo>
                    <a:pt x="361" y="402"/>
                    <a:pt x="361" y="402"/>
                    <a:pt x="361" y="402"/>
                  </a:cubicBezTo>
                  <a:cubicBezTo>
                    <a:pt x="364" y="400"/>
                    <a:pt x="364" y="400"/>
                    <a:pt x="364" y="400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70" y="400"/>
                    <a:pt x="370" y="400"/>
                    <a:pt x="370" y="400"/>
                  </a:cubicBezTo>
                  <a:cubicBezTo>
                    <a:pt x="373" y="400"/>
                    <a:pt x="373" y="400"/>
                    <a:pt x="373" y="400"/>
                  </a:cubicBezTo>
                  <a:cubicBezTo>
                    <a:pt x="373" y="402"/>
                    <a:pt x="373" y="402"/>
                    <a:pt x="373" y="402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4"/>
                    <a:pt x="374" y="404"/>
                    <a:pt x="374" y="404"/>
                  </a:cubicBezTo>
                  <a:cubicBezTo>
                    <a:pt x="376" y="403"/>
                    <a:pt x="376" y="403"/>
                    <a:pt x="376" y="403"/>
                  </a:cubicBezTo>
                  <a:cubicBezTo>
                    <a:pt x="377" y="404"/>
                    <a:pt x="377" y="404"/>
                    <a:pt x="377" y="404"/>
                  </a:cubicBezTo>
                  <a:cubicBezTo>
                    <a:pt x="379" y="404"/>
                    <a:pt x="379" y="404"/>
                    <a:pt x="379" y="404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6" y="406"/>
                    <a:pt x="386" y="406"/>
                    <a:pt x="386" y="406"/>
                  </a:cubicBezTo>
                  <a:cubicBezTo>
                    <a:pt x="390" y="404"/>
                    <a:pt x="390" y="404"/>
                    <a:pt x="390" y="404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1" y="406"/>
                    <a:pt x="391" y="406"/>
                    <a:pt x="391" y="406"/>
                  </a:cubicBezTo>
                  <a:cubicBezTo>
                    <a:pt x="394" y="406"/>
                    <a:pt x="394" y="406"/>
                    <a:pt x="394" y="406"/>
                  </a:cubicBezTo>
                  <a:cubicBezTo>
                    <a:pt x="395" y="406"/>
                    <a:pt x="395" y="406"/>
                    <a:pt x="395" y="406"/>
                  </a:cubicBezTo>
                  <a:cubicBezTo>
                    <a:pt x="397" y="407"/>
                    <a:pt x="397" y="407"/>
                    <a:pt x="397" y="407"/>
                  </a:cubicBezTo>
                  <a:cubicBezTo>
                    <a:pt x="400" y="407"/>
                    <a:pt x="400" y="407"/>
                    <a:pt x="400" y="407"/>
                  </a:cubicBezTo>
                  <a:cubicBezTo>
                    <a:pt x="404" y="406"/>
                    <a:pt x="404" y="406"/>
                    <a:pt x="404" y="406"/>
                  </a:cubicBezTo>
                  <a:cubicBezTo>
                    <a:pt x="407" y="404"/>
                    <a:pt x="407" y="404"/>
                    <a:pt x="407" y="404"/>
                  </a:cubicBezTo>
                  <a:cubicBezTo>
                    <a:pt x="410" y="402"/>
                    <a:pt x="410" y="402"/>
                    <a:pt x="410" y="402"/>
                  </a:cubicBezTo>
                  <a:cubicBezTo>
                    <a:pt x="414" y="400"/>
                    <a:pt x="414" y="400"/>
                    <a:pt x="414" y="400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13" y="403"/>
                    <a:pt x="413" y="403"/>
                    <a:pt x="413" y="403"/>
                  </a:cubicBezTo>
                  <a:cubicBezTo>
                    <a:pt x="414" y="402"/>
                    <a:pt x="414" y="402"/>
                    <a:pt x="414" y="402"/>
                  </a:cubicBezTo>
                  <a:cubicBezTo>
                    <a:pt x="419" y="397"/>
                    <a:pt x="419" y="397"/>
                    <a:pt x="419" y="397"/>
                  </a:cubicBezTo>
                  <a:cubicBezTo>
                    <a:pt x="420" y="397"/>
                    <a:pt x="420" y="397"/>
                    <a:pt x="420" y="397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7" y="400"/>
                    <a:pt x="417" y="400"/>
                    <a:pt x="417" y="400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19" y="400"/>
                    <a:pt x="419" y="400"/>
                    <a:pt x="419" y="400"/>
                  </a:cubicBezTo>
                  <a:cubicBezTo>
                    <a:pt x="422" y="400"/>
                    <a:pt x="422" y="400"/>
                    <a:pt x="422" y="400"/>
                  </a:cubicBezTo>
                  <a:cubicBezTo>
                    <a:pt x="423" y="399"/>
                    <a:pt x="423" y="399"/>
                    <a:pt x="423" y="399"/>
                  </a:cubicBezTo>
                  <a:cubicBezTo>
                    <a:pt x="423" y="396"/>
                    <a:pt x="423" y="396"/>
                    <a:pt x="423" y="396"/>
                  </a:cubicBezTo>
                  <a:cubicBezTo>
                    <a:pt x="423" y="394"/>
                    <a:pt x="423" y="394"/>
                    <a:pt x="423" y="394"/>
                  </a:cubicBezTo>
                  <a:cubicBezTo>
                    <a:pt x="424" y="394"/>
                    <a:pt x="424" y="394"/>
                    <a:pt x="424" y="394"/>
                  </a:cubicBezTo>
                  <a:cubicBezTo>
                    <a:pt x="430" y="397"/>
                    <a:pt x="430" y="397"/>
                    <a:pt x="430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40" y="399"/>
                    <a:pt x="440" y="399"/>
                    <a:pt x="440" y="399"/>
                  </a:cubicBezTo>
                  <a:cubicBezTo>
                    <a:pt x="442" y="399"/>
                    <a:pt x="442" y="399"/>
                    <a:pt x="442" y="399"/>
                  </a:cubicBezTo>
                  <a:cubicBezTo>
                    <a:pt x="442" y="402"/>
                    <a:pt x="442" y="402"/>
                    <a:pt x="442" y="402"/>
                  </a:cubicBezTo>
                  <a:cubicBezTo>
                    <a:pt x="440" y="404"/>
                    <a:pt x="440" y="404"/>
                    <a:pt x="440" y="404"/>
                  </a:cubicBezTo>
                  <a:cubicBezTo>
                    <a:pt x="440" y="406"/>
                    <a:pt x="440" y="406"/>
                    <a:pt x="440" y="406"/>
                  </a:cubicBezTo>
                  <a:cubicBezTo>
                    <a:pt x="442" y="407"/>
                    <a:pt x="442" y="407"/>
                    <a:pt x="442" y="407"/>
                  </a:cubicBezTo>
                  <a:cubicBezTo>
                    <a:pt x="443" y="409"/>
                    <a:pt x="443" y="409"/>
                    <a:pt x="443" y="409"/>
                  </a:cubicBezTo>
                  <a:cubicBezTo>
                    <a:pt x="446" y="409"/>
                    <a:pt x="446" y="409"/>
                    <a:pt x="446" y="409"/>
                  </a:cubicBezTo>
                  <a:cubicBezTo>
                    <a:pt x="452" y="409"/>
                    <a:pt x="452" y="409"/>
                    <a:pt x="452" y="409"/>
                  </a:cubicBezTo>
                  <a:cubicBezTo>
                    <a:pt x="449" y="412"/>
                    <a:pt x="449" y="412"/>
                    <a:pt x="449" y="412"/>
                  </a:cubicBezTo>
                  <a:cubicBezTo>
                    <a:pt x="449" y="413"/>
                    <a:pt x="449" y="413"/>
                    <a:pt x="449" y="413"/>
                  </a:cubicBezTo>
                  <a:cubicBezTo>
                    <a:pt x="449" y="414"/>
                    <a:pt x="449" y="414"/>
                    <a:pt x="449" y="414"/>
                  </a:cubicBezTo>
                  <a:cubicBezTo>
                    <a:pt x="450" y="416"/>
                    <a:pt x="450" y="416"/>
                    <a:pt x="450" y="416"/>
                  </a:cubicBezTo>
                  <a:cubicBezTo>
                    <a:pt x="449" y="419"/>
                    <a:pt x="449" y="419"/>
                    <a:pt x="449" y="419"/>
                  </a:cubicBezTo>
                  <a:cubicBezTo>
                    <a:pt x="447" y="420"/>
                    <a:pt x="447" y="420"/>
                    <a:pt x="447" y="420"/>
                  </a:cubicBezTo>
                  <a:cubicBezTo>
                    <a:pt x="447" y="422"/>
                    <a:pt x="447" y="422"/>
                    <a:pt x="447" y="422"/>
                  </a:cubicBezTo>
                  <a:cubicBezTo>
                    <a:pt x="449" y="422"/>
                    <a:pt x="449" y="422"/>
                    <a:pt x="449" y="422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49" y="423"/>
                    <a:pt x="449" y="423"/>
                    <a:pt x="449" y="423"/>
                  </a:cubicBezTo>
                  <a:cubicBezTo>
                    <a:pt x="447" y="424"/>
                    <a:pt x="447" y="424"/>
                    <a:pt x="447" y="424"/>
                  </a:cubicBezTo>
                  <a:cubicBezTo>
                    <a:pt x="449" y="424"/>
                    <a:pt x="449" y="424"/>
                    <a:pt x="449" y="424"/>
                  </a:cubicBezTo>
                  <a:cubicBezTo>
                    <a:pt x="446" y="427"/>
                    <a:pt x="446" y="427"/>
                    <a:pt x="446" y="427"/>
                  </a:cubicBezTo>
                  <a:cubicBezTo>
                    <a:pt x="447" y="427"/>
                    <a:pt x="447" y="427"/>
                    <a:pt x="447" y="427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450" y="429"/>
                    <a:pt x="450" y="429"/>
                    <a:pt x="450" y="429"/>
                  </a:cubicBezTo>
                  <a:cubicBezTo>
                    <a:pt x="449" y="430"/>
                    <a:pt x="449" y="430"/>
                    <a:pt x="449" y="430"/>
                  </a:cubicBezTo>
                  <a:cubicBezTo>
                    <a:pt x="452" y="430"/>
                    <a:pt x="452" y="430"/>
                    <a:pt x="452" y="430"/>
                  </a:cubicBezTo>
                  <a:cubicBezTo>
                    <a:pt x="455" y="430"/>
                    <a:pt x="455" y="430"/>
                    <a:pt x="455" y="430"/>
                  </a:cubicBezTo>
                  <a:cubicBezTo>
                    <a:pt x="462" y="432"/>
                    <a:pt x="462" y="432"/>
                    <a:pt x="462" y="432"/>
                  </a:cubicBezTo>
                  <a:cubicBezTo>
                    <a:pt x="465" y="432"/>
                    <a:pt x="465" y="432"/>
                    <a:pt x="465" y="432"/>
                  </a:cubicBezTo>
                  <a:cubicBezTo>
                    <a:pt x="469" y="432"/>
                    <a:pt x="469" y="432"/>
                    <a:pt x="469" y="432"/>
                  </a:cubicBezTo>
                  <a:cubicBezTo>
                    <a:pt x="472" y="433"/>
                    <a:pt x="472" y="433"/>
                    <a:pt x="472" y="433"/>
                  </a:cubicBezTo>
                  <a:cubicBezTo>
                    <a:pt x="473" y="433"/>
                    <a:pt x="473" y="433"/>
                    <a:pt x="473" y="433"/>
                  </a:cubicBezTo>
                  <a:cubicBezTo>
                    <a:pt x="473" y="435"/>
                    <a:pt x="473" y="435"/>
                    <a:pt x="473" y="435"/>
                  </a:cubicBezTo>
                  <a:cubicBezTo>
                    <a:pt x="475" y="435"/>
                    <a:pt x="475" y="435"/>
                    <a:pt x="475" y="435"/>
                  </a:cubicBezTo>
                  <a:cubicBezTo>
                    <a:pt x="476" y="435"/>
                    <a:pt x="476" y="435"/>
                    <a:pt x="476" y="435"/>
                  </a:cubicBezTo>
                  <a:cubicBezTo>
                    <a:pt x="477" y="435"/>
                    <a:pt x="477" y="435"/>
                    <a:pt x="477" y="435"/>
                  </a:cubicBezTo>
                  <a:cubicBezTo>
                    <a:pt x="479" y="435"/>
                    <a:pt x="479" y="435"/>
                    <a:pt x="479" y="435"/>
                  </a:cubicBezTo>
                  <a:cubicBezTo>
                    <a:pt x="479" y="436"/>
                    <a:pt x="479" y="436"/>
                    <a:pt x="479" y="436"/>
                  </a:cubicBezTo>
                  <a:cubicBezTo>
                    <a:pt x="482" y="436"/>
                    <a:pt x="482" y="436"/>
                    <a:pt x="482" y="436"/>
                  </a:cubicBezTo>
                  <a:cubicBezTo>
                    <a:pt x="483" y="437"/>
                    <a:pt x="483" y="437"/>
                    <a:pt x="483" y="437"/>
                  </a:cubicBezTo>
                  <a:cubicBezTo>
                    <a:pt x="483" y="439"/>
                    <a:pt x="483" y="439"/>
                    <a:pt x="483" y="439"/>
                  </a:cubicBezTo>
                  <a:cubicBezTo>
                    <a:pt x="483" y="440"/>
                    <a:pt x="483" y="440"/>
                    <a:pt x="483" y="440"/>
                  </a:cubicBezTo>
                  <a:cubicBezTo>
                    <a:pt x="485" y="440"/>
                    <a:pt x="485" y="440"/>
                    <a:pt x="485" y="440"/>
                  </a:cubicBezTo>
                  <a:cubicBezTo>
                    <a:pt x="485" y="442"/>
                    <a:pt x="485" y="442"/>
                    <a:pt x="485" y="442"/>
                  </a:cubicBezTo>
                  <a:cubicBezTo>
                    <a:pt x="485" y="443"/>
                    <a:pt x="485" y="443"/>
                    <a:pt x="485" y="443"/>
                  </a:cubicBezTo>
                  <a:cubicBezTo>
                    <a:pt x="486" y="443"/>
                    <a:pt x="486" y="443"/>
                    <a:pt x="486" y="443"/>
                  </a:cubicBezTo>
                  <a:cubicBezTo>
                    <a:pt x="486" y="445"/>
                    <a:pt x="486" y="445"/>
                    <a:pt x="486" y="445"/>
                  </a:cubicBezTo>
                  <a:cubicBezTo>
                    <a:pt x="486" y="446"/>
                    <a:pt x="486" y="446"/>
                    <a:pt x="486" y="446"/>
                  </a:cubicBezTo>
                  <a:cubicBezTo>
                    <a:pt x="485" y="446"/>
                    <a:pt x="485" y="446"/>
                    <a:pt x="485" y="446"/>
                  </a:cubicBezTo>
                  <a:cubicBezTo>
                    <a:pt x="486" y="447"/>
                    <a:pt x="486" y="447"/>
                    <a:pt x="486" y="447"/>
                  </a:cubicBezTo>
                  <a:cubicBezTo>
                    <a:pt x="487" y="450"/>
                    <a:pt x="487" y="450"/>
                    <a:pt x="487" y="450"/>
                  </a:cubicBezTo>
                  <a:cubicBezTo>
                    <a:pt x="486" y="450"/>
                    <a:pt x="486" y="450"/>
                    <a:pt x="486" y="450"/>
                  </a:cubicBezTo>
                  <a:cubicBezTo>
                    <a:pt x="485" y="450"/>
                    <a:pt x="485" y="450"/>
                    <a:pt x="485" y="450"/>
                  </a:cubicBezTo>
                  <a:cubicBezTo>
                    <a:pt x="483" y="450"/>
                    <a:pt x="483" y="450"/>
                    <a:pt x="483" y="450"/>
                  </a:cubicBezTo>
                  <a:cubicBezTo>
                    <a:pt x="483" y="453"/>
                    <a:pt x="483" y="453"/>
                    <a:pt x="483" y="453"/>
                  </a:cubicBezTo>
                  <a:cubicBezTo>
                    <a:pt x="483" y="455"/>
                    <a:pt x="483" y="455"/>
                    <a:pt x="483" y="455"/>
                  </a:cubicBezTo>
                  <a:cubicBezTo>
                    <a:pt x="482" y="455"/>
                    <a:pt x="482" y="455"/>
                    <a:pt x="482" y="455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7" y="453"/>
                    <a:pt x="477" y="453"/>
                    <a:pt x="477" y="453"/>
                  </a:cubicBezTo>
                  <a:cubicBezTo>
                    <a:pt x="476" y="452"/>
                    <a:pt x="476" y="452"/>
                    <a:pt x="476" y="452"/>
                  </a:cubicBezTo>
                  <a:cubicBezTo>
                    <a:pt x="473" y="453"/>
                    <a:pt x="473" y="453"/>
                    <a:pt x="473" y="453"/>
                  </a:cubicBezTo>
                  <a:cubicBezTo>
                    <a:pt x="475" y="450"/>
                    <a:pt x="475" y="450"/>
                    <a:pt x="475" y="450"/>
                  </a:cubicBezTo>
                  <a:cubicBezTo>
                    <a:pt x="472" y="452"/>
                    <a:pt x="472" y="452"/>
                    <a:pt x="472" y="452"/>
                  </a:cubicBezTo>
                  <a:cubicBezTo>
                    <a:pt x="475" y="449"/>
                    <a:pt x="475" y="449"/>
                    <a:pt x="475" y="449"/>
                  </a:cubicBezTo>
                  <a:cubicBezTo>
                    <a:pt x="473" y="449"/>
                    <a:pt x="473" y="449"/>
                    <a:pt x="473" y="449"/>
                  </a:cubicBezTo>
                  <a:cubicBezTo>
                    <a:pt x="472" y="446"/>
                    <a:pt x="472" y="446"/>
                    <a:pt x="472" y="446"/>
                  </a:cubicBezTo>
                  <a:cubicBezTo>
                    <a:pt x="470" y="445"/>
                    <a:pt x="470" y="445"/>
                    <a:pt x="470" y="445"/>
                  </a:cubicBezTo>
                  <a:cubicBezTo>
                    <a:pt x="469" y="445"/>
                    <a:pt x="469" y="445"/>
                    <a:pt x="469" y="445"/>
                  </a:cubicBezTo>
                  <a:cubicBezTo>
                    <a:pt x="470" y="447"/>
                    <a:pt x="470" y="447"/>
                    <a:pt x="470" y="447"/>
                  </a:cubicBezTo>
                  <a:cubicBezTo>
                    <a:pt x="470" y="450"/>
                    <a:pt x="470" y="450"/>
                    <a:pt x="470" y="450"/>
                  </a:cubicBezTo>
                  <a:cubicBezTo>
                    <a:pt x="469" y="453"/>
                    <a:pt x="469" y="453"/>
                    <a:pt x="469" y="453"/>
                  </a:cubicBezTo>
                  <a:cubicBezTo>
                    <a:pt x="466" y="456"/>
                    <a:pt x="466" y="456"/>
                    <a:pt x="466" y="456"/>
                  </a:cubicBezTo>
                  <a:cubicBezTo>
                    <a:pt x="462" y="460"/>
                    <a:pt x="462" y="460"/>
                    <a:pt x="462" y="46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57" y="469"/>
                    <a:pt x="457" y="469"/>
                    <a:pt x="457" y="469"/>
                  </a:cubicBezTo>
                  <a:cubicBezTo>
                    <a:pt x="456" y="470"/>
                    <a:pt x="456" y="470"/>
                    <a:pt x="456" y="470"/>
                  </a:cubicBezTo>
                  <a:cubicBezTo>
                    <a:pt x="449" y="475"/>
                    <a:pt x="449" y="475"/>
                    <a:pt x="449" y="475"/>
                  </a:cubicBezTo>
                  <a:cubicBezTo>
                    <a:pt x="447" y="476"/>
                    <a:pt x="447" y="476"/>
                    <a:pt x="447" y="476"/>
                  </a:cubicBezTo>
                  <a:cubicBezTo>
                    <a:pt x="446" y="478"/>
                    <a:pt x="446" y="478"/>
                    <a:pt x="446" y="478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43" y="480"/>
                    <a:pt x="443" y="480"/>
                    <a:pt x="443" y="480"/>
                  </a:cubicBezTo>
                  <a:cubicBezTo>
                    <a:pt x="444" y="483"/>
                    <a:pt x="444" y="483"/>
                    <a:pt x="444" y="483"/>
                  </a:cubicBezTo>
                  <a:cubicBezTo>
                    <a:pt x="443" y="483"/>
                    <a:pt x="443" y="483"/>
                    <a:pt x="443" y="483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36" y="486"/>
                    <a:pt x="436" y="486"/>
                    <a:pt x="436" y="486"/>
                  </a:cubicBezTo>
                  <a:cubicBezTo>
                    <a:pt x="434" y="488"/>
                    <a:pt x="434" y="488"/>
                    <a:pt x="434" y="488"/>
                  </a:cubicBezTo>
                  <a:cubicBezTo>
                    <a:pt x="436" y="488"/>
                    <a:pt x="436" y="488"/>
                    <a:pt x="436" y="488"/>
                  </a:cubicBezTo>
                  <a:cubicBezTo>
                    <a:pt x="439" y="488"/>
                    <a:pt x="439" y="488"/>
                    <a:pt x="439" y="488"/>
                  </a:cubicBezTo>
                  <a:cubicBezTo>
                    <a:pt x="440" y="489"/>
                    <a:pt x="440" y="489"/>
                    <a:pt x="440" y="489"/>
                  </a:cubicBezTo>
                  <a:cubicBezTo>
                    <a:pt x="443" y="486"/>
                    <a:pt x="443" y="486"/>
                    <a:pt x="443" y="486"/>
                  </a:cubicBezTo>
                  <a:cubicBezTo>
                    <a:pt x="447" y="485"/>
                    <a:pt x="447" y="485"/>
                    <a:pt x="447" y="485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5" y="480"/>
                    <a:pt x="455" y="480"/>
                    <a:pt x="455" y="480"/>
                  </a:cubicBezTo>
                  <a:cubicBezTo>
                    <a:pt x="459" y="480"/>
                    <a:pt x="459" y="480"/>
                    <a:pt x="459" y="480"/>
                  </a:cubicBezTo>
                  <a:cubicBezTo>
                    <a:pt x="463" y="480"/>
                    <a:pt x="463" y="480"/>
                    <a:pt x="463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72" y="478"/>
                    <a:pt x="472" y="478"/>
                    <a:pt x="472" y="478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80" y="476"/>
                    <a:pt x="480" y="476"/>
                    <a:pt x="480" y="476"/>
                  </a:cubicBezTo>
                  <a:cubicBezTo>
                    <a:pt x="486" y="476"/>
                    <a:pt x="486" y="476"/>
                    <a:pt x="486" y="476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5" y="473"/>
                    <a:pt x="485" y="473"/>
                    <a:pt x="485" y="473"/>
                  </a:cubicBezTo>
                  <a:cubicBezTo>
                    <a:pt x="486" y="472"/>
                    <a:pt x="486" y="472"/>
                    <a:pt x="486" y="472"/>
                  </a:cubicBezTo>
                  <a:cubicBezTo>
                    <a:pt x="480" y="472"/>
                    <a:pt x="480" y="472"/>
                    <a:pt x="480" y="472"/>
                  </a:cubicBezTo>
                  <a:cubicBezTo>
                    <a:pt x="479" y="472"/>
                    <a:pt x="479" y="472"/>
                    <a:pt x="479" y="472"/>
                  </a:cubicBezTo>
                  <a:cubicBezTo>
                    <a:pt x="480" y="469"/>
                    <a:pt x="480" y="469"/>
                    <a:pt x="480" y="469"/>
                  </a:cubicBezTo>
                  <a:cubicBezTo>
                    <a:pt x="485" y="466"/>
                    <a:pt x="485" y="466"/>
                    <a:pt x="485" y="466"/>
                  </a:cubicBezTo>
                  <a:cubicBezTo>
                    <a:pt x="489" y="463"/>
                    <a:pt x="489" y="463"/>
                    <a:pt x="489" y="463"/>
                  </a:cubicBezTo>
                  <a:cubicBezTo>
                    <a:pt x="503" y="462"/>
                    <a:pt x="503" y="462"/>
                    <a:pt x="503" y="462"/>
                  </a:cubicBezTo>
                  <a:cubicBezTo>
                    <a:pt x="508" y="462"/>
                    <a:pt x="508" y="462"/>
                    <a:pt x="508" y="462"/>
                  </a:cubicBezTo>
                  <a:cubicBezTo>
                    <a:pt x="509" y="462"/>
                    <a:pt x="509" y="462"/>
                    <a:pt x="509" y="462"/>
                  </a:cubicBezTo>
                  <a:cubicBezTo>
                    <a:pt x="510" y="463"/>
                    <a:pt x="510" y="463"/>
                    <a:pt x="510" y="463"/>
                  </a:cubicBezTo>
                  <a:cubicBezTo>
                    <a:pt x="513" y="462"/>
                    <a:pt x="513" y="462"/>
                    <a:pt x="513" y="462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5" y="460"/>
                    <a:pt x="515" y="460"/>
                    <a:pt x="515" y="460"/>
                  </a:cubicBezTo>
                  <a:cubicBezTo>
                    <a:pt x="513" y="460"/>
                    <a:pt x="513" y="460"/>
                    <a:pt x="513" y="460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22" y="457"/>
                    <a:pt x="522" y="457"/>
                    <a:pt x="522" y="457"/>
                  </a:cubicBezTo>
                  <a:cubicBezTo>
                    <a:pt x="526" y="455"/>
                    <a:pt x="526" y="455"/>
                    <a:pt x="526" y="455"/>
                  </a:cubicBezTo>
                  <a:cubicBezTo>
                    <a:pt x="527" y="455"/>
                    <a:pt x="527" y="455"/>
                    <a:pt x="527" y="455"/>
                  </a:cubicBezTo>
                  <a:cubicBezTo>
                    <a:pt x="532" y="452"/>
                    <a:pt x="532" y="452"/>
                    <a:pt x="532" y="452"/>
                  </a:cubicBezTo>
                  <a:cubicBezTo>
                    <a:pt x="542" y="447"/>
                    <a:pt x="542" y="447"/>
                    <a:pt x="542" y="447"/>
                  </a:cubicBezTo>
                  <a:cubicBezTo>
                    <a:pt x="578" y="447"/>
                    <a:pt x="578" y="447"/>
                    <a:pt x="578" y="447"/>
                  </a:cubicBezTo>
                  <a:cubicBezTo>
                    <a:pt x="581" y="445"/>
                    <a:pt x="581" y="445"/>
                    <a:pt x="581" y="445"/>
                  </a:cubicBezTo>
                  <a:cubicBezTo>
                    <a:pt x="585" y="443"/>
                    <a:pt x="585" y="443"/>
                    <a:pt x="585" y="443"/>
                  </a:cubicBezTo>
                  <a:cubicBezTo>
                    <a:pt x="585" y="445"/>
                    <a:pt x="585" y="445"/>
                    <a:pt x="585" y="445"/>
                  </a:cubicBezTo>
                  <a:cubicBezTo>
                    <a:pt x="586" y="443"/>
                    <a:pt x="586" y="443"/>
                    <a:pt x="586" y="443"/>
                  </a:cubicBezTo>
                  <a:cubicBezTo>
                    <a:pt x="588" y="443"/>
                    <a:pt x="588" y="443"/>
                    <a:pt x="588" y="443"/>
                  </a:cubicBezTo>
                  <a:cubicBezTo>
                    <a:pt x="589" y="440"/>
                    <a:pt x="589" y="440"/>
                    <a:pt x="589" y="440"/>
                  </a:cubicBezTo>
                  <a:cubicBezTo>
                    <a:pt x="592" y="437"/>
                    <a:pt x="592" y="437"/>
                    <a:pt x="592" y="437"/>
                  </a:cubicBezTo>
                  <a:cubicBezTo>
                    <a:pt x="595" y="436"/>
                    <a:pt x="595" y="436"/>
                    <a:pt x="595" y="436"/>
                  </a:cubicBezTo>
                  <a:cubicBezTo>
                    <a:pt x="596" y="433"/>
                    <a:pt x="596" y="433"/>
                    <a:pt x="596" y="433"/>
                  </a:cubicBezTo>
                  <a:cubicBezTo>
                    <a:pt x="599" y="430"/>
                    <a:pt x="599" y="430"/>
                    <a:pt x="599" y="430"/>
                  </a:cubicBezTo>
                  <a:cubicBezTo>
                    <a:pt x="601" y="427"/>
                    <a:pt x="601" y="427"/>
                    <a:pt x="601" y="427"/>
                  </a:cubicBezTo>
                  <a:cubicBezTo>
                    <a:pt x="602" y="424"/>
                    <a:pt x="602" y="424"/>
                    <a:pt x="602" y="424"/>
                  </a:cubicBezTo>
                  <a:cubicBezTo>
                    <a:pt x="609" y="420"/>
                    <a:pt x="609" y="420"/>
                    <a:pt x="609" y="420"/>
                  </a:cubicBezTo>
                  <a:cubicBezTo>
                    <a:pt x="614" y="416"/>
                    <a:pt x="614" y="416"/>
                    <a:pt x="614" y="416"/>
                  </a:cubicBezTo>
                  <a:cubicBezTo>
                    <a:pt x="615" y="414"/>
                    <a:pt x="615" y="414"/>
                    <a:pt x="615" y="414"/>
                  </a:cubicBezTo>
                  <a:cubicBezTo>
                    <a:pt x="617" y="417"/>
                    <a:pt x="617" y="417"/>
                    <a:pt x="617" y="417"/>
                  </a:cubicBezTo>
                  <a:cubicBezTo>
                    <a:pt x="617" y="419"/>
                    <a:pt x="617" y="419"/>
                    <a:pt x="617" y="419"/>
                  </a:cubicBezTo>
                  <a:cubicBezTo>
                    <a:pt x="619" y="417"/>
                    <a:pt x="619" y="417"/>
                    <a:pt x="619" y="417"/>
                  </a:cubicBezTo>
                  <a:cubicBezTo>
                    <a:pt x="624" y="417"/>
                    <a:pt x="624" y="417"/>
                    <a:pt x="624" y="417"/>
                  </a:cubicBezTo>
                  <a:cubicBezTo>
                    <a:pt x="627" y="417"/>
                    <a:pt x="627" y="417"/>
                    <a:pt x="627" y="417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24" y="432"/>
                    <a:pt x="624" y="432"/>
                    <a:pt x="624" y="432"/>
                  </a:cubicBezTo>
                  <a:cubicBezTo>
                    <a:pt x="622" y="436"/>
                    <a:pt x="622" y="436"/>
                    <a:pt x="622" y="436"/>
                  </a:cubicBezTo>
                  <a:cubicBezTo>
                    <a:pt x="622" y="439"/>
                    <a:pt x="622" y="439"/>
                    <a:pt x="622" y="439"/>
                  </a:cubicBezTo>
                  <a:cubicBezTo>
                    <a:pt x="624" y="440"/>
                    <a:pt x="624" y="440"/>
                    <a:pt x="624" y="440"/>
                  </a:cubicBezTo>
                  <a:cubicBezTo>
                    <a:pt x="624" y="442"/>
                    <a:pt x="624" y="442"/>
                    <a:pt x="624" y="442"/>
                  </a:cubicBezTo>
                  <a:cubicBezTo>
                    <a:pt x="622" y="443"/>
                    <a:pt x="622" y="443"/>
                    <a:pt x="622" y="443"/>
                  </a:cubicBezTo>
                  <a:cubicBezTo>
                    <a:pt x="624" y="446"/>
                    <a:pt x="624" y="446"/>
                    <a:pt x="624" y="446"/>
                  </a:cubicBezTo>
                  <a:cubicBezTo>
                    <a:pt x="625" y="446"/>
                    <a:pt x="625" y="446"/>
                    <a:pt x="625" y="446"/>
                  </a:cubicBezTo>
                  <a:cubicBezTo>
                    <a:pt x="628" y="446"/>
                    <a:pt x="628" y="446"/>
                    <a:pt x="628" y="446"/>
                  </a:cubicBezTo>
                  <a:cubicBezTo>
                    <a:pt x="628" y="447"/>
                    <a:pt x="628" y="447"/>
                    <a:pt x="628" y="447"/>
                  </a:cubicBezTo>
                  <a:cubicBezTo>
                    <a:pt x="631" y="446"/>
                    <a:pt x="631" y="446"/>
                    <a:pt x="631" y="446"/>
                  </a:cubicBezTo>
                  <a:cubicBezTo>
                    <a:pt x="632" y="446"/>
                    <a:pt x="632" y="446"/>
                    <a:pt x="632" y="446"/>
                  </a:cubicBezTo>
                  <a:cubicBezTo>
                    <a:pt x="634" y="446"/>
                    <a:pt x="634" y="446"/>
                    <a:pt x="634" y="446"/>
                  </a:cubicBezTo>
                  <a:cubicBezTo>
                    <a:pt x="637" y="445"/>
                    <a:pt x="637" y="445"/>
                    <a:pt x="637" y="445"/>
                  </a:cubicBezTo>
                  <a:cubicBezTo>
                    <a:pt x="637" y="443"/>
                    <a:pt x="637" y="443"/>
                    <a:pt x="637" y="443"/>
                  </a:cubicBezTo>
                  <a:cubicBezTo>
                    <a:pt x="639" y="442"/>
                    <a:pt x="639" y="442"/>
                    <a:pt x="639" y="442"/>
                  </a:cubicBezTo>
                  <a:cubicBezTo>
                    <a:pt x="638" y="445"/>
                    <a:pt x="638" y="445"/>
                    <a:pt x="638" y="445"/>
                  </a:cubicBezTo>
                  <a:cubicBezTo>
                    <a:pt x="639" y="445"/>
                    <a:pt x="639" y="445"/>
                    <a:pt x="639" y="445"/>
                  </a:cubicBezTo>
                  <a:cubicBezTo>
                    <a:pt x="642" y="445"/>
                    <a:pt x="642" y="445"/>
                    <a:pt x="642" y="445"/>
                  </a:cubicBezTo>
                  <a:cubicBezTo>
                    <a:pt x="647" y="442"/>
                    <a:pt x="647" y="442"/>
                    <a:pt x="647" y="442"/>
                  </a:cubicBezTo>
                  <a:cubicBezTo>
                    <a:pt x="651" y="440"/>
                    <a:pt x="651" y="440"/>
                    <a:pt x="651" y="440"/>
                  </a:cubicBezTo>
                  <a:cubicBezTo>
                    <a:pt x="654" y="439"/>
                    <a:pt x="654" y="439"/>
                    <a:pt x="654" y="439"/>
                  </a:cubicBezTo>
                  <a:cubicBezTo>
                    <a:pt x="655" y="437"/>
                    <a:pt x="655" y="437"/>
                    <a:pt x="655" y="437"/>
                  </a:cubicBezTo>
                  <a:cubicBezTo>
                    <a:pt x="657" y="435"/>
                    <a:pt x="657" y="435"/>
                    <a:pt x="657" y="435"/>
                  </a:cubicBezTo>
                  <a:cubicBezTo>
                    <a:pt x="658" y="437"/>
                    <a:pt x="658" y="437"/>
                    <a:pt x="658" y="437"/>
                  </a:cubicBezTo>
                  <a:cubicBezTo>
                    <a:pt x="660" y="437"/>
                    <a:pt x="660" y="437"/>
                    <a:pt x="660" y="437"/>
                  </a:cubicBezTo>
                  <a:cubicBezTo>
                    <a:pt x="652" y="442"/>
                    <a:pt x="652" y="442"/>
                    <a:pt x="652" y="442"/>
                  </a:cubicBezTo>
                  <a:cubicBezTo>
                    <a:pt x="651" y="443"/>
                    <a:pt x="651" y="443"/>
                    <a:pt x="651" y="443"/>
                  </a:cubicBezTo>
                  <a:cubicBezTo>
                    <a:pt x="652" y="443"/>
                    <a:pt x="652" y="443"/>
                    <a:pt x="652" y="443"/>
                  </a:cubicBezTo>
                  <a:cubicBezTo>
                    <a:pt x="655" y="443"/>
                    <a:pt x="655" y="443"/>
                    <a:pt x="655" y="443"/>
                  </a:cubicBezTo>
                  <a:cubicBezTo>
                    <a:pt x="660" y="443"/>
                    <a:pt x="660" y="443"/>
                    <a:pt x="660" y="443"/>
                  </a:cubicBezTo>
                  <a:cubicBezTo>
                    <a:pt x="667" y="443"/>
                    <a:pt x="667" y="443"/>
                    <a:pt x="667" y="443"/>
                  </a:cubicBezTo>
                  <a:cubicBezTo>
                    <a:pt x="661" y="445"/>
                    <a:pt x="661" y="445"/>
                    <a:pt x="661" y="445"/>
                  </a:cubicBezTo>
                  <a:cubicBezTo>
                    <a:pt x="658" y="446"/>
                    <a:pt x="658" y="446"/>
                    <a:pt x="658" y="446"/>
                  </a:cubicBezTo>
                  <a:cubicBezTo>
                    <a:pt x="658" y="447"/>
                    <a:pt x="658" y="447"/>
                    <a:pt x="658" y="447"/>
                  </a:cubicBezTo>
                  <a:cubicBezTo>
                    <a:pt x="657" y="447"/>
                    <a:pt x="657" y="447"/>
                    <a:pt x="657" y="447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655" y="446"/>
                    <a:pt x="655" y="446"/>
                    <a:pt x="655" y="446"/>
                  </a:cubicBezTo>
                  <a:cubicBezTo>
                    <a:pt x="655" y="445"/>
                    <a:pt x="655" y="445"/>
                    <a:pt x="655" y="445"/>
                  </a:cubicBezTo>
                  <a:cubicBezTo>
                    <a:pt x="647" y="447"/>
                    <a:pt x="647" y="447"/>
                    <a:pt x="647" y="447"/>
                  </a:cubicBezTo>
                  <a:cubicBezTo>
                    <a:pt x="642" y="449"/>
                    <a:pt x="642" y="449"/>
                    <a:pt x="642" y="449"/>
                  </a:cubicBezTo>
                  <a:cubicBezTo>
                    <a:pt x="639" y="452"/>
                    <a:pt x="639" y="452"/>
                    <a:pt x="639" y="452"/>
                  </a:cubicBezTo>
                  <a:cubicBezTo>
                    <a:pt x="641" y="452"/>
                    <a:pt x="641" y="452"/>
                    <a:pt x="641" y="452"/>
                  </a:cubicBezTo>
                  <a:cubicBezTo>
                    <a:pt x="639" y="453"/>
                    <a:pt x="639" y="453"/>
                    <a:pt x="639" y="453"/>
                  </a:cubicBezTo>
                  <a:cubicBezTo>
                    <a:pt x="638" y="453"/>
                    <a:pt x="638" y="453"/>
                    <a:pt x="638" y="453"/>
                  </a:cubicBezTo>
                  <a:cubicBezTo>
                    <a:pt x="638" y="452"/>
                    <a:pt x="638" y="452"/>
                    <a:pt x="638" y="452"/>
                  </a:cubicBezTo>
                  <a:cubicBezTo>
                    <a:pt x="637" y="453"/>
                    <a:pt x="637" y="453"/>
                    <a:pt x="637" y="453"/>
                  </a:cubicBezTo>
                  <a:cubicBezTo>
                    <a:pt x="634" y="455"/>
                    <a:pt x="634" y="455"/>
                    <a:pt x="634" y="455"/>
                  </a:cubicBezTo>
                  <a:cubicBezTo>
                    <a:pt x="632" y="456"/>
                    <a:pt x="632" y="456"/>
                    <a:pt x="632" y="456"/>
                  </a:cubicBezTo>
                  <a:cubicBezTo>
                    <a:pt x="635" y="455"/>
                    <a:pt x="635" y="455"/>
                    <a:pt x="635" y="455"/>
                  </a:cubicBezTo>
                  <a:cubicBezTo>
                    <a:pt x="631" y="459"/>
                    <a:pt x="631" y="459"/>
                    <a:pt x="631" y="459"/>
                  </a:cubicBezTo>
                  <a:cubicBezTo>
                    <a:pt x="629" y="462"/>
                    <a:pt x="629" y="462"/>
                    <a:pt x="629" y="462"/>
                  </a:cubicBezTo>
                  <a:cubicBezTo>
                    <a:pt x="631" y="466"/>
                    <a:pt x="631" y="466"/>
                    <a:pt x="631" y="466"/>
                  </a:cubicBezTo>
                  <a:cubicBezTo>
                    <a:pt x="632" y="465"/>
                    <a:pt x="632" y="465"/>
                    <a:pt x="632" y="465"/>
                  </a:cubicBezTo>
                  <a:cubicBezTo>
                    <a:pt x="632" y="467"/>
                    <a:pt x="632" y="467"/>
                    <a:pt x="632" y="467"/>
                  </a:cubicBezTo>
                  <a:cubicBezTo>
                    <a:pt x="634" y="467"/>
                    <a:pt x="634" y="467"/>
                    <a:pt x="634" y="467"/>
                  </a:cubicBezTo>
                  <a:cubicBezTo>
                    <a:pt x="635" y="469"/>
                    <a:pt x="635" y="469"/>
                    <a:pt x="635" y="469"/>
                  </a:cubicBezTo>
                  <a:cubicBezTo>
                    <a:pt x="637" y="467"/>
                    <a:pt x="637" y="467"/>
                    <a:pt x="637" y="467"/>
                  </a:cubicBezTo>
                  <a:cubicBezTo>
                    <a:pt x="638" y="465"/>
                    <a:pt x="638" y="465"/>
                    <a:pt x="638" y="465"/>
                  </a:cubicBezTo>
                  <a:cubicBezTo>
                    <a:pt x="639" y="466"/>
                    <a:pt x="639" y="466"/>
                    <a:pt x="639" y="466"/>
                  </a:cubicBezTo>
                  <a:cubicBezTo>
                    <a:pt x="639" y="465"/>
                    <a:pt x="639" y="465"/>
                    <a:pt x="639" y="465"/>
                  </a:cubicBezTo>
                  <a:cubicBezTo>
                    <a:pt x="641" y="466"/>
                    <a:pt x="641" y="466"/>
                    <a:pt x="641" y="466"/>
                  </a:cubicBezTo>
                  <a:cubicBezTo>
                    <a:pt x="642" y="465"/>
                    <a:pt x="642" y="465"/>
                    <a:pt x="642" y="465"/>
                  </a:cubicBezTo>
                  <a:cubicBezTo>
                    <a:pt x="645" y="462"/>
                    <a:pt x="645" y="462"/>
                    <a:pt x="645" y="462"/>
                  </a:cubicBezTo>
                  <a:cubicBezTo>
                    <a:pt x="648" y="460"/>
                    <a:pt x="648" y="460"/>
                    <a:pt x="648" y="460"/>
                  </a:cubicBezTo>
                  <a:cubicBezTo>
                    <a:pt x="649" y="459"/>
                    <a:pt x="649" y="459"/>
                    <a:pt x="649" y="459"/>
                  </a:cubicBezTo>
                  <a:cubicBezTo>
                    <a:pt x="651" y="457"/>
                    <a:pt x="651" y="457"/>
                    <a:pt x="651" y="457"/>
                  </a:cubicBezTo>
                  <a:cubicBezTo>
                    <a:pt x="652" y="457"/>
                    <a:pt x="652" y="457"/>
                    <a:pt x="652" y="457"/>
                  </a:cubicBezTo>
                  <a:cubicBezTo>
                    <a:pt x="654" y="455"/>
                    <a:pt x="654" y="455"/>
                    <a:pt x="654" y="455"/>
                  </a:cubicBezTo>
                  <a:cubicBezTo>
                    <a:pt x="655" y="455"/>
                    <a:pt x="655" y="455"/>
                    <a:pt x="655" y="455"/>
                  </a:cubicBezTo>
                  <a:cubicBezTo>
                    <a:pt x="655" y="453"/>
                    <a:pt x="655" y="453"/>
                    <a:pt x="655" y="453"/>
                  </a:cubicBezTo>
                  <a:cubicBezTo>
                    <a:pt x="657" y="453"/>
                    <a:pt x="657" y="453"/>
                    <a:pt x="657" y="453"/>
                  </a:cubicBezTo>
                  <a:cubicBezTo>
                    <a:pt x="658" y="452"/>
                    <a:pt x="658" y="452"/>
                    <a:pt x="658" y="452"/>
                  </a:cubicBezTo>
                  <a:cubicBezTo>
                    <a:pt x="658" y="453"/>
                    <a:pt x="658" y="453"/>
                    <a:pt x="658" y="453"/>
                  </a:cubicBezTo>
                  <a:cubicBezTo>
                    <a:pt x="660" y="455"/>
                    <a:pt x="660" y="455"/>
                    <a:pt x="660" y="455"/>
                  </a:cubicBezTo>
                  <a:cubicBezTo>
                    <a:pt x="661" y="455"/>
                    <a:pt x="661" y="455"/>
                    <a:pt x="661" y="455"/>
                  </a:cubicBezTo>
                  <a:cubicBezTo>
                    <a:pt x="661" y="452"/>
                    <a:pt x="661" y="452"/>
                    <a:pt x="661" y="452"/>
                  </a:cubicBezTo>
                  <a:cubicBezTo>
                    <a:pt x="662" y="453"/>
                    <a:pt x="662" y="453"/>
                    <a:pt x="662" y="453"/>
                  </a:cubicBezTo>
                  <a:cubicBezTo>
                    <a:pt x="664" y="453"/>
                    <a:pt x="664" y="453"/>
                    <a:pt x="664" y="453"/>
                  </a:cubicBezTo>
                  <a:cubicBezTo>
                    <a:pt x="668" y="452"/>
                    <a:pt x="668" y="452"/>
                    <a:pt x="668" y="452"/>
                  </a:cubicBezTo>
                  <a:cubicBezTo>
                    <a:pt x="672" y="450"/>
                    <a:pt x="672" y="450"/>
                    <a:pt x="672" y="450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81" y="447"/>
                    <a:pt x="681" y="447"/>
                    <a:pt x="681" y="447"/>
                  </a:cubicBezTo>
                  <a:cubicBezTo>
                    <a:pt x="687" y="446"/>
                    <a:pt x="687" y="446"/>
                    <a:pt x="687" y="446"/>
                  </a:cubicBezTo>
                  <a:cubicBezTo>
                    <a:pt x="690" y="446"/>
                    <a:pt x="690" y="446"/>
                    <a:pt x="690" y="446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692" y="443"/>
                    <a:pt x="692" y="443"/>
                    <a:pt x="692" y="443"/>
                  </a:cubicBezTo>
                  <a:cubicBezTo>
                    <a:pt x="690" y="443"/>
                    <a:pt x="690" y="443"/>
                    <a:pt x="690" y="443"/>
                  </a:cubicBezTo>
                  <a:cubicBezTo>
                    <a:pt x="688" y="443"/>
                    <a:pt x="688" y="443"/>
                    <a:pt x="688" y="443"/>
                  </a:cubicBezTo>
                  <a:cubicBezTo>
                    <a:pt x="690" y="442"/>
                    <a:pt x="690" y="442"/>
                    <a:pt x="690" y="442"/>
                  </a:cubicBezTo>
                  <a:cubicBezTo>
                    <a:pt x="690" y="440"/>
                    <a:pt x="690" y="440"/>
                    <a:pt x="690" y="440"/>
                  </a:cubicBezTo>
                  <a:cubicBezTo>
                    <a:pt x="697" y="440"/>
                    <a:pt x="697" y="440"/>
                    <a:pt x="697" y="440"/>
                  </a:cubicBezTo>
                  <a:cubicBezTo>
                    <a:pt x="701" y="439"/>
                    <a:pt x="701" y="439"/>
                    <a:pt x="701" y="439"/>
                  </a:cubicBezTo>
                  <a:cubicBezTo>
                    <a:pt x="704" y="437"/>
                    <a:pt x="704" y="437"/>
                    <a:pt x="704" y="437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8" y="436"/>
                    <a:pt x="708" y="436"/>
                    <a:pt x="708" y="436"/>
                  </a:cubicBezTo>
                  <a:cubicBezTo>
                    <a:pt x="707" y="435"/>
                    <a:pt x="707" y="435"/>
                    <a:pt x="707" y="435"/>
                  </a:cubicBezTo>
                  <a:cubicBezTo>
                    <a:pt x="708" y="433"/>
                    <a:pt x="708" y="433"/>
                    <a:pt x="708" y="433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05" y="432"/>
                    <a:pt x="705" y="432"/>
                    <a:pt x="705" y="432"/>
                  </a:cubicBezTo>
                  <a:cubicBezTo>
                    <a:pt x="705" y="430"/>
                    <a:pt x="705" y="430"/>
                    <a:pt x="705" y="430"/>
                  </a:cubicBezTo>
                  <a:cubicBezTo>
                    <a:pt x="704" y="432"/>
                    <a:pt x="704" y="432"/>
                    <a:pt x="704" y="432"/>
                  </a:cubicBezTo>
                  <a:cubicBezTo>
                    <a:pt x="698" y="436"/>
                    <a:pt x="698" y="436"/>
                    <a:pt x="698" y="436"/>
                  </a:cubicBezTo>
                  <a:cubicBezTo>
                    <a:pt x="699" y="436"/>
                    <a:pt x="699" y="436"/>
                    <a:pt x="699" y="436"/>
                  </a:cubicBezTo>
                  <a:cubicBezTo>
                    <a:pt x="695" y="439"/>
                    <a:pt x="695" y="439"/>
                    <a:pt x="695" y="439"/>
                  </a:cubicBezTo>
                  <a:cubicBezTo>
                    <a:pt x="695" y="437"/>
                    <a:pt x="695" y="437"/>
                    <a:pt x="695" y="437"/>
                  </a:cubicBezTo>
                  <a:cubicBezTo>
                    <a:pt x="694" y="439"/>
                    <a:pt x="694" y="439"/>
                    <a:pt x="694" y="439"/>
                  </a:cubicBezTo>
                  <a:cubicBezTo>
                    <a:pt x="694" y="437"/>
                    <a:pt x="694" y="437"/>
                    <a:pt x="694" y="437"/>
                  </a:cubicBezTo>
                  <a:cubicBezTo>
                    <a:pt x="695" y="436"/>
                    <a:pt x="695" y="436"/>
                    <a:pt x="695" y="436"/>
                  </a:cubicBezTo>
                  <a:cubicBezTo>
                    <a:pt x="698" y="435"/>
                    <a:pt x="698" y="435"/>
                    <a:pt x="698" y="435"/>
                  </a:cubicBezTo>
                  <a:cubicBezTo>
                    <a:pt x="700" y="433"/>
                    <a:pt x="700" y="433"/>
                    <a:pt x="700" y="433"/>
                  </a:cubicBezTo>
                  <a:cubicBezTo>
                    <a:pt x="701" y="432"/>
                    <a:pt x="701" y="432"/>
                    <a:pt x="701" y="432"/>
                  </a:cubicBezTo>
                  <a:cubicBezTo>
                    <a:pt x="704" y="427"/>
                    <a:pt x="704" y="427"/>
                    <a:pt x="704" y="427"/>
                  </a:cubicBezTo>
                  <a:cubicBezTo>
                    <a:pt x="707" y="423"/>
                    <a:pt x="707" y="423"/>
                    <a:pt x="707" y="423"/>
                  </a:cubicBezTo>
                  <a:cubicBezTo>
                    <a:pt x="705" y="423"/>
                    <a:pt x="705" y="423"/>
                    <a:pt x="705" y="423"/>
                  </a:cubicBezTo>
                  <a:cubicBezTo>
                    <a:pt x="705" y="422"/>
                    <a:pt x="705" y="422"/>
                    <a:pt x="705" y="422"/>
                  </a:cubicBezTo>
                  <a:cubicBezTo>
                    <a:pt x="704" y="422"/>
                    <a:pt x="704" y="422"/>
                    <a:pt x="704" y="422"/>
                  </a:cubicBezTo>
                  <a:cubicBezTo>
                    <a:pt x="703" y="423"/>
                    <a:pt x="703" y="423"/>
                    <a:pt x="703" y="423"/>
                  </a:cubicBezTo>
                  <a:cubicBezTo>
                    <a:pt x="697" y="429"/>
                    <a:pt x="697" y="429"/>
                    <a:pt x="697" y="429"/>
                  </a:cubicBezTo>
                  <a:cubicBezTo>
                    <a:pt x="691" y="433"/>
                    <a:pt x="691" y="433"/>
                    <a:pt x="691" y="433"/>
                  </a:cubicBezTo>
                  <a:cubicBezTo>
                    <a:pt x="690" y="436"/>
                    <a:pt x="690" y="436"/>
                    <a:pt x="690" y="436"/>
                  </a:cubicBezTo>
                  <a:cubicBezTo>
                    <a:pt x="690" y="439"/>
                    <a:pt x="690" y="439"/>
                    <a:pt x="690" y="439"/>
                  </a:cubicBezTo>
                  <a:cubicBezTo>
                    <a:pt x="688" y="439"/>
                    <a:pt x="688" y="439"/>
                    <a:pt x="688" y="439"/>
                  </a:cubicBezTo>
                  <a:cubicBezTo>
                    <a:pt x="687" y="439"/>
                    <a:pt x="687" y="439"/>
                    <a:pt x="687" y="439"/>
                  </a:cubicBezTo>
                  <a:cubicBezTo>
                    <a:pt x="685" y="439"/>
                    <a:pt x="685" y="439"/>
                    <a:pt x="685" y="439"/>
                  </a:cubicBezTo>
                  <a:cubicBezTo>
                    <a:pt x="684" y="436"/>
                    <a:pt x="684" y="436"/>
                    <a:pt x="684" y="43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75" y="440"/>
                    <a:pt x="675" y="440"/>
                    <a:pt x="675" y="440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4" y="437"/>
                    <a:pt x="674" y="437"/>
                    <a:pt x="674" y="437"/>
                  </a:cubicBezTo>
                  <a:cubicBezTo>
                    <a:pt x="671" y="437"/>
                    <a:pt x="671" y="437"/>
                    <a:pt x="671" y="437"/>
                  </a:cubicBezTo>
                  <a:cubicBezTo>
                    <a:pt x="668" y="436"/>
                    <a:pt x="668" y="436"/>
                    <a:pt x="668" y="436"/>
                  </a:cubicBezTo>
                  <a:cubicBezTo>
                    <a:pt x="665" y="436"/>
                    <a:pt x="665" y="436"/>
                    <a:pt x="665" y="436"/>
                  </a:cubicBezTo>
                  <a:cubicBezTo>
                    <a:pt x="662" y="435"/>
                    <a:pt x="662" y="435"/>
                    <a:pt x="662" y="435"/>
                  </a:cubicBezTo>
                  <a:cubicBezTo>
                    <a:pt x="665" y="433"/>
                    <a:pt x="665" y="433"/>
                    <a:pt x="665" y="433"/>
                  </a:cubicBezTo>
                  <a:cubicBezTo>
                    <a:pt x="667" y="433"/>
                    <a:pt x="667" y="433"/>
                    <a:pt x="667" y="433"/>
                  </a:cubicBezTo>
                  <a:cubicBezTo>
                    <a:pt x="660" y="432"/>
                    <a:pt x="660" y="432"/>
                    <a:pt x="660" y="432"/>
                  </a:cubicBezTo>
                  <a:cubicBezTo>
                    <a:pt x="658" y="430"/>
                    <a:pt x="658" y="430"/>
                    <a:pt x="658" y="430"/>
                  </a:cubicBezTo>
                  <a:cubicBezTo>
                    <a:pt x="658" y="429"/>
                    <a:pt x="658" y="429"/>
                    <a:pt x="658" y="429"/>
                  </a:cubicBezTo>
                  <a:cubicBezTo>
                    <a:pt x="658" y="426"/>
                    <a:pt x="658" y="426"/>
                    <a:pt x="658" y="426"/>
                  </a:cubicBezTo>
                  <a:cubicBezTo>
                    <a:pt x="658" y="422"/>
                    <a:pt x="658" y="422"/>
                    <a:pt x="658" y="422"/>
                  </a:cubicBezTo>
                  <a:cubicBezTo>
                    <a:pt x="660" y="420"/>
                    <a:pt x="660" y="420"/>
                    <a:pt x="660" y="420"/>
                  </a:cubicBezTo>
                  <a:cubicBezTo>
                    <a:pt x="658" y="420"/>
                    <a:pt x="658" y="420"/>
                    <a:pt x="658" y="420"/>
                  </a:cubicBezTo>
                  <a:cubicBezTo>
                    <a:pt x="654" y="420"/>
                    <a:pt x="654" y="420"/>
                    <a:pt x="654" y="420"/>
                  </a:cubicBezTo>
                  <a:cubicBezTo>
                    <a:pt x="658" y="419"/>
                    <a:pt x="658" y="419"/>
                    <a:pt x="658" y="419"/>
                  </a:cubicBezTo>
                  <a:cubicBezTo>
                    <a:pt x="660" y="416"/>
                    <a:pt x="660" y="416"/>
                    <a:pt x="660" y="416"/>
                  </a:cubicBezTo>
                  <a:cubicBezTo>
                    <a:pt x="665" y="412"/>
                    <a:pt x="665" y="412"/>
                    <a:pt x="665" y="412"/>
                  </a:cubicBezTo>
                  <a:cubicBezTo>
                    <a:pt x="664" y="412"/>
                    <a:pt x="664" y="412"/>
                    <a:pt x="664" y="412"/>
                  </a:cubicBezTo>
                  <a:cubicBezTo>
                    <a:pt x="662" y="410"/>
                    <a:pt x="662" y="410"/>
                    <a:pt x="662" y="410"/>
                  </a:cubicBezTo>
                  <a:cubicBezTo>
                    <a:pt x="660" y="410"/>
                    <a:pt x="660" y="410"/>
                    <a:pt x="660" y="410"/>
                  </a:cubicBezTo>
                  <a:cubicBezTo>
                    <a:pt x="654" y="413"/>
                    <a:pt x="654" y="413"/>
                    <a:pt x="654" y="413"/>
                  </a:cubicBezTo>
                  <a:cubicBezTo>
                    <a:pt x="654" y="410"/>
                    <a:pt x="654" y="410"/>
                    <a:pt x="654" y="410"/>
                  </a:cubicBezTo>
                  <a:cubicBezTo>
                    <a:pt x="649" y="409"/>
                    <a:pt x="649" y="409"/>
                    <a:pt x="649" y="409"/>
                  </a:cubicBezTo>
                  <a:cubicBezTo>
                    <a:pt x="647" y="407"/>
                    <a:pt x="647" y="407"/>
                    <a:pt x="647" y="407"/>
                  </a:cubicBezTo>
                  <a:cubicBezTo>
                    <a:pt x="649" y="406"/>
                    <a:pt x="649" y="406"/>
                    <a:pt x="649" y="406"/>
                  </a:cubicBezTo>
                  <a:cubicBezTo>
                    <a:pt x="654" y="406"/>
                    <a:pt x="654" y="406"/>
                    <a:pt x="654" y="406"/>
                  </a:cubicBezTo>
                  <a:cubicBezTo>
                    <a:pt x="657" y="407"/>
                    <a:pt x="657" y="407"/>
                    <a:pt x="657" y="407"/>
                  </a:cubicBezTo>
                  <a:cubicBezTo>
                    <a:pt x="660" y="407"/>
                    <a:pt x="660" y="407"/>
                    <a:pt x="660" y="407"/>
                  </a:cubicBezTo>
                  <a:cubicBezTo>
                    <a:pt x="661" y="407"/>
                    <a:pt x="661" y="407"/>
                    <a:pt x="661" y="407"/>
                  </a:cubicBezTo>
                  <a:cubicBezTo>
                    <a:pt x="672" y="402"/>
                    <a:pt x="672" y="402"/>
                    <a:pt x="672" y="402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74" y="399"/>
                    <a:pt x="674" y="399"/>
                    <a:pt x="674" y="399"/>
                  </a:cubicBezTo>
                  <a:cubicBezTo>
                    <a:pt x="672" y="397"/>
                    <a:pt x="672" y="397"/>
                    <a:pt x="672" y="397"/>
                  </a:cubicBezTo>
                  <a:cubicBezTo>
                    <a:pt x="674" y="397"/>
                    <a:pt x="674" y="397"/>
                    <a:pt x="674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5" y="394"/>
                    <a:pt x="675" y="394"/>
                    <a:pt x="675" y="394"/>
                  </a:cubicBezTo>
                  <a:cubicBezTo>
                    <a:pt x="672" y="393"/>
                    <a:pt x="672" y="393"/>
                    <a:pt x="672" y="393"/>
                  </a:cubicBezTo>
                  <a:cubicBezTo>
                    <a:pt x="667" y="392"/>
                    <a:pt x="667" y="392"/>
                    <a:pt x="667" y="392"/>
                  </a:cubicBezTo>
                  <a:cubicBezTo>
                    <a:pt x="662" y="392"/>
                    <a:pt x="662" y="392"/>
                    <a:pt x="662" y="392"/>
                  </a:cubicBezTo>
                  <a:cubicBezTo>
                    <a:pt x="657" y="392"/>
                    <a:pt x="657" y="392"/>
                    <a:pt x="657" y="392"/>
                  </a:cubicBezTo>
                  <a:cubicBezTo>
                    <a:pt x="645" y="396"/>
                    <a:pt x="645" y="396"/>
                    <a:pt x="645" y="396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617" y="407"/>
                    <a:pt x="617" y="407"/>
                    <a:pt x="617" y="407"/>
                  </a:cubicBezTo>
                  <a:cubicBezTo>
                    <a:pt x="612" y="412"/>
                    <a:pt x="612" y="412"/>
                    <a:pt x="612" y="412"/>
                  </a:cubicBezTo>
                  <a:cubicBezTo>
                    <a:pt x="601" y="420"/>
                    <a:pt x="601" y="420"/>
                    <a:pt x="601" y="420"/>
                  </a:cubicBezTo>
                  <a:cubicBezTo>
                    <a:pt x="595" y="423"/>
                    <a:pt x="595" y="423"/>
                    <a:pt x="595" y="423"/>
                  </a:cubicBezTo>
                  <a:cubicBezTo>
                    <a:pt x="589" y="424"/>
                    <a:pt x="589" y="424"/>
                    <a:pt x="589" y="424"/>
                  </a:cubicBezTo>
                  <a:cubicBezTo>
                    <a:pt x="596" y="420"/>
                    <a:pt x="596" y="420"/>
                    <a:pt x="596" y="420"/>
                  </a:cubicBezTo>
                  <a:cubicBezTo>
                    <a:pt x="599" y="417"/>
                    <a:pt x="599" y="417"/>
                    <a:pt x="599" y="417"/>
                  </a:cubicBezTo>
                  <a:cubicBezTo>
                    <a:pt x="602" y="416"/>
                    <a:pt x="602" y="416"/>
                    <a:pt x="602" y="416"/>
                  </a:cubicBezTo>
                  <a:cubicBezTo>
                    <a:pt x="608" y="412"/>
                    <a:pt x="608" y="412"/>
                    <a:pt x="608" y="412"/>
                  </a:cubicBezTo>
                  <a:cubicBezTo>
                    <a:pt x="614" y="406"/>
                    <a:pt x="614" y="406"/>
                    <a:pt x="614" y="406"/>
                  </a:cubicBezTo>
                  <a:cubicBezTo>
                    <a:pt x="615" y="406"/>
                    <a:pt x="615" y="406"/>
                    <a:pt x="615" y="406"/>
                  </a:cubicBezTo>
                  <a:cubicBezTo>
                    <a:pt x="618" y="404"/>
                    <a:pt x="618" y="404"/>
                    <a:pt x="618" y="404"/>
                  </a:cubicBezTo>
                  <a:cubicBezTo>
                    <a:pt x="622" y="400"/>
                    <a:pt x="622" y="400"/>
                    <a:pt x="622" y="400"/>
                  </a:cubicBezTo>
                  <a:cubicBezTo>
                    <a:pt x="627" y="397"/>
                    <a:pt x="627" y="397"/>
                    <a:pt x="627" y="397"/>
                  </a:cubicBezTo>
                  <a:cubicBezTo>
                    <a:pt x="629" y="394"/>
                    <a:pt x="629" y="394"/>
                    <a:pt x="629" y="394"/>
                  </a:cubicBezTo>
                  <a:cubicBezTo>
                    <a:pt x="632" y="393"/>
                    <a:pt x="632" y="393"/>
                    <a:pt x="632" y="393"/>
                  </a:cubicBezTo>
                  <a:cubicBezTo>
                    <a:pt x="632" y="394"/>
                    <a:pt x="632" y="394"/>
                    <a:pt x="632" y="394"/>
                  </a:cubicBezTo>
                  <a:cubicBezTo>
                    <a:pt x="635" y="393"/>
                    <a:pt x="635" y="393"/>
                    <a:pt x="635" y="393"/>
                  </a:cubicBezTo>
                  <a:cubicBezTo>
                    <a:pt x="635" y="392"/>
                    <a:pt x="635" y="392"/>
                    <a:pt x="635" y="392"/>
                  </a:cubicBezTo>
                  <a:cubicBezTo>
                    <a:pt x="637" y="392"/>
                    <a:pt x="637" y="392"/>
                    <a:pt x="637" y="392"/>
                  </a:cubicBezTo>
                  <a:cubicBezTo>
                    <a:pt x="641" y="390"/>
                    <a:pt x="641" y="390"/>
                    <a:pt x="641" y="390"/>
                  </a:cubicBezTo>
                  <a:cubicBezTo>
                    <a:pt x="645" y="390"/>
                    <a:pt x="645" y="390"/>
                    <a:pt x="645" y="390"/>
                  </a:cubicBezTo>
                  <a:cubicBezTo>
                    <a:pt x="647" y="387"/>
                    <a:pt x="647" y="387"/>
                    <a:pt x="647" y="387"/>
                  </a:cubicBezTo>
                  <a:cubicBezTo>
                    <a:pt x="652" y="381"/>
                    <a:pt x="652" y="381"/>
                    <a:pt x="652" y="381"/>
                  </a:cubicBezTo>
                  <a:cubicBezTo>
                    <a:pt x="655" y="380"/>
                    <a:pt x="655" y="380"/>
                    <a:pt x="655" y="380"/>
                  </a:cubicBezTo>
                  <a:cubicBezTo>
                    <a:pt x="660" y="380"/>
                    <a:pt x="660" y="380"/>
                    <a:pt x="660" y="380"/>
                  </a:cubicBezTo>
                  <a:cubicBezTo>
                    <a:pt x="658" y="379"/>
                    <a:pt x="658" y="379"/>
                    <a:pt x="658" y="379"/>
                  </a:cubicBezTo>
                  <a:cubicBezTo>
                    <a:pt x="660" y="379"/>
                    <a:pt x="660" y="379"/>
                    <a:pt x="660" y="379"/>
                  </a:cubicBezTo>
                  <a:cubicBezTo>
                    <a:pt x="662" y="379"/>
                    <a:pt x="662" y="379"/>
                    <a:pt x="662" y="379"/>
                  </a:cubicBezTo>
                  <a:cubicBezTo>
                    <a:pt x="667" y="377"/>
                    <a:pt x="667" y="377"/>
                    <a:pt x="667" y="377"/>
                  </a:cubicBezTo>
                  <a:cubicBezTo>
                    <a:pt x="671" y="377"/>
                    <a:pt x="671" y="377"/>
                    <a:pt x="671" y="377"/>
                  </a:cubicBezTo>
                  <a:cubicBezTo>
                    <a:pt x="678" y="377"/>
                    <a:pt x="678" y="377"/>
                    <a:pt x="678" y="377"/>
                  </a:cubicBezTo>
                  <a:cubicBezTo>
                    <a:pt x="685" y="377"/>
                    <a:pt x="685" y="377"/>
                    <a:pt x="685" y="377"/>
                  </a:cubicBezTo>
                  <a:cubicBezTo>
                    <a:pt x="688" y="379"/>
                    <a:pt x="688" y="379"/>
                    <a:pt x="688" y="379"/>
                  </a:cubicBezTo>
                  <a:cubicBezTo>
                    <a:pt x="692" y="379"/>
                    <a:pt x="692" y="379"/>
                    <a:pt x="692" y="379"/>
                  </a:cubicBezTo>
                  <a:cubicBezTo>
                    <a:pt x="700" y="377"/>
                    <a:pt x="700" y="377"/>
                    <a:pt x="700" y="377"/>
                  </a:cubicBezTo>
                  <a:cubicBezTo>
                    <a:pt x="707" y="379"/>
                    <a:pt x="707" y="379"/>
                    <a:pt x="707" y="379"/>
                  </a:cubicBezTo>
                  <a:cubicBezTo>
                    <a:pt x="708" y="380"/>
                    <a:pt x="708" y="380"/>
                    <a:pt x="708" y="380"/>
                  </a:cubicBezTo>
                  <a:cubicBezTo>
                    <a:pt x="714" y="379"/>
                    <a:pt x="714" y="379"/>
                    <a:pt x="714" y="379"/>
                  </a:cubicBezTo>
                  <a:cubicBezTo>
                    <a:pt x="720" y="379"/>
                    <a:pt x="720" y="379"/>
                    <a:pt x="720" y="379"/>
                  </a:cubicBezTo>
                  <a:cubicBezTo>
                    <a:pt x="724" y="379"/>
                    <a:pt x="724" y="379"/>
                    <a:pt x="724" y="379"/>
                  </a:cubicBezTo>
                  <a:lnTo>
                    <a:pt x="727" y="379"/>
                  </a:lnTo>
                  <a:close/>
                  <a:moveTo>
                    <a:pt x="220" y="195"/>
                  </a:moveTo>
                  <a:cubicBezTo>
                    <a:pt x="219" y="195"/>
                    <a:pt x="219" y="195"/>
                    <a:pt x="219" y="195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17" y="198"/>
                    <a:pt x="217" y="198"/>
                    <a:pt x="217" y="198"/>
                  </a:cubicBezTo>
                  <a:cubicBezTo>
                    <a:pt x="217" y="199"/>
                    <a:pt x="217" y="199"/>
                    <a:pt x="217" y="199"/>
                  </a:cubicBezTo>
                  <a:cubicBezTo>
                    <a:pt x="220" y="201"/>
                    <a:pt x="220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17" y="202"/>
                    <a:pt x="217" y="202"/>
                    <a:pt x="217" y="202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5" y="205"/>
                    <a:pt x="215" y="205"/>
                    <a:pt x="215" y="205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5"/>
                    <a:pt x="211" y="205"/>
                    <a:pt x="211" y="205"/>
                  </a:cubicBezTo>
                  <a:cubicBezTo>
                    <a:pt x="212" y="204"/>
                    <a:pt x="212" y="204"/>
                    <a:pt x="212" y="204"/>
                  </a:cubicBezTo>
                  <a:cubicBezTo>
                    <a:pt x="214" y="203"/>
                    <a:pt x="214" y="203"/>
                    <a:pt x="214" y="203"/>
                  </a:cubicBezTo>
                  <a:cubicBezTo>
                    <a:pt x="215" y="201"/>
                    <a:pt x="215" y="201"/>
                    <a:pt x="215" y="201"/>
                  </a:cubicBezTo>
                  <a:cubicBezTo>
                    <a:pt x="214" y="199"/>
                    <a:pt x="214" y="199"/>
                    <a:pt x="214" y="199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1" y="198"/>
                    <a:pt x="211" y="198"/>
                    <a:pt x="211" y="198"/>
                  </a:cubicBezTo>
                  <a:cubicBezTo>
                    <a:pt x="208" y="201"/>
                    <a:pt x="208" y="201"/>
                    <a:pt x="208" y="201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9" y="204"/>
                    <a:pt x="199" y="204"/>
                    <a:pt x="199" y="204"/>
                  </a:cubicBezTo>
                  <a:cubicBezTo>
                    <a:pt x="201" y="203"/>
                    <a:pt x="201" y="203"/>
                    <a:pt x="201" y="203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1" y="199"/>
                    <a:pt x="201" y="199"/>
                    <a:pt x="201" y="199"/>
                  </a:cubicBezTo>
                  <a:cubicBezTo>
                    <a:pt x="202" y="198"/>
                    <a:pt x="202" y="198"/>
                    <a:pt x="202" y="198"/>
                  </a:cubicBezTo>
                  <a:cubicBezTo>
                    <a:pt x="203" y="198"/>
                    <a:pt x="203" y="198"/>
                    <a:pt x="203" y="198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204" y="194"/>
                    <a:pt x="204" y="194"/>
                    <a:pt x="204" y="194"/>
                  </a:cubicBezTo>
                  <a:cubicBezTo>
                    <a:pt x="203" y="194"/>
                    <a:pt x="203" y="194"/>
                    <a:pt x="203" y="194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2" y="189"/>
                    <a:pt x="202" y="189"/>
                    <a:pt x="202" y="189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3" y="190"/>
                    <a:pt x="193" y="190"/>
                    <a:pt x="193" y="190"/>
                  </a:cubicBezTo>
                  <a:cubicBezTo>
                    <a:pt x="193" y="189"/>
                    <a:pt x="193" y="189"/>
                    <a:pt x="19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88" y="188"/>
                    <a:pt x="188" y="188"/>
                    <a:pt x="188" y="188"/>
                  </a:cubicBezTo>
                  <a:cubicBezTo>
                    <a:pt x="189" y="187"/>
                    <a:pt x="189" y="187"/>
                    <a:pt x="189" y="187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4" y="188"/>
                    <a:pt x="194" y="188"/>
                    <a:pt x="194" y="188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1" y="184"/>
                    <a:pt x="201" y="184"/>
                    <a:pt x="201" y="184"/>
                  </a:cubicBezTo>
                  <a:cubicBezTo>
                    <a:pt x="203" y="184"/>
                    <a:pt x="203" y="184"/>
                    <a:pt x="203" y="184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6" y="184"/>
                    <a:pt x="206" y="184"/>
                    <a:pt x="206" y="184"/>
                  </a:cubicBezTo>
                  <a:cubicBezTo>
                    <a:pt x="207" y="182"/>
                    <a:pt x="207" y="182"/>
                    <a:pt x="207" y="182"/>
                  </a:cubicBezTo>
                  <a:cubicBezTo>
                    <a:pt x="208" y="183"/>
                    <a:pt x="208" y="183"/>
                    <a:pt x="208" y="183"/>
                  </a:cubicBezTo>
                  <a:cubicBezTo>
                    <a:pt x="210" y="182"/>
                    <a:pt x="210" y="182"/>
                    <a:pt x="210" y="182"/>
                  </a:cubicBezTo>
                  <a:cubicBezTo>
                    <a:pt x="210" y="181"/>
                    <a:pt x="210" y="181"/>
                    <a:pt x="210" y="181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0" y="177"/>
                    <a:pt x="220" y="177"/>
                    <a:pt x="220" y="177"/>
                  </a:cubicBezTo>
                  <a:cubicBezTo>
                    <a:pt x="220" y="178"/>
                    <a:pt x="220" y="178"/>
                    <a:pt x="220" y="178"/>
                  </a:cubicBezTo>
                  <a:cubicBezTo>
                    <a:pt x="221" y="178"/>
                    <a:pt x="221" y="178"/>
                    <a:pt x="221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79"/>
                    <a:pt x="221" y="179"/>
                  </a:cubicBezTo>
                  <a:cubicBezTo>
                    <a:pt x="221" y="180"/>
                    <a:pt x="221" y="180"/>
                    <a:pt x="221" y="180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3"/>
                    <a:pt x="216" y="183"/>
                    <a:pt x="216" y="183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19" y="186"/>
                    <a:pt x="219" y="186"/>
                    <a:pt x="219" y="186"/>
                  </a:cubicBezTo>
                  <a:cubicBezTo>
                    <a:pt x="219" y="187"/>
                    <a:pt x="219" y="187"/>
                    <a:pt x="219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26" y="186"/>
                    <a:pt x="226" y="186"/>
                    <a:pt x="226" y="186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26" y="185"/>
                    <a:pt x="226" y="185"/>
                    <a:pt x="226" y="185"/>
                  </a:cubicBezTo>
                  <a:cubicBezTo>
                    <a:pt x="229" y="182"/>
                    <a:pt x="229" y="182"/>
                    <a:pt x="229" y="182"/>
                  </a:cubicBezTo>
                  <a:cubicBezTo>
                    <a:pt x="230" y="182"/>
                    <a:pt x="230" y="182"/>
                    <a:pt x="230" y="182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30" y="185"/>
                    <a:pt x="230" y="185"/>
                    <a:pt x="230" y="185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6"/>
                    <a:pt x="231" y="186"/>
                    <a:pt x="231" y="186"/>
                  </a:cubicBezTo>
                  <a:cubicBezTo>
                    <a:pt x="230" y="186"/>
                    <a:pt x="230" y="186"/>
                    <a:pt x="230" y="186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30" y="188"/>
                    <a:pt x="230" y="188"/>
                    <a:pt x="230" y="188"/>
                  </a:cubicBezTo>
                  <a:cubicBezTo>
                    <a:pt x="230" y="189"/>
                    <a:pt x="230" y="189"/>
                    <a:pt x="230" y="189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4"/>
                    <a:pt x="228" y="194"/>
                    <a:pt x="228" y="194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9" y="196"/>
                    <a:pt x="229" y="196"/>
                    <a:pt x="229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20" y="195"/>
                    <a:pt x="220" y="195"/>
                    <a:pt x="220" y="195"/>
                  </a:cubicBezTo>
                  <a:close/>
                  <a:moveTo>
                    <a:pt x="263" y="243"/>
                  </a:moveTo>
                  <a:cubicBezTo>
                    <a:pt x="263" y="246"/>
                    <a:pt x="263" y="246"/>
                    <a:pt x="263" y="246"/>
                  </a:cubicBezTo>
                  <a:cubicBezTo>
                    <a:pt x="259" y="250"/>
                    <a:pt x="259" y="250"/>
                    <a:pt x="259" y="250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7" y="251"/>
                    <a:pt x="257" y="251"/>
                    <a:pt x="257" y="251"/>
                  </a:cubicBezTo>
                  <a:cubicBezTo>
                    <a:pt x="256" y="251"/>
                    <a:pt x="256" y="251"/>
                    <a:pt x="256" y="251"/>
                  </a:cubicBezTo>
                  <a:cubicBezTo>
                    <a:pt x="255" y="251"/>
                    <a:pt x="255" y="251"/>
                    <a:pt x="255" y="251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52"/>
                    <a:pt x="254" y="252"/>
                    <a:pt x="254" y="252"/>
                  </a:cubicBezTo>
                  <a:cubicBezTo>
                    <a:pt x="254" y="253"/>
                    <a:pt x="254" y="253"/>
                    <a:pt x="254" y="253"/>
                  </a:cubicBezTo>
                  <a:cubicBezTo>
                    <a:pt x="252" y="253"/>
                    <a:pt x="252" y="253"/>
                    <a:pt x="252" y="253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49" y="257"/>
                    <a:pt x="249" y="257"/>
                    <a:pt x="249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8"/>
                    <a:pt x="237" y="258"/>
                    <a:pt x="237" y="258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3" y="255"/>
                    <a:pt x="233" y="255"/>
                    <a:pt x="233" y="255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29" y="253"/>
                    <a:pt x="229" y="253"/>
                    <a:pt x="229" y="253"/>
                  </a:cubicBezTo>
                  <a:cubicBezTo>
                    <a:pt x="229" y="252"/>
                    <a:pt x="229" y="252"/>
                    <a:pt x="229" y="252"/>
                  </a:cubicBezTo>
                  <a:cubicBezTo>
                    <a:pt x="228" y="252"/>
                    <a:pt x="228" y="252"/>
                    <a:pt x="228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53"/>
                    <a:pt x="226" y="253"/>
                    <a:pt x="226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6" y="250"/>
                    <a:pt x="226" y="250"/>
                    <a:pt x="226" y="250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235" y="253"/>
                    <a:pt x="235" y="253"/>
                    <a:pt x="235" y="253"/>
                  </a:cubicBezTo>
                  <a:cubicBezTo>
                    <a:pt x="236" y="253"/>
                    <a:pt x="236" y="253"/>
                    <a:pt x="236" y="253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8" y="253"/>
                    <a:pt x="238" y="253"/>
                    <a:pt x="238" y="253"/>
                  </a:cubicBezTo>
                  <a:cubicBezTo>
                    <a:pt x="239" y="254"/>
                    <a:pt x="239" y="254"/>
                    <a:pt x="239" y="254"/>
                  </a:cubicBezTo>
                  <a:cubicBezTo>
                    <a:pt x="240" y="254"/>
                    <a:pt x="240" y="254"/>
                    <a:pt x="240" y="254"/>
                  </a:cubicBezTo>
                  <a:cubicBezTo>
                    <a:pt x="240" y="253"/>
                    <a:pt x="240" y="253"/>
                    <a:pt x="240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0" y="251"/>
                    <a:pt x="240" y="251"/>
                    <a:pt x="240" y="251"/>
                  </a:cubicBezTo>
                  <a:cubicBezTo>
                    <a:pt x="241" y="252"/>
                    <a:pt x="241" y="252"/>
                    <a:pt x="241" y="252"/>
                  </a:cubicBezTo>
                  <a:cubicBezTo>
                    <a:pt x="242" y="251"/>
                    <a:pt x="242" y="251"/>
                    <a:pt x="242" y="251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1"/>
                    <a:pt x="243" y="251"/>
                    <a:pt x="243" y="251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43" y="249"/>
                    <a:pt x="243" y="249"/>
                    <a:pt x="243" y="249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43" y="247"/>
                    <a:pt x="243" y="247"/>
                    <a:pt x="243" y="247"/>
                  </a:cubicBezTo>
                  <a:cubicBezTo>
                    <a:pt x="243" y="246"/>
                    <a:pt x="243" y="246"/>
                    <a:pt x="243" y="246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246"/>
                    <a:pt x="247" y="246"/>
                    <a:pt x="247" y="246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4"/>
                    <a:pt x="247" y="244"/>
                    <a:pt x="247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1" y="238"/>
                    <a:pt x="241" y="238"/>
                    <a:pt x="241" y="23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38" y="235"/>
                    <a:pt x="238" y="235"/>
                    <a:pt x="238" y="235"/>
                  </a:cubicBezTo>
                  <a:cubicBezTo>
                    <a:pt x="239" y="234"/>
                    <a:pt x="239" y="234"/>
                    <a:pt x="239" y="234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8" y="232"/>
                    <a:pt x="238" y="232"/>
                    <a:pt x="238" y="232"/>
                  </a:cubicBezTo>
                  <a:cubicBezTo>
                    <a:pt x="239" y="232"/>
                    <a:pt x="239" y="232"/>
                    <a:pt x="239" y="232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41" y="231"/>
                    <a:pt x="241" y="231"/>
                    <a:pt x="241" y="231"/>
                  </a:cubicBezTo>
                  <a:cubicBezTo>
                    <a:pt x="240" y="234"/>
                    <a:pt x="240" y="234"/>
                    <a:pt x="240" y="234"/>
                  </a:cubicBezTo>
                  <a:cubicBezTo>
                    <a:pt x="241" y="235"/>
                    <a:pt x="241" y="235"/>
                    <a:pt x="241" y="235"/>
                  </a:cubicBezTo>
                  <a:cubicBezTo>
                    <a:pt x="243" y="237"/>
                    <a:pt x="243" y="237"/>
                    <a:pt x="243" y="237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5" y="239"/>
                    <a:pt x="245" y="239"/>
                    <a:pt x="245" y="239"/>
                  </a:cubicBezTo>
                  <a:cubicBezTo>
                    <a:pt x="247" y="239"/>
                    <a:pt x="247" y="239"/>
                    <a:pt x="247" y="239"/>
                  </a:cubicBezTo>
                  <a:cubicBezTo>
                    <a:pt x="248" y="238"/>
                    <a:pt x="248" y="238"/>
                    <a:pt x="248" y="238"/>
                  </a:cubicBezTo>
                  <a:cubicBezTo>
                    <a:pt x="248" y="236"/>
                    <a:pt x="248" y="236"/>
                    <a:pt x="248" y="236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49" y="239"/>
                    <a:pt x="249" y="239"/>
                    <a:pt x="249" y="239"/>
                  </a:cubicBezTo>
                  <a:cubicBezTo>
                    <a:pt x="251" y="242"/>
                    <a:pt x="251" y="242"/>
                    <a:pt x="251" y="242"/>
                  </a:cubicBezTo>
                  <a:cubicBezTo>
                    <a:pt x="251" y="243"/>
                    <a:pt x="251" y="243"/>
                    <a:pt x="251" y="243"/>
                  </a:cubicBezTo>
                  <a:cubicBezTo>
                    <a:pt x="252" y="243"/>
                    <a:pt x="252" y="243"/>
                    <a:pt x="252" y="243"/>
                  </a:cubicBezTo>
                  <a:cubicBezTo>
                    <a:pt x="252" y="242"/>
                    <a:pt x="252" y="242"/>
                    <a:pt x="252" y="242"/>
                  </a:cubicBezTo>
                  <a:cubicBezTo>
                    <a:pt x="253" y="240"/>
                    <a:pt x="253" y="240"/>
                    <a:pt x="253" y="240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54" y="242"/>
                    <a:pt x="254" y="242"/>
                    <a:pt x="254" y="242"/>
                  </a:cubicBezTo>
                  <a:cubicBezTo>
                    <a:pt x="253" y="243"/>
                    <a:pt x="253" y="243"/>
                    <a:pt x="253" y="243"/>
                  </a:cubicBezTo>
                  <a:cubicBezTo>
                    <a:pt x="254" y="243"/>
                    <a:pt x="254" y="243"/>
                    <a:pt x="254" y="243"/>
                  </a:cubicBezTo>
                  <a:cubicBezTo>
                    <a:pt x="254" y="244"/>
                    <a:pt x="254" y="244"/>
                    <a:pt x="254" y="244"/>
                  </a:cubicBezTo>
                  <a:cubicBezTo>
                    <a:pt x="255" y="244"/>
                    <a:pt x="255" y="244"/>
                    <a:pt x="255" y="244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62" y="240"/>
                    <a:pt x="262" y="240"/>
                    <a:pt x="262" y="240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4" y="235"/>
                    <a:pt x="264" y="235"/>
                    <a:pt x="264" y="235"/>
                  </a:cubicBezTo>
                  <a:cubicBezTo>
                    <a:pt x="270" y="233"/>
                    <a:pt x="270" y="233"/>
                    <a:pt x="270" y="233"/>
                  </a:cubicBezTo>
                  <a:cubicBezTo>
                    <a:pt x="277" y="234"/>
                    <a:pt x="277" y="234"/>
                    <a:pt x="277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6" y="238"/>
                    <a:pt x="276" y="238"/>
                    <a:pt x="276" y="238"/>
                  </a:cubicBezTo>
                  <a:cubicBezTo>
                    <a:pt x="276" y="237"/>
                    <a:pt x="276" y="237"/>
                    <a:pt x="276" y="237"/>
                  </a:cubicBezTo>
                  <a:cubicBezTo>
                    <a:pt x="276" y="236"/>
                    <a:pt x="276" y="236"/>
                    <a:pt x="276" y="236"/>
                  </a:cubicBezTo>
                  <a:cubicBezTo>
                    <a:pt x="273" y="235"/>
                    <a:pt x="273" y="235"/>
                    <a:pt x="273" y="235"/>
                  </a:cubicBezTo>
                  <a:cubicBezTo>
                    <a:pt x="270" y="235"/>
                    <a:pt x="270" y="235"/>
                    <a:pt x="270" y="235"/>
                  </a:cubicBezTo>
                  <a:cubicBezTo>
                    <a:pt x="269" y="235"/>
                    <a:pt x="269" y="235"/>
                    <a:pt x="269" y="235"/>
                  </a:cubicBezTo>
                  <a:cubicBezTo>
                    <a:pt x="272" y="236"/>
                    <a:pt x="272" y="236"/>
                    <a:pt x="272" y="236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7"/>
                    <a:pt x="270" y="237"/>
                    <a:pt x="270" y="237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3" y="238"/>
                    <a:pt x="273" y="238"/>
                    <a:pt x="273" y="238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71" y="238"/>
                    <a:pt x="271" y="238"/>
                    <a:pt x="271" y="238"/>
                  </a:cubicBezTo>
                  <a:cubicBezTo>
                    <a:pt x="270" y="239"/>
                    <a:pt x="270" y="239"/>
                    <a:pt x="270" y="239"/>
                  </a:cubicBezTo>
                  <a:cubicBezTo>
                    <a:pt x="269" y="239"/>
                    <a:pt x="269" y="239"/>
                    <a:pt x="269" y="239"/>
                  </a:cubicBezTo>
                  <a:cubicBezTo>
                    <a:pt x="268" y="239"/>
                    <a:pt x="268" y="239"/>
                    <a:pt x="268" y="239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7" y="241"/>
                    <a:pt x="267" y="241"/>
                    <a:pt x="267" y="241"/>
                  </a:cubicBezTo>
                  <a:cubicBezTo>
                    <a:pt x="266" y="241"/>
                    <a:pt x="266" y="241"/>
                    <a:pt x="266" y="241"/>
                  </a:cubicBezTo>
                  <a:cubicBezTo>
                    <a:pt x="263" y="243"/>
                    <a:pt x="263" y="243"/>
                    <a:pt x="263" y="243"/>
                  </a:cubicBezTo>
                  <a:close/>
                  <a:moveTo>
                    <a:pt x="292" y="277"/>
                  </a:moveTo>
                  <a:cubicBezTo>
                    <a:pt x="286" y="277"/>
                    <a:pt x="286" y="277"/>
                    <a:pt x="286" y="277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85" y="278"/>
                    <a:pt x="285" y="278"/>
                    <a:pt x="285" y="278"/>
                  </a:cubicBezTo>
                  <a:cubicBezTo>
                    <a:pt x="283" y="279"/>
                    <a:pt x="283" y="279"/>
                    <a:pt x="283" y="27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78"/>
                    <a:pt x="278" y="278"/>
                    <a:pt x="278" y="278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272" y="281"/>
                    <a:pt x="272" y="281"/>
                    <a:pt x="272" y="281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267" y="282"/>
                    <a:pt x="267" y="282"/>
                    <a:pt x="267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9" y="281"/>
                    <a:pt x="269" y="281"/>
                    <a:pt x="269" y="281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70" y="278"/>
                    <a:pt x="270" y="278"/>
                    <a:pt x="270" y="278"/>
                  </a:cubicBezTo>
                  <a:cubicBezTo>
                    <a:pt x="271" y="278"/>
                    <a:pt x="271" y="278"/>
                    <a:pt x="271" y="278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74" y="272"/>
                    <a:pt x="274" y="272"/>
                    <a:pt x="274" y="272"/>
                  </a:cubicBezTo>
                  <a:cubicBezTo>
                    <a:pt x="276" y="272"/>
                    <a:pt x="276" y="272"/>
                    <a:pt x="276" y="272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1"/>
                    <a:pt x="277" y="271"/>
                    <a:pt x="277" y="271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77" y="269"/>
                    <a:pt x="277" y="269"/>
                    <a:pt x="277" y="269"/>
                  </a:cubicBezTo>
                  <a:cubicBezTo>
                    <a:pt x="279" y="269"/>
                    <a:pt x="279" y="269"/>
                    <a:pt x="279" y="269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9"/>
                    <a:pt x="281" y="269"/>
                    <a:pt x="281" y="269"/>
                  </a:cubicBezTo>
                  <a:cubicBezTo>
                    <a:pt x="281" y="270"/>
                    <a:pt x="281" y="270"/>
                    <a:pt x="281" y="270"/>
                  </a:cubicBezTo>
                  <a:cubicBezTo>
                    <a:pt x="281" y="271"/>
                    <a:pt x="281" y="271"/>
                    <a:pt x="281" y="271"/>
                  </a:cubicBezTo>
                  <a:cubicBezTo>
                    <a:pt x="280" y="271"/>
                    <a:pt x="280" y="271"/>
                    <a:pt x="280" y="271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77" y="273"/>
                    <a:pt x="277" y="273"/>
                    <a:pt x="277" y="273"/>
                  </a:cubicBezTo>
                  <a:cubicBezTo>
                    <a:pt x="278" y="274"/>
                    <a:pt x="278" y="274"/>
                    <a:pt x="278" y="274"/>
                  </a:cubicBezTo>
                  <a:cubicBezTo>
                    <a:pt x="279" y="273"/>
                    <a:pt x="279" y="273"/>
                    <a:pt x="279" y="273"/>
                  </a:cubicBezTo>
                  <a:cubicBezTo>
                    <a:pt x="281" y="273"/>
                    <a:pt x="281" y="273"/>
                    <a:pt x="281" y="273"/>
                  </a:cubicBezTo>
                  <a:cubicBezTo>
                    <a:pt x="281" y="274"/>
                    <a:pt x="281" y="274"/>
                    <a:pt x="281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0" y="275"/>
                    <a:pt x="280" y="275"/>
                    <a:pt x="280" y="275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1" y="276"/>
                    <a:pt x="281" y="276"/>
                    <a:pt x="281" y="276"/>
                  </a:cubicBezTo>
                  <a:cubicBezTo>
                    <a:pt x="282" y="275"/>
                    <a:pt x="282" y="275"/>
                    <a:pt x="282" y="275"/>
                  </a:cubicBezTo>
                  <a:cubicBezTo>
                    <a:pt x="285" y="275"/>
                    <a:pt x="285" y="275"/>
                    <a:pt x="285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293" y="276"/>
                    <a:pt x="293" y="276"/>
                    <a:pt x="293" y="276"/>
                  </a:cubicBezTo>
                  <a:lnTo>
                    <a:pt x="292" y="277"/>
                  </a:lnTo>
                  <a:close/>
                  <a:moveTo>
                    <a:pt x="333" y="342"/>
                  </a:moveTo>
                  <a:cubicBezTo>
                    <a:pt x="333" y="343"/>
                    <a:pt x="333" y="343"/>
                    <a:pt x="333" y="343"/>
                  </a:cubicBezTo>
                  <a:cubicBezTo>
                    <a:pt x="331" y="343"/>
                    <a:pt x="331" y="343"/>
                    <a:pt x="331" y="343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1" y="344"/>
                    <a:pt x="331" y="344"/>
                    <a:pt x="331" y="344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1" y="348"/>
                    <a:pt x="331" y="348"/>
                    <a:pt x="331" y="348"/>
                  </a:cubicBezTo>
                  <a:cubicBezTo>
                    <a:pt x="330" y="349"/>
                    <a:pt x="330" y="349"/>
                    <a:pt x="330" y="349"/>
                  </a:cubicBezTo>
                  <a:cubicBezTo>
                    <a:pt x="330" y="350"/>
                    <a:pt x="330" y="350"/>
                    <a:pt x="330" y="350"/>
                  </a:cubicBezTo>
                  <a:cubicBezTo>
                    <a:pt x="330" y="352"/>
                    <a:pt x="330" y="352"/>
                    <a:pt x="330" y="352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1" y="354"/>
                    <a:pt x="331" y="354"/>
                    <a:pt x="331" y="354"/>
                  </a:cubicBezTo>
                  <a:cubicBezTo>
                    <a:pt x="331" y="356"/>
                    <a:pt x="331" y="356"/>
                    <a:pt x="331" y="356"/>
                  </a:cubicBezTo>
                  <a:cubicBezTo>
                    <a:pt x="330" y="356"/>
                    <a:pt x="330" y="356"/>
                    <a:pt x="330" y="356"/>
                  </a:cubicBezTo>
                  <a:cubicBezTo>
                    <a:pt x="329" y="355"/>
                    <a:pt x="329" y="355"/>
                    <a:pt x="329" y="355"/>
                  </a:cubicBezTo>
                  <a:cubicBezTo>
                    <a:pt x="327" y="350"/>
                    <a:pt x="327" y="350"/>
                    <a:pt x="327" y="350"/>
                  </a:cubicBezTo>
                  <a:cubicBezTo>
                    <a:pt x="329" y="348"/>
                    <a:pt x="329" y="348"/>
                    <a:pt x="329" y="348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27" y="345"/>
                    <a:pt x="327" y="345"/>
                    <a:pt x="327" y="345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26" y="345"/>
                    <a:pt x="326" y="345"/>
                    <a:pt x="326" y="345"/>
                  </a:cubicBezTo>
                  <a:cubicBezTo>
                    <a:pt x="326" y="343"/>
                    <a:pt x="326" y="343"/>
                    <a:pt x="326" y="343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4" y="345"/>
                    <a:pt x="324" y="345"/>
                    <a:pt x="324" y="345"/>
                  </a:cubicBezTo>
                  <a:cubicBezTo>
                    <a:pt x="323" y="345"/>
                    <a:pt x="323" y="345"/>
                    <a:pt x="323" y="345"/>
                  </a:cubicBezTo>
                  <a:cubicBezTo>
                    <a:pt x="323" y="344"/>
                    <a:pt x="323" y="344"/>
                    <a:pt x="323" y="344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2"/>
                    <a:pt x="322" y="342"/>
                    <a:pt x="322" y="342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26" y="341"/>
                    <a:pt x="326" y="341"/>
                    <a:pt x="326" y="341"/>
                  </a:cubicBezTo>
                  <a:cubicBezTo>
                    <a:pt x="324" y="339"/>
                    <a:pt x="324" y="339"/>
                    <a:pt x="324" y="339"/>
                  </a:cubicBezTo>
                  <a:cubicBezTo>
                    <a:pt x="324" y="338"/>
                    <a:pt x="324" y="338"/>
                    <a:pt x="324" y="338"/>
                  </a:cubicBezTo>
                  <a:cubicBezTo>
                    <a:pt x="325" y="338"/>
                    <a:pt x="325" y="338"/>
                    <a:pt x="325" y="338"/>
                  </a:cubicBezTo>
                  <a:cubicBezTo>
                    <a:pt x="327" y="338"/>
                    <a:pt x="327" y="338"/>
                    <a:pt x="327" y="338"/>
                  </a:cubicBezTo>
                  <a:cubicBezTo>
                    <a:pt x="327" y="337"/>
                    <a:pt x="327" y="337"/>
                    <a:pt x="327" y="337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30" y="339"/>
                    <a:pt x="330" y="339"/>
                    <a:pt x="330" y="339"/>
                  </a:cubicBezTo>
                  <a:cubicBezTo>
                    <a:pt x="330" y="340"/>
                    <a:pt x="330" y="340"/>
                    <a:pt x="330" y="340"/>
                  </a:cubicBezTo>
                  <a:cubicBezTo>
                    <a:pt x="332" y="340"/>
                    <a:pt x="332" y="340"/>
                    <a:pt x="332" y="340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2"/>
                    <a:pt x="333" y="342"/>
                    <a:pt x="333" y="342"/>
                  </a:cubicBezTo>
                  <a:close/>
                  <a:moveTo>
                    <a:pt x="350" y="363"/>
                  </a:moveTo>
                  <a:cubicBezTo>
                    <a:pt x="349" y="366"/>
                    <a:pt x="349" y="366"/>
                    <a:pt x="349" y="366"/>
                  </a:cubicBezTo>
                  <a:cubicBezTo>
                    <a:pt x="348" y="365"/>
                    <a:pt x="348" y="365"/>
                    <a:pt x="348" y="365"/>
                  </a:cubicBezTo>
                  <a:cubicBezTo>
                    <a:pt x="348" y="368"/>
                    <a:pt x="348" y="368"/>
                    <a:pt x="348" y="368"/>
                  </a:cubicBezTo>
                  <a:cubicBezTo>
                    <a:pt x="347" y="368"/>
                    <a:pt x="347" y="368"/>
                    <a:pt x="347" y="368"/>
                  </a:cubicBezTo>
                  <a:cubicBezTo>
                    <a:pt x="346" y="365"/>
                    <a:pt x="346" y="365"/>
                    <a:pt x="346" y="365"/>
                  </a:cubicBezTo>
                  <a:cubicBezTo>
                    <a:pt x="347" y="362"/>
                    <a:pt x="347" y="362"/>
                    <a:pt x="347" y="362"/>
                  </a:cubicBezTo>
                  <a:cubicBezTo>
                    <a:pt x="348" y="359"/>
                    <a:pt x="348" y="359"/>
                    <a:pt x="348" y="359"/>
                  </a:cubicBezTo>
                  <a:cubicBezTo>
                    <a:pt x="347" y="360"/>
                    <a:pt x="347" y="360"/>
                    <a:pt x="347" y="360"/>
                  </a:cubicBezTo>
                  <a:cubicBezTo>
                    <a:pt x="347" y="359"/>
                    <a:pt x="347" y="359"/>
                    <a:pt x="347" y="359"/>
                  </a:cubicBezTo>
                  <a:cubicBezTo>
                    <a:pt x="347" y="357"/>
                    <a:pt x="347" y="357"/>
                    <a:pt x="347" y="357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46" y="355"/>
                    <a:pt x="346" y="355"/>
                    <a:pt x="346" y="355"/>
                  </a:cubicBezTo>
                  <a:cubicBezTo>
                    <a:pt x="345" y="355"/>
                    <a:pt x="345" y="355"/>
                    <a:pt x="345" y="355"/>
                  </a:cubicBezTo>
                  <a:cubicBezTo>
                    <a:pt x="345" y="356"/>
                    <a:pt x="345" y="356"/>
                    <a:pt x="345" y="356"/>
                  </a:cubicBezTo>
                  <a:cubicBezTo>
                    <a:pt x="345" y="358"/>
                    <a:pt x="345" y="358"/>
                    <a:pt x="345" y="358"/>
                  </a:cubicBezTo>
                  <a:cubicBezTo>
                    <a:pt x="344" y="358"/>
                    <a:pt x="344" y="358"/>
                    <a:pt x="344" y="358"/>
                  </a:cubicBezTo>
                  <a:cubicBezTo>
                    <a:pt x="344" y="356"/>
                    <a:pt x="344" y="356"/>
                    <a:pt x="344" y="356"/>
                  </a:cubicBezTo>
                  <a:cubicBezTo>
                    <a:pt x="344" y="355"/>
                    <a:pt x="344" y="355"/>
                    <a:pt x="344" y="355"/>
                  </a:cubicBezTo>
                  <a:cubicBezTo>
                    <a:pt x="344" y="354"/>
                    <a:pt x="344" y="354"/>
                    <a:pt x="344" y="354"/>
                  </a:cubicBezTo>
                  <a:cubicBezTo>
                    <a:pt x="342" y="352"/>
                    <a:pt x="342" y="352"/>
                    <a:pt x="342" y="352"/>
                  </a:cubicBezTo>
                  <a:cubicBezTo>
                    <a:pt x="342" y="353"/>
                    <a:pt x="342" y="353"/>
                    <a:pt x="342" y="353"/>
                  </a:cubicBezTo>
                  <a:cubicBezTo>
                    <a:pt x="341" y="354"/>
                    <a:pt x="341" y="354"/>
                    <a:pt x="341" y="354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39" y="349"/>
                    <a:pt x="339" y="349"/>
                    <a:pt x="339" y="349"/>
                  </a:cubicBezTo>
                  <a:cubicBezTo>
                    <a:pt x="338" y="349"/>
                    <a:pt x="338" y="349"/>
                    <a:pt x="338" y="349"/>
                  </a:cubicBezTo>
                  <a:cubicBezTo>
                    <a:pt x="338" y="348"/>
                    <a:pt x="338" y="348"/>
                    <a:pt x="338" y="348"/>
                  </a:cubicBezTo>
                  <a:cubicBezTo>
                    <a:pt x="336" y="346"/>
                    <a:pt x="336" y="346"/>
                    <a:pt x="336" y="346"/>
                  </a:cubicBezTo>
                  <a:cubicBezTo>
                    <a:pt x="336" y="344"/>
                    <a:pt x="336" y="344"/>
                    <a:pt x="336" y="344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4" y="342"/>
                    <a:pt x="334" y="342"/>
                    <a:pt x="334" y="342"/>
                  </a:cubicBezTo>
                  <a:cubicBezTo>
                    <a:pt x="333" y="339"/>
                    <a:pt x="333" y="339"/>
                    <a:pt x="333" y="339"/>
                  </a:cubicBezTo>
                  <a:cubicBezTo>
                    <a:pt x="334" y="338"/>
                    <a:pt x="334" y="338"/>
                    <a:pt x="334" y="338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335" y="335"/>
                    <a:pt x="335" y="335"/>
                    <a:pt x="335" y="335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9" y="336"/>
                    <a:pt x="339" y="336"/>
                    <a:pt x="339" y="336"/>
                  </a:cubicBezTo>
                  <a:cubicBezTo>
                    <a:pt x="340" y="336"/>
                    <a:pt x="340" y="336"/>
                    <a:pt x="340" y="336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39" y="334"/>
                    <a:pt x="339" y="334"/>
                    <a:pt x="339" y="334"/>
                  </a:cubicBezTo>
                  <a:cubicBezTo>
                    <a:pt x="339" y="333"/>
                    <a:pt x="339" y="333"/>
                    <a:pt x="339" y="333"/>
                  </a:cubicBezTo>
                  <a:cubicBezTo>
                    <a:pt x="340" y="331"/>
                    <a:pt x="340" y="331"/>
                    <a:pt x="340" y="331"/>
                  </a:cubicBezTo>
                  <a:cubicBezTo>
                    <a:pt x="339" y="332"/>
                    <a:pt x="339" y="332"/>
                    <a:pt x="339" y="332"/>
                  </a:cubicBezTo>
                  <a:cubicBezTo>
                    <a:pt x="339" y="331"/>
                    <a:pt x="339" y="331"/>
                    <a:pt x="339" y="331"/>
                  </a:cubicBezTo>
                  <a:cubicBezTo>
                    <a:pt x="339" y="330"/>
                    <a:pt x="339" y="330"/>
                    <a:pt x="339" y="330"/>
                  </a:cubicBezTo>
                  <a:cubicBezTo>
                    <a:pt x="338" y="330"/>
                    <a:pt x="338" y="330"/>
                    <a:pt x="338" y="330"/>
                  </a:cubicBezTo>
                  <a:cubicBezTo>
                    <a:pt x="337" y="330"/>
                    <a:pt x="337" y="330"/>
                    <a:pt x="337" y="330"/>
                  </a:cubicBezTo>
                  <a:cubicBezTo>
                    <a:pt x="338" y="329"/>
                    <a:pt x="338" y="329"/>
                    <a:pt x="338" y="329"/>
                  </a:cubicBezTo>
                  <a:cubicBezTo>
                    <a:pt x="339" y="329"/>
                    <a:pt x="339" y="329"/>
                    <a:pt x="339" y="329"/>
                  </a:cubicBezTo>
                  <a:cubicBezTo>
                    <a:pt x="340" y="329"/>
                    <a:pt x="340" y="329"/>
                    <a:pt x="340" y="329"/>
                  </a:cubicBezTo>
                  <a:cubicBezTo>
                    <a:pt x="340" y="330"/>
                    <a:pt x="340" y="330"/>
                    <a:pt x="340" y="330"/>
                  </a:cubicBezTo>
                  <a:cubicBezTo>
                    <a:pt x="341" y="330"/>
                    <a:pt x="341" y="330"/>
                    <a:pt x="341" y="330"/>
                  </a:cubicBezTo>
                  <a:cubicBezTo>
                    <a:pt x="341" y="331"/>
                    <a:pt x="341" y="331"/>
                    <a:pt x="341" y="331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0" y="333"/>
                    <a:pt x="340" y="333"/>
                    <a:pt x="340" y="333"/>
                  </a:cubicBezTo>
                  <a:cubicBezTo>
                    <a:pt x="341" y="332"/>
                    <a:pt x="341" y="332"/>
                    <a:pt x="341" y="332"/>
                  </a:cubicBezTo>
                  <a:cubicBezTo>
                    <a:pt x="342" y="332"/>
                    <a:pt x="342" y="332"/>
                    <a:pt x="342" y="332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2" y="333"/>
                    <a:pt x="342" y="333"/>
                    <a:pt x="342" y="333"/>
                  </a:cubicBezTo>
                  <a:cubicBezTo>
                    <a:pt x="341" y="334"/>
                    <a:pt x="341" y="334"/>
                    <a:pt x="341" y="334"/>
                  </a:cubicBezTo>
                  <a:cubicBezTo>
                    <a:pt x="342" y="337"/>
                    <a:pt x="342" y="337"/>
                    <a:pt x="342" y="337"/>
                  </a:cubicBezTo>
                  <a:cubicBezTo>
                    <a:pt x="342" y="338"/>
                    <a:pt x="342" y="338"/>
                    <a:pt x="342" y="338"/>
                  </a:cubicBezTo>
                  <a:cubicBezTo>
                    <a:pt x="343" y="341"/>
                    <a:pt x="343" y="341"/>
                    <a:pt x="343" y="341"/>
                  </a:cubicBezTo>
                  <a:cubicBezTo>
                    <a:pt x="344" y="343"/>
                    <a:pt x="344" y="343"/>
                    <a:pt x="344" y="343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4" y="346"/>
                    <a:pt x="344" y="346"/>
                    <a:pt x="344" y="346"/>
                  </a:cubicBezTo>
                  <a:cubicBezTo>
                    <a:pt x="345" y="348"/>
                    <a:pt x="345" y="348"/>
                    <a:pt x="345" y="348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7" y="353"/>
                    <a:pt x="347" y="353"/>
                    <a:pt x="347" y="35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50" y="360"/>
                    <a:pt x="350" y="360"/>
                    <a:pt x="350" y="360"/>
                  </a:cubicBezTo>
                  <a:cubicBezTo>
                    <a:pt x="349" y="361"/>
                    <a:pt x="349" y="361"/>
                    <a:pt x="349" y="361"/>
                  </a:cubicBezTo>
                  <a:cubicBezTo>
                    <a:pt x="349" y="362"/>
                    <a:pt x="349" y="362"/>
                    <a:pt x="349" y="362"/>
                  </a:cubicBezTo>
                  <a:cubicBezTo>
                    <a:pt x="350" y="363"/>
                    <a:pt x="350" y="363"/>
                    <a:pt x="350" y="363"/>
                  </a:cubicBezTo>
                  <a:close/>
                  <a:moveTo>
                    <a:pt x="36" y="334"/>
                  </a:moveTo>
                  <a:cubicBezTo>
                    <a:pt x="35" y="330"/>
                    <a:pt x="35" y="330"/>
                    <a:pt x="35" y="330"/>
                  </a:cubicBezTo>
                  <a:cubicBezTo>
                    <a:pt x="33" y="330"/>
                    <a:pt x="33" y="330"/>
                    <a:pt x="33" y="330"/>
                  </a:cubicBezTo>
                  <a:cubicBezTo>
                    <a:pt x="33" y="331"/>
                    <a:pt x="33" y="331"/>
                    <a:pt x="33" y="331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36" y="337"/>
                    <a:pt x="36" y="337"/>
                    <a:pt x="36" y="337"/>
                  </a:cubicBezTo>
                  <a:cubicBezTo>
                    <a:pt x="35" y="336"/>
                    <a:pt x="35" y="336"/>
                    <a:pt x="35" y="336"/>
                  </a:cubicBezTo>
                  <a:cubicBezTo>
                    <a:pt x="36" y="336"/>
                    <a:pt x="36" y="336"/>
                    <a:pt x="36" y="336"/>
                  </a:cubicBezTo>
                  <a:lnTo>
                    <a:pt x="36" y="334"/>
                  </a:lnTo>
                  <a:close/>
                  <a:moveTo>
                    <a:pt x="634" y="209"/>
                  </a:moveTo>
                  <a:cubicBezTo>
                    <a:pt x="635" y="212"/>
                    <a:pt x="635" y="212"/>
                    <a:pt x="635" y="212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38" y="214"/>
                    <a:pt x="638" y="214"/>
                    <a:pt x="638" y="214"/>
                  </a:cubicBezTo>
                  <a:cubicBezTo>
                    <a:pt x="641" y="214"/>
                    <a:pt x="641" y="214"/>
                    <a:pt x="641" y="214"/>
                  </a:cubicBezTo>
                  <a:cubicBezTo>
                    <a:pt x="642" y="211"/>
                    <a:pt x="642" y="211"/>
                    <a:pt x="642" y="211"/>
                  </a:cubicBezTo>
                  <a:cubicBezTo>
                    <a:pt x="641" y="211"/>
                    <a:pt x="641" y="211"/>
                    <a:pt x="641" y="211"/>
                  </a:cubicBezTo>
                  <a:cubicBezTo>
                    <a:pt x="638" y="209"/>
                    <a:pt x="638" y="209"/>
                    <a:pt x="638" y="209"/>
                  </a:cubicBezTo>
                  <a:lnTo>
                    <a:pt x="634" y="209"/>
                  </a:lnTo>
                  <a:close/>
                  <a:moveTo>
                    <a:pt x="572" y="303"/>
                  </a:moveTo>
                  <a:cubicBezTo>
                    <a:pt x="574" y="300"/>
                    <a:pt x="574" y="300"/>
                    <a:pt x="574" y="300"/>
                  </a:cubicBezTo>
                  <a:cubicBezTo>
                    <a:pt x="575" y="298"/>
                    <a:pt x="575" y="298"/>
                    <a:pt x="575" y="298"/>
                  </a:cubicBezTo>
                  <a:cubicBezTo>
                    <a:pt x="575" y="297"/>
                    <a:pt x="575" y="297"/>
                    <a:pt x="575" y="297"/>
                  </a:cubicBezTo>
                  <a:cubicBezTo>
                    <a:pt x="575" y="295"/>
                    <a:pt x="575" y="295"/>
                    <a:pt x="575" y="295"/>
                  </a:cubicBezTo>
                  <a:cubicBezTo>
                    <a:pt x="575" y="293"/>
                    <a:pt x="575" y="293"/>
                    <a:pt x="575" y="293"/>
                  </a:cubicBezTo>
                  <a:cubicBezTo>
                    <a:pt x="565" y="301"/>
                    <a:pt x="565" y="301"/>
                    <a:pt x="565" y="301"/>
                  </a:cubicBezTo>
                  <a:cubicBezTo>
                    <a:pt x="568" y="298"/>
                    <a:pt x="568" y="298"/>
                    <a:pt x="568" y="298"/>
                  </a:cubicBezTo>
                  <a:cubicBezTo>
                    <a:pt x="571" y="294"/>
                    <a:pt x="571" y="294"/>
                    <a:pt x="571" y="294"/>
                  </a:cubicBezTo>
                  <a:cubicBezTo>
                    <a:pt x="563" y="300"/>
                    <a:pt x="563" y="300"/>
                    <a:pt x="563" y="300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56" y="307"/>
                    <a:pt x="556" y="307"/>
                    <a:pt x="556" y="307"/>
                  </a:cubicBezTo>
                  <a:cubicBezTo>
                    <a:pt x="558" y="307"/>
                    <a:pt x="558" y="307"/>
                    <a:pt x="558" y="307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59" y="308"/>
                    <a:pt x="559" y="308"/>
                    <a:pt x="559" y="308"/>
                  </a:cubicBezTo>
                  <a:cubicBezTo>
                    <a:pt x="561" y="308"/>
                    <a:pt x="561" y="308"/>
                    <a:pt x="561" y="308"/>
                  </a:cubicBezTo>
                  <a:cubicBezTo>
                    <a:pt x="563" y="307"/>
                    <a:pt x="563" y="307"/>
                    <a:pt x="563" y="307"/>
                  </a:cubicBezTo>
                  <a:cubicBezTo>
                    <a:pt x="566" y="304"/>
                    <a:pt x="566" y="304"/>
                    <a:pt x="566" y="304"/>
                  </a:cubicBezTo>
                  <a:cubicBezTo>
                    <a:pt x="569" y="301"/>
                    <a:pt x="569" y="301"/>
                    <a:pt x="569" y="301"/>
                  </a:cubicBezTo>
                  <a:cubicBezTo>
                    <a:pt x="569" y="304"/>
                    <a:pt x="569" y="304"/>
                    <a:pt x="569" y="304"/>
                  </a:cubicBezTo>
                  <a:cubicBezTo>
                    <a:pt x="566" y="307"/>
                    <a:pt x="566" y="307"/>
                    <a:pt x="566" y="307"/>
                  </a:cubicBezTo>
                  <a:cubicBezTo>
                    <a:pt x="571" y="303"/>
                    <a:pt x="571" y="303"/>
                    <a:pt x="571" y="303"/>
                  </a:cubicBezTo>
                  <a:cubicBezTo>
                    <a:pt x="568" y="307"/>
                    <a:pt x="568" y="307"/>
                    <a:pt x="568" y="307"/>
                  </a:cubicBezTo>
                  <a:lnTo>
                    <a:pt x="572" y="303"/>
                  </a:lnTo>
                  <a:close/>
                  <a:moveTo>
                    <a:pt x="598" y="182"/>
                  </a:moveTo>
                  <a:cubicBezTo>
                    <a:pt x="598" y="179"/>
                    <a:pt x="598" y="179"/>
                    <a:pt x="598" y="179"/>
                  </a:cubicBezTo>
                  <a:cubicBezTo>
                    <a:pt x="596" y="179"/>
                    <a:pt x="596" y="179"/>
                    <a:pt x="596" y="179"/>
                  </a:cubicBezTo>
                  <a:cubicBezTo>
                    <a:pt x="595" y="181"/>
                    <a:pt x="595" y="181"/>
                    <a:pt x="595" y="181"/>
                  </a:cubicBezTo>
                  <a:cubicBezTo>
                    <a:pt x="595" y="182"/>
                    <a:pt x="595" y="182"/>
                    <a:pt x="595" y="182"/>
                  </a:cubicBezTo>
                  <a:cubicBezTo>
                    <a:pt x="595" y="184"/>
                    <a:pt x="595" y="184"/>
                    <a:pt x="595" y="184"/>
                  </a:cubicBezTo>
                  <a:cubicBezTo>
                    <a:pt x="596" y="184"/>
                    <a:pt x="596" y="184"/>
                    <a:pt x="596" y="184"/>
                  </a:cubicBezTo>
                  <a:lnTo>
                    <a:pt x="598" y="182"/>
                  </a:lnTo>
                  <a:close/>
                  <a:moveTo>
                    <a:pt x="619" y="205"/>
                  </a:moveTo>
                  <a:cubicBezTo>
                    <a:pt x="618" y="205"/>
                    <a:pt x="618" y="205"/>
                    <a:pt x="618" y="205"/>
                  </a:cubicBezTo>
                  <a:cubicBezTo>
                    <a:pt x="619" y="204"/>
                    <a:pt x="619" y="204"/>
                    <a:pt x="619" y="204"/>
                  </a:cubicBezTo>
                  <a:cubicBezTo>
                    <a:pt x="618" y="202"/>
                    <a:pt x="618" y="202"/>
                    <a:pt x="618" y="202"/>
                  </a:cubicBezTo>
                  <a:cubicBezTo>
                    <a:pt x="615" y="202"/>
                    <a:pt x="615" y="202"/>
                    <a:pt x="615" y="202"/>
                  </a:cubicBezTo>
                  <a:cubicBezTo>
                    <a:pt x="608" y="204"/>
                    <a:pt x="608" y="204"/>
                    <a:pt x="608" y="204"/>
                  </a:cubicBezTo>
                  <a:cubicBezTo>
                    <a:pt x="608" y="202"/>
                    <a:pt x="608" y="202"/>
                    <a:pt x="608" y="202"/>
                  </a:cubicBezTo>
                  <a:cubicBezTo>
                    <a:pt x="609" y="202"/>
                    <a:pt x="609" y="202"/>
                    <a:pt x="609" y="202"/>
                  </a:cubicBezTo>
                  <a:cubicBezTo>
                    <a:pt x="611" y="201"/>
                    <a:pt x="611" y="201"/>
                    <a:pt x="611" y="201"/>
                  </a:cubicBezTo>
                  <a:cubicBezTo>
                    <a:pt x="611" y="199"/>
                    <a:pt x="611" y="199"/>
                    <a:pt x="611" y="199"/>
                  </a:cubicBezTo>
                  <a:cubicBezTo>
                    <a:pt x="612" y="198"/>
                    <a:pt x="612" y="198"/>
                    <a:pt x="612" y="198"/>
                  </a:cubicBezTo>
                  <a:cubicBezTo>
                    <a:pt x="612" y="197"/>
                    <a:pt x="612" y="197"/>
                    <a:pt x="612" y="197"/>
                  </a:cubicBezTo>
                  <a:cubicBezTo>
                    <a:pt x="612" y="195"/>
                    <a:pt x="612" y="195"/>
                    <a:pt x="612" y="195"/>
                  </a:cubicBezTo>
                  <a:cubicBezTo>
                    <a:pt x="611" y="194"/>
                    <a:pt x="611" y="194"/>
                    <a:pt x="611" y="194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5" y="192"/>
                    <a:pt x="605" y="192"/>
                    <a:pt x="605" y="192"/>
                  </a:cubicBezTo>
                  <a:cubicBezTo>
                    <a:pt x="604" y="191"/>
                    <a:pt x="604" y="191"/>
                    <a:pt x="604" y="191"/>
                  </a:cubicBezTo>
                  <a:cubicBezTo>
                    <a:pt x="604" y="189"/>
                    <a:pt x="604" y="189"/>
                    <a:pt x="604" y="189"/>
                  </a:cubicBezTo>
                  <a:cubicBezTo>
                    <a:pt x="598" y="188"/>
                    <a:pt x="598" y="188"/>
                    <a:pt x="598" y="188"/>
                  </a:cubicBezTo>
                  <a:cubicBezTo>
                    <a:pt x="598" y="187"/>
                    <a:pt x="598" y="187"/>
                    <a:pt x="598" y="187"/>
                  </a:cubicBezTo>
                  <a:cubicBezTo>
                    <a:pt x="596" y="185"/>
                    <a:pt x="596" y="185"/>
                    <a:pt x="596" y="185"/>
                  </a:cubicBezTo>
                  <a:cubicBezTo>
                    <a:pt x="594" y="187"/>
                    <a:pt x="594" y="187"/>
                    <a:pt x="594" y="187"/>
                  </a:cubicBezTo>
                  <a:cubicBezTo>
                    <a:pt x="591" y="188"/>
                    <a:pt x="591" y="188"/>
                    <a:pt x="591" y="188"/>
                  </a:cubicBezTo>
                  <a:cubicBezTo>
                    <a:pt x="591" y="187"/>
                    <a:pt x="591" y="187"/>
                    <a:pt x="591" y="187"/>
                  </a:cubicBezTo>
                  <a:cubicBezTo>
                    <a:pt x="591" y="185"/>
                    <a:pt x="591" y="185"/>
                    <a:pt x="591" y="185"/>
                  </a:cubicBezTo>
                  <a:cubicBezTo>
                    <a:pt x="592" y="184"/>
                    <a:pt x="592" y="184"/>
                    <a:pt x="592" y="184"/>
                  </a:cubicBezTo>
                  <a:cubicBezTo>
                    <a:pt x="594" y="182"/>
                    <a:pt x="594" y="182"/>
                    <a:pt x="594" y="182"/>
                  </a:cubicBezTo>
                  <a:cubicBezTo>
                    <a:pt x="591" y="182"/>
                    <a:pt x="591" y="182"/>
                    <a:pt x="591" y="182"/>
                  </a:cubicBezTo>
                  <a:cubicBezTo>
                    <a:pt x="592" y="181"/>
                    <a:pt x="592" y="181"/>
                    <a:pt x="592" y="181"/>
                  </a:cubicBezTo>
                  <a:cubicBezTo>
                    <a:pt x="591" y="181"/>
                    <a:pt x="591" y="181"/>
                    <a:pt x="591" y="181"/>
                  </a:cubicBezTo>
                  <a:cubicBezTo>
                    <a:pt x="588" y="181"/>
                    <a:pt x="588" y="181"/>
                    <a:pt x="588" y="181"/>
                  </a:cubicBezTo>
                  <a:cubicBezTo>
                    <a:pt x="582" y="185"/>
                    <a:pt x="582" y="185"/>
                    <a:pt x="582" y="185"/>
                  </a:cubicBezTo>
                  <a:cubicBezTo>
                    <a:pt x="574" y="194"/>
                    <a:pt x="574" y="194"/>
                    <a:pt x="574" y="194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569" y="201"/>
                    <a:pt x="569" y="201"/>
                    <a:pt x="569" y="201"/>
                  </a:cubicBezTo>
                  <a:cubicBezTo>
                    <a:pt x="569" y="202"/>
                    <a:pt x="569" y="202"/>
                    <a:pt x="569" y="202"/>
                  </a:cubicBezTo>
                  <a:cubicBezTo>
                    <a:pt x="568" y="202"/>
                    <a:pt x="568" y="202"/>
                    <a:pt x="568" y="202"/>
                  </a:cubicBezTo>
                  <a:cubicBezTo>
                    <a:pt x="561" y="204"/>
                    <a:pt x="561" y="204"/>
                    <a:pt x="561" y="204"/>
                  </a:cubicBezTo>
                  <a:cubicBezTo>
                    <a:pt x="558" y="205"/>
                    <a:pt x="558" y="205"/>
                    <a:pt x="558" y="205"/>
                  </a:cubicBezTo>
                  <a:cubicBezTo>
                    <a:pt x="555" y="208"/>
                    <a:pt x="555" y="208"/>
                    <a:pt x="555" y="208"/>
                  </a:cubicBezTo>
                  <a:cubicBezTo>
                    <a:pt x="556" y="208"/>
                    <a:pt x="556" y="208"/>
                    <a:pt x="556" y="208"/>
                  </a:cubicBezTo>
                  <a:cubicBezTo>
                    <a:pt x="558" y="208"/>
                    <a:pt x="558" y="208"/>
                    <a:pt x="558" y="208"/>
                  </a:cubicBezTo>
                  <a:cubicBezTo>
                    <a:pt x="561" y="208"/>
                    <a:pt x="561" y="208"/>
                    <a:pt x="561" y="208"/>
                  </a:cubicBezTo>
                  <a:cubicBezTo>
                    <a:pt x="565" y="207"/>
                    <a:pt x="565" y="207"/>
                    <a:pt x="565" y="207"/>
                  </a:cubicBezTo>
                  <a:cubicBezTo>
                    <a:pt x="571" y="207"/>
                    <a:pt x="571" y="207"/>
                    <a:pt x="571" y="207"/>
                  </a:cubicBezTo>
                  <a:cubicBezTo>
                    <a:pt x="569" y="208"/>
                    <a:pt x="569" y="208"/>
                    <a:pt x="569" y="208"/>
                  </a:cubicBezTo>
                  <a:cubicBezTo>
                    <a:pt x="568" y="209"/>
                    <a:pt x="568" y="209"/>
                    <a:pt x="568" y="209"/>
                  </a:cubicBezTo>
                  <a:cubicBezTo>
                    <a:pt x="566" y="212"/>
                    <a:pt x="566" y="212"/>
                    <a:pt x="566" y="212"/>
                  </a:cubicBezTo>
                  <a:cubicBezTo>
                    <a:pt x="566" y="214"/>
                    <a:pt x="566" y="214"/>
                    <a:pt x="566" y="214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1" y="214"/>
                    <a:pt x="571" y="214"/>
                    <a:pt x="571" y="214"/>
                  </a:cubicBezTo>
                  <a:cubicBezTo>
                    <a:pt x="576" y="212"/>
                    <a:pt x="576" y="212"/>
                    <a:pt x="576" y="212"/>
                  </a:cubicBezTo>
                  <a:cubicBezTo>
                    <a:pt x="582" y="208"/>
                    <a:pt x="582" y="208"/>
                    <a:pt x="582" y="208"/>
                  </a:cubicBezTo>
                  <a:cubicBezTo>
                    <a:pt x="588" y="207"/>
                    <a:pt x="588" y="207"/>
                    <a:pt x="588" y="207"/>
                  </a:cubicBezTo>
                  <a:cubicBezTo>
                    <a:pt x="591" y="204"/>
                    <a:pt x="591" y="204"/>
                    <a:pt x="591" y="204"/>
                  </a:cubicBezTo>
                  <a:cubicBezTo>
                    <a:pt x="592" y="202"/>
                    <a:pt x="592" y="202"/>
                    <a:pt x="592" y="202"/>
                  </a:cubicBezTo>
                  <a:cubicBezTo>
                    <a:pt x="598" y="201"/>
                    <a:pt x="598" y="201"/>
                    <a:pt x="598" y="201"/>
                  </a:cubicBezTo>
                  <a:cubicBezTo>
                    <a:pt x="598" y="202"/>
                    <a:pt x="598" y="202"/>
                    <a:pt x="598" y="202"/>
                  </a:cubicBezTo>
                  <a:cubicBezTo>
                    <a:pt x="596" y="202"/>
                    <a:pt x="596" y="202"/>
                    <a:pt x="596" y="202"/>
                  </a:cubicBezTo>
                  <a:cubicBezTo>
                    <a:pt x="599" y="204"/>
                    <a:pt x="599" y="204"/>
                    <a:pt x="599" y="204"/>
                  </a:cubicBezTo>
                  <a:cubicBezTo>
                    <a:pt x="601" y="204"/>
                    <a:pt x="601" y="204"/>
                    <a:pt x="601" y="204"/>
                  </a:cubicBezTo>
                  <a:cubicBezTo>
                    <a:pt x="602" y="205"/>
                    <a:pt x="602" y="205"/>
                    <a:pt x="602" y="205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207"/>
                    <a:pt x="599" y="207"/>
                    <a:pt x="599" y="207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6" y="208"/>
                    <a:pt x="606" y="208"/>
                    <a:pt x="606" y="208"/>
                  </a:cubicBezTo>
                  <a:cubicBezTo>
                    <a:pt x="611" y="209"/>
                    <a:pt x="611" y="209"/>
                    <a:pt x="611" y="209"/>
                  </a:cubicBezTo>
                  <a:cubicBezTo>
                    <a:pt x="614" y="208"/>
                    <a:pt x="614" y="208"/>
                    <a:pt x="614" y="208"/>
                  </a:cubicBezTo>
                  <a:cubicBezTo>
                    <a:pt x="621" y="207"/>
                    <a:pt x="621" y="207"/>
                    <a:pt x="621" y="207"/>
                  </a:cubicBezTo>
                  <a:lnTo>
                    <a:pt x="619" y="205"/>
                  </a:lnTo>
                  <a:close/>
                  <a:moveTo>
                    <a:pt x="701" y="221"/>
                  </a:moveTo>
                  <a:cubicBezTo>
                    <a:pt x="703" y="221"/>
                    <a:pt x="703" y="221"/>
                    <a:pt x="703" y="221"/>
                  </a:cubicBezTo>
                  <a:cubicBezTo>
                    <a:pt x="704" y="219"/>
                    <a:pt x="704" y="219"/>
                    <a:pt x="704" y="219"/>
                  </a:cubicBezTo>
                  <a:cubicBezTo>
                    <a:pt x="704" y="218"/>
                    <a:pt x="704" y="218"/>
                    <a:pt x="704" y="218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01" y="217"/>
                    <a:pt x="701" y="217"/>
                    <a:pt x="701" y="217"/>
                  </a:cubicBezTo>
                  <a:cubicBezTo>
                    <a:pt x="698" y="218"/>
                    <a:pt x="698" y="218"/>
                    <a:pt x="698" y="218"/>
                  </a:cubicBezTo>
                  <a:cubicBezTo>
                    <a:pt x="700" y="218"/>
                    <a:pt x="700" y="218"/>
                    <a:pt x="700" y="218"/>
                  </a:cubicBezTo>
                  <a:cubicBezTo>
                    <a:pt x="700" y="219"/>
                    <a:pt x="700" y="219"/>
                    <a:pt x="700" y="219"/>
                  </a:cubicBezTo>
                  <a:lnTo>
                    <a:pt x="701" y="221"/>
                  </a:lnTo>
                  <a:close/>
                  <a:moveTo>
                    <a:pt x="608" y="179"/>
                  </a:moveTo>
                  <a:cubicBezTo>
                    <a:pt x="606" y="179"/>
                    <a:pt x="606" y="179"/>
                    <a:pt x="606" y="179"/>
                  </a:cubicBezTo>
                  <a:cubicBezTo>
                    <a:pt x="605" y="178"/>
                    <a:pt x="605" y="178"/>
                    <a:pt x="605" y="178"/>
                  </a:cubicBezTo>
                  <a:cubicBezTo>
                    <a:pt x="604" y="178"/>
                    <a:pt x="604" y="178"/>
                    <a:pt x="604" y="178"/>
                  </a:cubicBezTo>
                  <a:cubicBezTo>
                    <a:pt x="602" y="179"/>
                    <a:pt x="602" y="179"/>
                    <a:pt x="602" y="179"/>
                  </a:cubicBezTo>
                  <a:cubicBezTo>
                    <a:pt x="604" y="179"/>
                    <a:pt x="604" y="179"/>
                    <a:pt x="604" y="179"/>
                  </a:cubicBezTo>
                  <a:cubicBezTo>
                    <a:pt x="604" y="181"/>
                    <a:pt x="604" y="181"/>
                    <a:pt x="604" y="181"/>
                  </a:cubicBezTo>
                  <a:cubicBezTo>
                    <a:pt x="604" y="182"/>
                    <a:pt x="604" y="182"/>
                    <a:pt x="604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5" y="184"/>
                    <a:pt x="605" y="184"/>
                    <a:pt x="605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9" y="184"/>
                    <a:pt x="609" y="184"/>
                    <a:pt x="609" y="184"/>
                  </a:cubicBezTo>
                  <a:cubicBezTo>
                    <a:pt x="609" y="182"/>
                    <a:pt x="609" y="182"/>
                    <a:pt x="609" y="182"/>
                  </a:cubicBezTo>
                  <a:cubicBezTo>
                    <a:pt x="606" y="181"/>
                    <a:pt x="606" y="181"/>
                    <a:pt x="606" y="181"/>
                  </a:cubicBezTo>
                  <a:cubicBezTo>
                    <a:pt x="608" y="181"/>
                    <a:pt x="608" y="181"/>
                    <a:pt x="608" y="181"/>
                  </a:cubicBezTo>
                  <a:lnTo>
                    <a:pt x="608" y="179"/>
                  </a:lnTo>
                  <a:close/>
                  <a:moveTo>
                    <a:pt x="608" y="225"/>
                  </a:moveTo>
                  <a:cubicBezTo>
                    <a:pt x="605" y="230"/>
                    <a:pt x="605" y="230"/>
                    <a:pt x="605" y="230"/>
                  </a:cubicBezTo>
                  <a:cubicBezTo>
                    <a:pt x="605" y="231"/>
                    <a:pt x="605" y="231"/>
                    <a:pt x="605" y="231"/>
                  </a:cubicBezTo>
                  <a:cubicBezTo>
                    <a:pt x="606" y="232"/>
                    <a:pt x="606" y="232"/>
                    <a:pt x="606" y="232"/>
                  </a:cubicBezTo>
                  <a:cubicBezTo>
                    <a:pt x="609" y="231"/>
                    <a:pt x="609" y="231"/>
                    <a:pt x="609" y="231"/>
                  </a:cubicBezTo>
                  <a:cubicBezTo>
                    <a:pt x="614" y="228"/>
                    <a:pt x="614" y="228"/>
                    <a:pt x="614" y="228"/>
                  </a:cubicBezTo>
                  <a:cubicBezTo>
                    <a:pt x="617" y="225"/>
                    <a:pt x="617" y="225"/>
                    <a:pt x="617" y="225"/>
                  </a:cubicBezTo>
                  <a:cubicBezTo>
                    <a:pt x="617" y="224"/>
                    <a:pt x="617" y="224"/>
                    <a:pt x="617" y="224"/>
                  </a:cubicBezTo>
                  <a:cubicBezTo>
                    <a:pt x="615" y="222"/>
                    <a:pt x="615" y="222"/>
                    <a:pt x="615" y="222"/>
                  </a:cubicBezTo>
                  <a:cubicBezTo>
                    <a:pt x="612" y="224"/>
                    <a:pt x="612" y="224"/>
                    <a:pt x="612" y="224"/>
                  </a:cubicBezTo>
                  <a:lnTo>
                    <a:pt x="608" y="225"/>
                  </a:lnTo>
                  <a:close/>
                  <a:moveTo>
                    <a:pt x="641" y="49"/>
                  </a:moveTo>
                  <a:cubicBezTo>
                    <a:pt x="635" y="49"/>
                    <a:pt x="635" y="49"/>
                    <a:pt x="635" y="49"/>
                  </a:cubicBezTo>
                  <a:cubicBezTo>
                    <a:pt x="632" y="49"/>
                    <a:pt x="632" y="49"/>
                    <a:pt x="632" y="49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4" y="52"/>
                    <a:pt x="634" y="52"/>
                    <a:pt x="634" y="52"/>
                  </a:cubicBezTo>
                  <a:cubicBezTo>
                    <a:pt x="641" y="52"/>
                    <a:pt x="641" y="52"/>
                    <a:pt x="641" y="52"/>
                  </a:cubicBezTo>
                  <a:cubicBezTo>
                    <a:pt x="648" y="52"/>
                    <a:pt x="648" y="52"/>
                    <a:pt x="648" y="52"/>
                  </a:cubicBezTo>
                  <a:cubicBezTo>
                    <a:pt x="651" y="52"/>
                    <a:pt x="651" y="52"/>
                    <a:pt x="651" y="52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49" y="49"/>
                    <a:pt x="649" y="49"/>
                    <a:pt x="649" y="49"/>
                  </a:cubicBezTo>
                  <a:lnTo>
                    <a:pt x="641" y="49"/>
                  </a:lnTo>
                  <a:close/>
                  <a:moveTo>
                    <a:pt x="713" y="247"/>
                  </a:moveTo>
                  <a:cubicBezTo>
                    <a:pt x="711" y="245"/>
                    <a:pt x="711" y="245"/>
                    <a:pt x="711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08" y="247"/>
                    <a:pt x="708" y="247"/>
                    <a:pt x="708" y="247"/>
                  </a:cubicBezTo>
                  <a:cubicBezTo>
                    <a:pt x="705" y="250"/>
                    <a:pt x="705" y="250"/>
                    <a:pt x="705" y="250"/>
                  </a:cubicBezTo>
                  <a:cubicBezTo>
                    <a:pt x="710" y="248"/>
                    <a:pt x="710" y="248"/>
                    <a:pt x="710" y="248"/>
                  </a:cubicBezTo>
                  <a:lnTo>
                    <a:pt x="713" y="247"/>
                  </a:lnTo>
                  <a:close/>
                  <a:moveTo>
                    <a:pt x="43" y="389"/>
                  </a:moveTo>
                  <a:cubicBezTo>
                    <a:pt x="42" y="387"/>
                    <a:pt x="42" y="387"/>
                    <a:pt x="42" y="387"/>
                  </a:cubicBezTo>
                  <a:cubicBezTo>
                    <a:pt x="43" y="386"/>
                    <a:pt x="43" y="386"/>
                    <a:pt x="43" y="386"/>
                  </a:cubicBezTo>
                  <a:cubicBezTo>
                    <a:pt x="43" y="384"/>
                    <a:pt x="43" y="384"/>
                    <a:pt x="43" y="384"/>
                  </a:cubicBezTo>
                  <a:cubicBezTo>
                    <a:pt x="43" y="381"/>
                    <a:pt x="43" y="381"/>
                    <a:pt x="43" y="381"/>
                  </a:cubicBezTo>
                  <a:cubicBezTo>
                    <a:pt x="43" y="377"/>
                    <a:pt x="43" y="377"/>
                    <a:pt x="43" y="377"/>
                  </a:cubicBezTo>
                  <a:cubicBezTo>
                    <a:pt x="40" y="376"/>
                    <a:pt x="40" y="376"/>
                    <a:pt x="40" y="376"/>
                  </a:cubicBezTo>
                  <a:cubicBezTo>
                    <a:pt x="36" y="374"/>
                    <a:pt x="36" y="374"/>
                    <a:pt x="36" y="374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27" y="373"/>
                    <a:pt x="27" y="373"/>
                    <a:pt x="27" y="373"/>
                  </a:cubicBezTo>
                  <a:cubicBezTo>
                    <a:pt x="24" y="370"/>
                    <a:pt x="24" y="370"/>
                    <a:pt x="24" y="370"/>
                  </a:cubicBezTo>
                  <a:cubicBezTo>
                    <a:pt x="20" y="370"/>
                    <a:pt x="20" y="370"/>
                    <a:pt x="20" y="370"/>
                  </a:cubicBezTo>
                  <a:cubicBezTo>
                    <a:pt x="17" y="371"/>
                    <a:pt x="17" y="371"/>
                    <a:pt x="17" y="371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7" y="374"/>
                    <a:pt x="17" y="374"/>
                    <a:pt x="17" y="374"/>
                  </a:cubicBezTo>
                  <a:cubicBezTo>
                    <a:pt x="20" y="374"/>
                    <a:pt x="20" y="374"/>
                    <a:pt x="20" y="374"/>
                  </a:cubicBezTo>
                  <a:cubicBezTo>
                    <a:pt x="22" y="374"/>
                    <a:pt x="22" y="374"/>
                    <a:pt x="22" y="374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9" y="377"/>
                    <a:pt x="19" y="377"/>
                    <a:pt x="19" y="377"/>
                  </a:cubicBezTo>
                  <a:cubicBezTo>
                    <a:pt x="17" y="379"/>
                    <a:pt x="17" y="379"/>
                    <a:pt x="17" y="379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19" y="380"/>
                    <a:pt x="19" y="380"/>
                    <a:pt x="19" y="380"/>
                  </a:cubicBezTo>
                  <a:cubicBezTo>
                    <a:pt x="20" y="380"/>
                    <a:pt x="20" y="380"/>
                    <a:pt x="20" y="380"/>
                  </a:cubicBezTo>
                  <a:cubicBezTo>
                    <a:pt x="20" y="381"/>
                    <a:pt x="20" y="381"/>
                    <a:pt x="20" y="381"/>
                  </a:cubicBezTo>
                  <a:cubicBezTo>
                    <a:pt x="24" y="380"/>
                    <a:pt x="24" y="380"/>
                    <a:pt x="24" y="380"/>
                  </a:cubicBezTo>
                  <a:cubicBezTo>
                    <a:pt x="22" y="381"/>
                    <a:pt x="22" y="381"/>
                    <a:pt x="22" y="381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3" y="383"/>
                    <a:pt x="23" y="383"/>
                    <a:pt x="23" y="383"/>
                  </a:cubicBezTo>
                  <a:cubicBezTo>
                    <a:pt x="24" y="381"/>
                    <a:pt x="24" y="381"/>
                    <a:pt x="24" y="381"/>
                  </a:cubicBezTo>
                  <a:cubicBezTo>
                    <a:pt x="24" y="383"/>
                    <a:pt x="24" y="383"/>
                    <a:pt x="24" y="383"/>
                  </a:cubicBezTo>
                  <a:cubicBezTo>
                    <a:pt x="26" y="383"/>
                    <a:pt x="26" y="383"/>
                    <a:pt x="26" y="383"/>
                  </a:cubicBezTo>
                  <a:cubicBezTo>
                    <a:pt x="26" y="386"/>
                    <a:pt x="26" y="386"/>
                    <a:pt x="26" y="386"/>
                  </a:cubicBezTo>
                  <a:cubicBezTo>
                    <a:pt x="30" y="386"/>
                    <a:pt x="30" y="386"/>
                    <a:pt x="30" y="386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9" y="389"/>
                    <a:pt x="29" y="389"/>
                    <a:pt x="29" y="389"/>
                  </a:cubicBezTo>
                  <a:cubicBezTo>
                    <a:pt x="27" y="390"/>
                    <a:pt x="27" y="390"/>
                    <a:pt x="27" y="390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0" y="392"/>
                    <a:pt x="30" y="392"/>
                    <a:pt x="30" y="392"/>
                  </a:cubicBezTo>
                  <a:cubicBezTo>
                    <a:pt x="32" y="392"/>
                    <a:pt x="32" y="392"/>
                    <a:pt x="32" y="392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33" y="394"/>
                    <a:pt x="33" y="394"/>
                    <a:pt x="33" y="394"/>
                  </a:cubicBezTo>
                  <a:cubicBezTo>
                    <a:pt x="36" y="394"/>
                    <a:pt x="36" y="394"/>
                    <a:pt x="36" y="394"/>
                  </a:cubicBezTo>
                  <a:cubicBezTo>
                    <a:pt x="37" y="393"/>
                    <a:pt x="37" y="393"/>
                    <a:pt x="37" y="393"/>
                  </a:cubicBezTo>
                  <a:cubicBezTo>
                    <a:pt x="40" y="392"/>
                    <a:pt x="40" y="392"/>
                    <a:pt x="40" y="392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37" y="394"/>
                    <a:pt x="37" y="394"/>
                    <a:pt x="37" y="394"/>
                  </a:cubicBezTo>
                  <a:cubicBezTo>
                    <a:pt x="33" y="396"/>
                    <a:pt x="33" y="396"/>
                    <a:pt x="33" y="396"/>
                  </a:cubicBezTo>
                  <a:cubicBezTo>
                    <a:pt x="32" y="397"/>
                    <a:pt x="32" y="397"/>
                    <a:pt x="32" y="397"/>
                  </a:cubicBezTo>
                  <a:cubicBezTo>
                    <a:pt x="33" y="399"/>
                    <a:pt x="33" y="399"/>
                    <a:pt x="33" y="399"/>
                  </a:cubicBezTo>
                  <a:cubicBezTo>
                    <a:pt x="35" y="400"/>
                    <a:pt x="35" y="400"/>
                    <a:pt x="35" y="400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45" y="403"/>
                    <a:pt x="45" y="403"/>
                    <a:pt x="45" y="403"/>
                  </a:cubicBezTo>
                  <a:cubicBezTo>
                    <a:pt x="47" y="403"/>
                    <a:pt x="47" y="403"/>
                    <a:pt x="47" y="403"/>
                  </a:cubicBezTo>
                  <a:cubicBezTo>
                    <a:pt x="49" y="402"/>
                    <a:pt x="49" y="402"/>
                    <a:pt x="49" y="402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47" y="400"/>
                    <a:pt x="47" y="400"/>
                    <a:pt x="47" y="400"/>
                  </a:cubicBezTo>
                  <a:cubicBezTo>
                    <a:pt x="49" y="397"/>
                    <a:pt x="49" y="397"/>
                    <a:pt x="49" y="397"/>
                  </a:cubicBezTo>
                  <a:cubicBezTo>
                    <a:pt x="49" y="396"/>
                    <a:pt x="49" y="396"/>
                    <a:pt x="49" y="396"/>
                  </a:cubicBezTo>
                  <a:cubicBezTo>
                    <a:pt x="47" y="394"/>
                    <a:pt x="47" y="394"/>
                    <a:pt x="47" y="394"/>
                  </a:cubicBezTo>
                  <a:cubicBezTo>
                    <a:pt x="49" y="394"/>
                    <a:pt x="49" y="394"/>
                    <a:pt x="49" y="394"/>
                  </a:cubicBezTo>
                  <a:cubicBezTo>
                    <a:pt x="49" y="393"/>
                    <a:pt x="49" y="393"/>
                    <a:pt x="49" y="393"/>
                  </a:cubicBezTo>
                  <a:cubicBezTo>
                    <a:pt x="46" y="390"/>
                    <a:pt x="46" y="390"/>
                    <a:pt x="46" y="390"/>
                  </a:cubicBezTo>
                  <a:lnTo>
                    <a:pt x="43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854772" y="2514349"/>
              <a:ext cx="1563096" cy="774460"/>
            </a:xfrm>
            <a:custGeom>
              <a:avLst/>
              <a:gdLst>
                <a:gd name="T0" fmla="*/ 800 w 882"/>
                <a:gd name="T1" fmla="*/ 145 h 437"/>
                <a:gd name="T2" fmla="*/ 852 w 882"/>
                <a:gd name="T3" fmla="*/ 93 h 437"/>
                <a:gd name="T4" fmla="*/ 816 w 882"/>
                <a:gd name="T5" fmla="*/ 133 h 437"/>
                <a:gd name="T6" fmla="*/ 121 w 882"/>
                <a:gd name="T7" fmla="*/ 20 h 437"/>
                <a:gd name="T8" fmla="*/ 773 w 882"/>
                <a:gd name="T9" fmla="*/ 148 h 437"/>
                <a:gd name="T10" fmla="*/ 417 w 882"/>
                <a:gd name="T11" fmla="*/ 357 h 437"/>
                <a:gd name="T12" fmla="*/ 881 w 882"/>
                <a:gd name="T13" fmla="*/ 38 h 437"/>
                <a:gd name="T14" fmla="*/ 820 w 882"/>
                <a:gd name="T15" fmla="*/ 75 h 437"/>
                <a:gd name="T16" fmla="*/ 702 w 882"/>
                <a:gd name="T17" fmla="*/ 108 h 437"/>
                <a:gd name="T18" fmla="*/ 623 w 882"/>
                <a:gd name="T19" fmla="*/ 138 h 437"/>
                <a:gd name="T20" fmla="*/ 632 w 882"/>
                <a:gd name="T21" fmla="*/ 101 h 437"/>
                <a:gd name="T22" fmla="*/ 624 w 882"/>
                <a:gd name="T23" fmla="*/ 72 h 437"/>
                <a:gd name="T24" fmla="*/ 589 w 882"/>
                <a:gd name="T25" fmla="*/ 111 h 437"/>
                <a:gd name="T26" fmla="*/ 585 w 882"/>
                <a:gd name="T27" fmla="*/ 81 h 437"/>
                <a:gd name="T28" fmla="*/ 624 w 882"/>
                <a:gd name="T29" fmla="*/ 59 h 437"/>
                <a:gd name="T30" fmla="*/ 614 w 882"/>
                <a:gd name="T31" fmla="*/ 51 h 437"/>
                <a:gd name="T32" fmla="*/ 551 w 882"/>
                <a:gd name="T33" fmla="*/ 49 h 437"/>
                <a:gd name="T34" fmla="*/ 566 w 882"/>
                <a:gd name="T35" fmla="*/ 20 h 437"/>
                <a:gd name="T36" fmla="*/ 518 w 882"/>
                <a:gd name="T37" fmla="*/ 11 h 437"/>
                <a:gd name="T38" fmla="*/ 115 w 882"/>
                <a:gd name="T39" fmla="*/ 32 h 437"/>
                <a:gd name="T40" fmla="*/ 109 w 882"/>
                <a:gd name="T41" fmla="*/ 31 h 437"/>
                <a:gd name="T42" fmla="*/ 80 w 882"/>
                <a:gd name="T43" fmla="*/ 51 h 437"/>
                <a:gd name="T44" fmla="*/ 36 w 882"/>
                <a:gd name="T45" fmla="*/ 108 h 437"/>
                <a:gd name="T46" fmla="*/ 0 w 882"/>
                <a:gd name="T47" fmla="*/ 186 h 437"/>
                <a:gd name="T48" fmla="*/ 7 w 882"/>
                <a:gd name="T49" fmla="*/ 211 h 437"/>
                <a:gd name="T50" fmla="*/ 12 w 882"/>
                <a:gd name="T51" fmla="*/ 260 h 437"/>
                <a:gd name="T52" fmla="*/ 47 w 882"/>
                <a:gd name="T53" fmla="*/ 303 h 437"/>
                <a:gd name="T54" fmla="*/ 219 w 882"/>
                <a:gd name="T55" fmla="*/ 336 h 437"/>
                <a:gd name="T56" fmla="*/ 279 w 882"/>
                <a:gd name="T57" fmla="*/ 375 h 437"/>
                <a:gd name="T58" fmla="*/ 316 w 882"/>
                <a:gd name="T59" fmla="*/ 417 h 437"/>
                <a:gd name="T60" fmla="*/ 328 w 882"/>
                <a:gd name="T61" fmla="*/ 387 h 437"/>
                <a:gd name="T62" fmla="*/ 343 w 882"/>
                <a:gd name="T63" fmla="*/ 376 h 437"/>
                <a:gd name="T64" fmla="*/ 420 w 882"/>
                <a:gd name="T65" fmla="*/ 353 h 437"/>
                <a:gd name="T66" fmla="*/ 452 w 882"/>
                <a:gd name="T67" fmla="*/ 363 h 437"/>
                <a:gd name="T68" fmla="*/ 452 w 882"/>
                <a:gd name="T69" fmla="*/ 352 h 437"/>
                <a:gd name="T70" fmla="*/ 494 w 882"/>
                <a:gd name="T71" fmla="*/ 340 h 437"/>
                <a:gd name="T72" fmla="*/ 518 w 882"/>
                <a:gd name="T73" fmla="*/ 352 h 437"/>
                <a:gd name="T74" fmla="*/ 549 w 882"/>
                <a:gd name="T75" fmla="*/ 391 h 437"/>
                <a:gd name="T76" fmla="*/ 557 w 882"/>
                <a:gd name="T77" fmla="*/ 405 h 437"/>
                <a:gd name="T78" fmla="*/ 574 w 882"/>
                <a:gd name="T79" fmla="*/ 436 h 437"/>
                <a:gd name="T80" fmla="*/ 581 w 882"/>
                <a:gd name="T81" fmla="*/ 352 h 437"/>
                <a:gd name="T82" fmla="*/ 601 w 882"/>
                <a:gd name="T83" fmla="*/ 308 h 437"/>
                <a:gd name="T84" fmla="*/ 628 w 882"/>
                <a:gd name="T85" fmla="*/ 291 h 437"/>
                <a:gd name="T86" fmla="*/ 679 w 882"/>
                <a:gd name="T87" fmla="*/ 259 h 437"/>
                <a:gd name="T88" fmla="*/ 688 w 882"/>
                <a:gd name="T89" fmla="*/ 247 h 437"/>
                <a:gd name="T90" fmla="*/ 698 w 882"/>
                <a:gd name="T91" fmla="*/ 243 h 437"/>
                <a:gd name="T92" fmla="*/ 694 w 882"/>
                <a:gd name="T93" fmla="*/ 215 h 437"/>
                <a:gd name="T94" fmla="*/ 699 w 882"/>
                <a:gd name="T95" fmla="*/ 199 h 437"/>
                <a:gd name="T96" fmla="*/ 715 w 882"/>
                <a:gd name="T97" fmla="*/ 176 h 437"/>
                <a:gd name="T98" fmla="*/ 707 w 882"/>
                <a:gd name="T99" fmla="*/ 198 h 437"/>
                <a:gd name="T100" fmla="*/ 720 w 882"/>
                <a:gd name="T101" fmla="*/ 185 h 437"/>
                <a:gd name="T102" fmla="*/ 744 w 882"/>
                <a:gd name="T103" fmla="*/ 168 h 437"/>
                <a:gd name="T104" fmla="*/ 796 w 882"/>
                <a:gd name="T105" fmla="*/ 138 h 437"/>
                <a:gd name="T106" fmla="*/ 812 w 882"/>
                <a:gd name="T107" fmla="*/ 121 h 437"/>
                <a:gd name="T108" fmla="*/ 848 w 882"/>
                <a:gd name="T109" fmla="*/ 89 h 437"/>
                <a:gd name="T110" fmla="*/ 877 w 882"/>
                <a:gd name="T111" fmla="*/ 76 h 437"/>
                <a:gd name="T112" fmla="*/ 121 w 882"/>
                <a:gd name="T113" fmla="*/ 19 h 437"/>
                <a:gd name="T114" fmla="*/ 587 w 882"/>
                <a:gd name="T115" fmla="*/ 77 h 437"/>
                <a:gd name="T116" fmla="*/ 598 w 882"/>
                <a:gd name="T117" fmla="*/ 38 h 437"/>
                <a:gd name="T118" fmla="*/ 117 w 882"/>
                <a:gd name="T119" fmla="*/ 18 h 437"/>
                <a:gd name="T120" fmla="*/ 460 w 882"/>
                <a:gd name="T121" fmla="*/ 348 h 437"/>
                <a:gd name="T122" fmla="*/ 695 w 882"/>
                <a:gd name="T123" fmla="*/ 25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2" h="437">
                  <a:moveTo>
                    <a:pt x="794" y="142"/>
                  </a:moveTo>
                  <a:lnTo>
                    <a:pt x="796" y="138"/>
                  </a:lnTo>
                  <a:lnTo>
                    <a:pt x="794" y="141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lnTo>
                    <a:pt x="794" y="142"/>
                  </a:lnTo>
                  <a:close/>
                  <a:moveTo>
                    <a:pt x="800" y="145"/>
                  </a:moveTo>
                  <a:lnTo>
                    <a:pt x="804" y="145"/>
                  </a:lnTo>
                  <a:lnTo>
                    <a:pt x="804" y="142"/>
                  </a:lnTo>
                  <a:lnTo>
                    <a:pt x="802" y="142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lnTo>
                    <a:pt x="800" y="145"/>
                  </a:lnTo>
                  <a:close/>
                  <a:moveTo>
                    <a:pt x="808" y="145"/>
                  </a:moveTo>
                  <a:lnTo>
                    <a:pt x="812" y="146"/>
                  </a:lnTo>
                  <a:lnTo>
                    <a:pt x="812" y="142"/>
                  </a:lnTo>
                  <a:lnTo>
                    <a:pt x="810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lnTo>
                    <a:pt x="808" y="145"/>
                  </a:lnTo>
                  <a:close/>
                  <a:moveTo>
                    <a:pt x="852" y="93"/>
                  </a:moveTo>
                  <a:lnTo>
                    <a:pt x="852" y="91"/>
                  </a:lnTo>
                  <a:lnTo>
                    <a:pt x="850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lnTo>
                    <a:pt x="852" y="93"/>
                  </a:lnTo>
                  <a:close/>
                  <a:moveTo>
                    <a:pt x="857" y="91"/>
                  </a:moveTo>
                  <a:lnTo>
                    <a:pt x="857" y="89"/>
                  </a:lnTo>
                  <a:lnTo>
                    <a:pt x="856" y="89"/>
                  </a:lnTo>
                  <a:lnTo>
                    <a:pt x="856" y="93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lnTo>
                    <a:pt x="857" y="91"/>
                  </a:lnTo>
                  <a:close/>
                  <a:moveTo>
                    <a:pt x="816" y="133"/>
                  </a:moveTo>
                  <a:lnTo>
                    <a:pt x="816" y="132"/>
                  </a:lnTo>
                  <a:lnTo>
                    <a:pt x="813" y="132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lnTo>
                    <a:pt x="816" y="133"/>
                  </a:lnTo>
                  <a:close/>
                  <a:moveTo>
                    <a:pt x="111" y="36"/>
                  </a:moveTo>
                  <a:lnTo>
                    <a:pt x="113" y="36"/>
                  </a:lnTo>
                  <a:lnTo>
                    <a:pt x="113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1" y="36"/>
                  </a:lnTo>
                  <a:close/>
                  <a:moveTo>
                    <a:pt x="121" y="23"/>
                  </a:moveTo>
                  <a:lnTo>
                    <a:pt x="122" y="20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lnTo>
                    <a:pt x="121" y="23"/>
                  </a:lnTo>
                  <a:close/>
                  <a:moveTo>
                    <a:pt x="751" y="158"/>
                  </a:moveTo>
                  <a:lnTo>
                    <a:pt x="752" y="158"/>
                  </a:lnTo>
                  <a:lnTo>
                    <a:pt x="755" y="156"/>
                  </a:lnTo>
                  <a:lnTo>
                    <a:pt x="759" y="156"/>
                  </a:lnTo>
                  <a:lnTo>
                    <a:pt x="772" y="154"/>
                  </a:lnTo>
                  <a:lnTo>
                    <a:pt x="777" y="152"/>
                  </a:lnTo>
                  <a:lnTo>
                    <a:pt x="783" y="148"/>
                  </a:lnTo>
                  <a:lnTo>
                    <a:pt x="776" y="150"/>
                  </a:lnTo>
                  <a:lnTo>
                    <a:pt x="773" y="152"/>
                  </a:lnTo>
                  <a:lnTo>
                    <a:pt x="772" y="152"/>
                  </a:lnTo>
                  <a:lnTo>
                    <a:pt x="777" y="146"/>
                  </a:lnTo>
                  <a:lnTo>
                    <a:pt x="773" y="148"/>
                  </a:lnTo>
                  <a:lnTo>
                    <a:pt x="769" y="150"/>
                  </a:lnTo>
                  <a:lnTo>
                    <a:pt x="763" y="152"/>
                  </a:lnTo>
                  <a:lnTo>
                    <a:pt x="759" y="152"/>
                  </a:lnTo>
                  <a:lnTo>
                    <a:pt x="755" y="154"/>
                  </a:lnTo>
                  <a:lnTo>
                    <a:pt x="751" y="154"/>
                  </a:lnTo>
                  <a:lnTo>
                    <a:pt x="749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lnTo>
                    <a:pt x="751" y="158"/>
                  </a:lnTo>
                  <a:close/>
                  <a:moveTo>
                    <a:pt x="417" y="357"/>
                  </a:moveTo>
                  <a:lnTo>
                    <a:pt x="416" y="356"/>
                  </a:lnTo>
                  <a:lnTo>
                    <a:pt x="413" y="357"/>
                  </a:lnTo>
                  <a:lnTo>
                    <a:pt x="416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lnTo>
                    <a:pt x="417" y="357"/>
                  </a:lnTo>
                  <a:close/>
                  <a:moveTo>
                    <a:pt x="745" y="168"/>
                  </a:moveTo>
                  <a:lnTo>
                    <a:pt x="744" y="168"/>
                  </a:lnTo>
                  <a:lnTo>
                    <a:pt x="743" y="172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lnTo>
                    <a:pt x="745" y="168"/>
                  </a:lnTo>
                  <a:close/>
                  <a:moveTo>
                    <a:pt x="877" y="57"/>
                  </a:moveTo>
                  <a:lnTo>
                    <a:pt x="881" y="47"/>
                  </a:lnTo>
                  <a:lnTo>
                    <a:pt x="882" y="40"/>
                  </a:lnTo>
                  <a:lnTo>
                    <a:pt x="881" y="38"/>
                  </a:lnTo>
                  <a:lnTo>
                    <a:pt x="877" y="38"/>
                  </a:lnTo>
                  <a:lnTo>
                    <a:pt x="870" y="38"/>
                  </a:lnTo>
                  <a:lnTo>
                    <a:pt x="868" y="40"/>
                  </a:lnTo>
                  <a:lnTo>
                    <a:pt x="868" y="38"/>
                  </a:lnTo>
                  <a:lnTo>
                    <a:pt x="865" y="34"/>
                  </a:lnTo>
                  <a:lnTo>
                    <a:pt x="864" y="36"/>
                  </a:lnTo>
                  <a:lnTo>
                    <a:pt x="857" y="41"/>
                  </a:lnTo>
                  <a:lnTo>
                    <a:pt x="848" y="47"/>
                  </a:lnTo>
                  <a:lnTo>
                    <a:pt x="846" y="51"/>
                  </a:lnTo>
                  <a:lnTo>
                    <a:pt x="844" y="55"/>
                  </a:lnTo>
                  <a:lnTo>
                    <a:pt x="840" y="59"/>
                  </a:lnTo>
                  <a:lnTo>
                    <a:pt x="838" y="63"/>
                  </a:lnTo>
                  <a:lnTo>
                    <a:pt x="834" y="64"/>
                  </a:lnTo>
                  <a:lnTo>
                    <a:pt x="830" y="68"/>
                  </a:lnTo>
                  <a:lnTo>
                    <a:pt x="829" y="72"/>
                  </a:lnTo>
                  <a:lnTo>
                    <a:pt x="826" y="72"/>
                  </a:lnTo>
                  <a:lnTo>
                    <a:pt x="825" y="75"/>
                  </a:lnTo>
                  <a:lnTo>
                    <a:pt x="825" y="72"/>
                  </a:lnTo>
                  <a:lnTo>
                    <a:pt x="820" y="75"/>
                  </a:lnTo>
                  <a:lnTo>
                    <a:pt x="816" y="77"/>
                  </a:lnTo>
                  <a:lnTo>
                    <a:pt x="768" y="77"/>
                  </a:lnTo>
                  <a:lnTo>
                    <a:pt x="755" y="84"/>
                  </a:lnTo>
                  <a:lnTo>
                    <a:pt x="748" y="88"/>
                  </a:lnTo>
                  <a:lnTo>
                    <a:pt x="743" y="91"/>
                  </a:lnTo>
                  <a:lnTo>
                    <a:pt x="739" y="95"/>
                  </a:lnTo>
                  <a:lnTo>
                    <a:pt x="741" y="95"/>
                  </a:lnTo>
                  <a:lnTo>
                    <a:pt x="739" y="97"/>
                  </a:lnTo>
                  <a:lnTo>
                    <a:pt x="741" y="97"/>
                  </a:lnTo>
                  <a:lnTo>
                    <a:pt x="739" y="99"/>
                  </a:lnTo>
                  <a:lnTo>
                    <a:pt x="737" y="103"/>
                  </a:lnTo>
                  <a:lnTo>
                    <a:pt x="736" y="104"/>
                  </a:lnTo>
                  <a:lnTo>
                    <a:pt x="732" y="107"/>
                  </a:lnTo>
                  <a:lnTo>
                    <a:pt x="728" y="108"/>
                  </a:lnTo>
                  <a:lnTo>
                    <a:pt x="724" y="108"/>
                  </a:lnTo>
                  <a:lnTo>
                    <a:pt x="716" y="111"/>
                  </a:lnTo>
                  <a:lnTo>
                    <a:pt x="712" y="108"/>
                  </a:lnTo>
                  <a:lnTo>
                    <a:pt x="711" y="108"/>
                  </a:lnTo>
                  <a:lnTo>
                    <a:pt x="702" y="108"/>
                  </a:lnTo>
                  <a:lnTo>
                    <a:pt x="698" y="108"/>
                  </a:lnTo>
                  <a:lnTo>
                    <a:pt x="694" y="111"/>
                  </a:lnTo>
                  <a:lnTo>
                    <a:pt x="692" y="112"/>
                  </a:lnTo>
                  <a:lnTo>
                    <a:pt x="692" y="114"/>
                  </a:lnTo>
                  <a:lnTo>
                    <a:pt x="694" y="116"/>
                  </a:lnTo>
                  <a:lnTo>
                    <a:pt x="692" y="118"/>
                  </a:lnTo>
                  <a:lnTo>
                    <a:pt x="682" y="124"/>
                  </a:lnTo>
                  <a:lnTo>
                    <a:pt x="672" y="129"/>
                  </a:lnTo>
                  <a:lnTo>
                    <a:pt x="662" y="133"/>
                  </a:lnTo>
                  <a:lnTo>
                    <a:pt x="650" y="137"/>
                  </a:lnTo>
                  <a:lnTo>
                    <a:pt x="646" y="138"/>
                  </a:lnTo>
                  <a:lnTo>
                    <a:pt x="640" y="141"/>
                  </a:lnTo>
                  <a:lnTo>
                    <a:pt x="631" y="142"/>
                  </a:lnTo>
                  <a:lnTo>
                    <a:pt x="627" y="142"/>
                  </a:lnTo>
                  <a:lnTo>
                    <a:pt x="624" y="142"/>
                  </a:lnTo>
                  <a:lnTo>
                    <a:pt x="622" y="142"/>
                  </a:lnTo>
                  <a:lnTo>
                    <a:pt x="627" y="141"/>
                  </a:lnTo>
                  <a:lnTo>
                    <a:pt x="623" y="141"/>
                  </a:lnTo>
                  <a:lnTo>
                    <a:pt x="623" y="138"/>
                  </a:lnTo>
                  <a:lnTo>
                    <a:pt x="619" y="138"/>
                  </a:lnTo>
                  <a:lnTo>
                    <a:pt x="618" y="137"/>
                  </a:lnTo>
                  <a:lnTo>
                    <a:pt x="619" y="134"/>
                  </a:lnTo>
                  <a:lnTo>
                    <a:pt x="623" y="133"/>
                  </a:lnTo>
                  <a:lnTo>
                    <a:pt x="624" y="132"/>
                  </a:lnTo>
                  <a:lnTo>
                    <a:pt x="627" y="129"/>
                  </a:lnTo>
                  <a:lnTo>
                    <a:pt x="631" y="125"/>
                  </a:lnTo>
                  <a:lnTo>
                    <a:pt x="635" y="121"/>
                  </a:lnTo>
                  <a:lnTo>
                    <a:pt x="636" y="120"/>
                  </a:lnTo>
                  <a:lnTo>
                    <a:pt x="636" y="121"/>
                  </a:lnTo>
                  <a:lnTo>
                    <a:pt x="638" y="120"/>
                  </a:lnTo>
                  <a:lnTo>
                    <a:pt x="642" y="116"/>
                  </a:lnTo>
                  <a:lnTo>
                    <a:pt x="644" y="108"/>
                  </a:lnTo>
                  <a:lnTo>
                    <a:pt x="646" y="103"/>
                  </a:lnTo>
                  <a:lnTo>
                    <a:pt x="646" y="99"/>
                  </a:lnTo>
                  <a:lnTo>
                    <a:pt x="644" y="95"/>
                  </a:lnTo>
                  <a:lnTo>
                    <a:pt x="642" y="95"/>
                  </a:lnTo>
                  <a:lnTo>
                    <a:pt x="638" y="97"/>
                  </a:lnTo>
                  <a:lnTo>
                    <a:pt x="632" y="101"/>
                  </a:lnTo>
                  <a:lnTo>
                    <a:pt x="628" y="103"/>
                  </a:lnTo>
                  <a:lnTo>
                    <a:pt x="627" y="103"/>
                  </a:lnTo>
                  <a:lnTo>
                    <a:pt x="627" y="101"/>
                  </a:lnTo>
                  <a:lnTo>
                    <a:pt x="628" y="97"/>
                  </a:lnTo>
                  <a:lnTo>
                    <a:pt x="632" y="95"/>
                  </a:lnTo>
                  <a:lnTo>
                    <a:pt x="635" y="93"/>
                  </a:lnTo>
                  <a:lnTo>
                    <a:pt x="638" y="91"/>
                  </a:lnTo>
                  <a:lnTo>
                    <a:pt x="642" y="88"/>
                  </a:lnTo>
                  <a:lnTo>
                    <a:pt x="644" y="84"/>
                  </a:lnTo>
                  <a:lnTo>
                    <a:pt x="644" y="80"/>
                  </a:lnTo>
                  <a:lnTo>
                    <a:pt x="644" y="77"/>
                  </a:lnTo>
                  <a:lnTo>
                    <a:pt x="646" y="76"/>
                  </a:lnTo>
                  <a:lnTo>
                    <a:pt x="646" y="75"/>
                  </a:lnTo>
                  <a:lnTo>
                    <a:pt x="644" y="72"/>
                  </a:lnTo>
                  <a:lnTo>
                    <a:pt x="635" y="67"/>
                  </a:lnTo>
                  <a:lnTo>
                    <a:pt x="631" y="64"/>
                  </a:lnTo>
                  <a:lnTo>
                    <a:pt x="624" y="68"/>
                  </a:lnTo>
                  <a:lnTo>
                    <a:pt x="623" y="71"/>
                  </a:lnTo>
                  <a:lnTo>
                    <a:pt x="624" y="72"/>
                  </a:lnTo>
                  <a:lnTo>
                    <a:pt x="622" y="72"/>
                  </a:lnTo>
                  <a:lnTo>
                    <a:pt x="619" y="75"/>
                  </a:lnTo>
                  <a:lnTo>
                    <a:pt x="618" y="76"/>
                  </a:lnTo>
                  <a:lnTo>
                    <a:pt x="615" y="80"/>
                  </a:lnTo>
                  <a:lnTo>
                    <a:pt x="611" y="81"/>
                  </a:lnTo>
                  <a:lnTo>
                    <a:pt x="614" y="80"/>
                  </a:lnTo>
                  <a:lnTo>
                    <a:pt x="610" y="81"/>
                  </a:lnTo>
                  <a:lnTo>
                    <a:pt x="611" y="77"/>
                  </a:lnTo>
                  <a:lnTo>
                    <a:pt x="609" y="80"/>
                  </a:lnTo>
                  <a:lnTo>
                    <a:pt x="606" y="80"/>
                  </a:lnTo>
                  <a:lnTo>
                    <a:pt x="605" y="81"/>
                  </a:lnTo>
                  <a:lnTo>
                    <a:pt x="602" y="84"/>
                  </a:lnTo>
                  <a:lnTo>
                    <a:pt x="601" y="85"/>
                  </a:lnTo>
                  <a:lnTo>
                    <a:pt x="597" y="91"/>
                  </a:lnTo>
                  <a:lnTo>
                    <a:pt x="591" y="95"/>
                  </a:lnTo>
                  <a:lnTo>
                    <a:pt x="591" y="101"/>
                  </a:lnTo>
                  <a:lnTo>
                    <a:pt x="587" y="104"/>
                  </a:lnTo>
                  <a:lnTo>
                    <a:pt x="587" y="108"/>
                  </a:lnTo>
                  <a:lnTo>
                    <a:pt x="589" y="111"/>
                  </a:lnTo>
                  <a:lnTo>
                    <a:pt x="587" y="112"/>
                  </a:lnTo>
                  <a:lnTo>
                    <a:pt x="587" y="114"/>
                  </a:lnTo>
                  <a:lnTo>
                    <a:pt x="585" y="120"/>
                  </a:lnTo>
                  <a:lnTo>
                    <a:pt x="579" y="128"/>
                  </a:lnTo>
                  <a:lnTo>
                    <a:pt x="574" y="133"/>
                  </a:lnTo>
                  <a:lnTo>
                    <a:pt x="567" y="137"/>
                  </a:lnTo>
                  <a:lnTo>
                    <a:pt x="562" y="138"/>
                  </a:lnTo>
                  <a:lnTo>
                    <a:pt x="561" y="138"/>
                  </a:lnTo>
                  <a:lnTo>
                    <a:pt x="558" y="137"/>
                  </a:lnTo>
                  <a:lnTo>
                    <a:pt x="558" y="129"/>
                  </a:lnTo>
                  <a:lnTo>
                    <a:pt x="561" y="121"/>
                  </a:lnTo>
                  <a:lnTo>
                    <a:pt x="562" y="118"/>
                  </a:lnTo>
                  <a:lnTo>
                    <a:pt x="565" y="114"/>
                  </a:lnTo>
                  <a:lnTo>
                    <a:pt x="567" y="107"/>
                  </a:lnTo>
                  <a:lnTo>
                    <a:pt x="571" y="101"/>
                  </a:lnTo>
                  <a:lnTo>
                    <a:pt x="578" y="93"/>
                  </a:lnTo>
                  <a:lnTo>
                    <a:pt x="581" y="88"/>
                  </a:lnTo>
                  <a:lnTo>
                    <a:pt x="585" y="84"/>
                  </a:lnTo>
                  <a:lnTo>
                    <a:pt x="585" y="81"/>
                  </a:lnTo>
                  <a:lnTo>
                    <a:pt x="583" y="81"/>
                  </a:lnTo>
                  <a:lnTo>
                    <a:pt x="579" y="84"/>
                  </a:lnTo>
                  <a:lnTo>
                    <a:pt x="574" y="88"/>
                  </a:lnTo>
                  <a:lnTo>
                    <a:pt x="575" y="84"/>
                  </a:lnTo>
                  <a:lnTo>
                    <a:pt x="579" y="80"/>
                  </a:lnTo>
                  <a:lnTo>
                    <a:pt x="583" y="77"/>
                  </a:lnTo>
                  <a:lnTo>
                    <a:pt x="587" y="76"/>
                  </a:lnTo>
                  <a:lnTo>
                    <a:pt x="593" y="68"/>
                  </a:lnTo>
                  <a:lnTo>
                    <a:pt x="597" y="64"/>
                  </a:lnTo>
                  <a:lnTo>
                    <a:pt x="601" y="63"/>
                  </a:lnTo>
                  <a:lnTo>
                    <a:pt x="598" y="67"/>
                  </a:lnTo>
                  <a:lnTo>
                    <a:pt x="602" y="64"/>
                  </a:lnTo>
                  <a:lnTo>
                    <a:pt x="606" y="63"/>
                  </a:lnTo>
                  <a:lnTo>
                    <a:pt x="602" y="67"/>
                  </a:lnTo>
                  <a:lnTo>
                    <a:pt x="609" y="64"/>
                  </a:lnTo>
                  <a:lnTo>
                    <a:pt x="611" y="63"/>
                  </a:lnTo>
                  <a:lnTo>
                    <a:pt x="615" y="61"/>
                  </a:lnTo>
                  <a:lnTo>
                    <a:pt x="622" y="61"/>
                  </a:lnTo>
                  <a:lnTo>
                    <a:pt x="624" y="59"/>
                  </a:lnTo>
                  <a:lnTo>
                    <a:pt x="628" y="61"/>
                  </a:lnTo>
                  <a:lnTo>
                    <a:pt x="631" y="63"/>
                  </a:lnTo>
                  <a:lnTo>
                    <a:pt x="632" y="63"/>
                  </a:lnTo>
                  <a:lnTo>
                    <a:pt x="635" y="61"/>
                  </a:lnTo>
                  <a:lnTo>
                    <a:pt x="636" y="61"/>
                  </a:lnTo>
                  <a:lnTo>
                    <a:pt x="640" y="61"/>
                  </a:lnTo>
                  <a:lnTo>
                    <a:pt x="642" y="61"/>
                  </a:lnTo>
                  <a:lnTo>
                    <a:pt x="644" y="61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44" y="55"/>
                  </a:lnTo>
                  <a:lnTo>
                    <a:pt x="644" y="53"/>
                  </a:lnTo>
                  <a:lnTo>
                    <a:pt x="642" y="51"/>
                  </a:lnTo>
                  <a:lnTo>
                    <a:pt x="640" y="51"/>
                  </a:lnTo>
                  <a:lnTo>
                    <a:pt x="632" y="51"/>
                  </a:lnTo>
                  <a:lnTo>
                    <a:pt x="636" y="47"/>
                  </a:lnTo>
                  <a:lnTo>
                    <a:pt x="627" y="49"/>
                  </a:lnTo>
                  <a:lnTo>
                    <a:pt x="619" y="49"/>
                  </a:lnTo>
                  <a:lnTo>
                    <a:pt x="614" y="51"/>
                  </a:lnTo>
                  <a:lnTo>
                    <a:pt x="610" y="53"/>
                  </a:lnTo>
                  <a:lnTo>
                    <a:pt x="606" y="51"/>
                  </a:lnTo>
                  <a:lnTo>
                    <a:pt x="602" y="51"/>
                  </a:lnTo>
                  <a:lnTo>
                    <a:pt x="598" y="49"/>
                  </a:lnTo>
                  <a:lnTo>
                    <a:pt x="595" y="45"/>
                  </a:lnTo>
                  <a:lnTo>
                    <a:pt x="593" y="44"/>
                  </a:lnTo>
                  <a:lnTo>
                    <a:pt x="591" y="45"/>
                  </a:lnTo>
                  <a:lnTo>
                    <a:pt x="587" y="47"/>
                  </a:lnTo>
                  <a:lnTo>
                    <a:pt x="589" y="45"/>
                  </a:lnTo>
                  <a:lnTo>
                    <a:pt x="589" y="44"/>
                  </a:lnTo>
                  <a:lnTo>
                    <a:pt x="587" y="41"/>
                  </a:lnTo>
                  <a:lnTo>
                    <a:pt x="587" y="40"/>
                  </a:lnTo>
                  <a:lnTo>
                    <a:pt x="575" y="45"/>
                  </a:lnTo>
                  <a:lnTo>
                    <a:pt x="570" y="45"/>
                  </a:lnTo>
                  <a:lnTo>
                    <a:pt x="566" y="47"/>
                  </a:lnTo>
                  <a:lnTo>
                    <a:pt x="562" y="49"/>
                  </a:lnTo>
                  <a:lnTo>
                    <a:pt x="557" y="49"/>
                  </a:lnTo>
                  <a:lnTo>
                    <a:pt x="554" y="49"/>
                  </a:lnTo>
                  <a:lnTo>
                    <a:pt x="551" y="49"/>
                  </a:lnTo>
                  <a:lnTo>
                    <a:pt x="553" y="47"/>
                  </a:lnTo>
                  <a:lnTo>
                    <a:pt x="554" y="44"/>
                  </a:lnTo>
                  <a:lnTo>
                    <a:pt x="545" y="47"/>
                  </a:lnTo>
                  <a:lnTo>
                    <a:pt x="539" y="49"/>
                  </a:lnTo>
                  <a:lnTo>
                    <a:pt x="536" y="47"/>
                  </a:lnTo>
                  <a:lnTo>
                    <a:pt x="538" y="45"/>
                  </a:lnTo>
                  <a:lnTo>
                    <a:pt x="539" y="44"/>
                  </a:lnTo>
                  <a:lnTo>
                    <a:pt x="542" y="43"/>
                  </a:lnTo>
                  <a:lnTo>
                    <a:pt x="547" y="41"/>
                  </a:lnTo>
                  <a:lnTo>
                    <a:pt x="557" y="34"/>
                  </a:lnTo>
                  <a:lnTo>
                    <a:pt x="567" y="31"/>
                  </a:lnTo>
                  <a:lnTo>
                    <a:pt x="581" y="24"/>
                  </a:lnTo>
                  <a:lnTo>
                    <a:pt x="579" y="24"/>
                  </a:lnTo>
                  <a:lnTo>
                    <a:pt x="575" y="24"/>
                  </a:lnTo>
                  <a:lnTo>
                    <a:pt x="573" y="23"/>
                  </a:lnTo>
                  <a:lnTo>
                    <a:pt x="571" y="23"/>
                  </a:lnTo>
                  <a:lnTo>
                    <a:pt x="567" y="23"/>
                  </a:lnTo>
                  <a:lnTo>
                    <a:pt x="566" y="23"/>
                  </a:lnTo>
                  <a:lnTo>
                    <a:pt x="566" y="20"/>
                  </a:lnTo>
                  <a:lnTo>
                    <a:pt x="561" y="23"/>
                  </a:lnTo>
                  <a:lnTo>
                    <a:pt x="554" y="24"/>
                  </a:lnTo>
                  <a:lnTo>
                    <a:pt x="553" y="23"/>
                  </a:lnTo>
                  <a:lnTo>
                    <a:pt x="551" y="20"/>
                  </a:lnTo>
                  <a:lnTo>
                    <a:pt x="549" y="20"/>
                  </a:lnTo>
                  <a:lnTo>
                    <a:pt x="547" y="19"/>
                  </a:lnTo>
                  <a:lnTo>
                    <a:pt x="545" y="20"/>
                  </a:lnTo>
                  <a:lnTo>
                    <a:pt x="545" y="19"/>
                  </a:lnTo>
                  <a:lnTo>
                    <a:pt x="543" y="18"/>
                  </a:lnTo>
                  <a:lnTo>
                    <a:pt x="543" y="15"/>
                  </a:lnTo>
                  <a:lnTo>
                    <a:pt x="539" y="15"/>
                  </a:lnTo>
                  <a:lnTo>
                    <a:pt x="536" y="14"/>
                  </a:lnTo>
                  <a:lnTo>
                    <a:pt x="532" y="15"/>
                  </a:lnTo>
                  <a:lnTo>
                    <a:pt x="528" y="18"/>
                  </a:lnTo>
                  <a:lnTo>
                    <a:pt x="528" y="15"/>
                  </a:lnTo>
                  <a:lnTo>
                    <a:pt x="526" y="14"/>
                  </a:lnTo>
                  <a:lnTo>
                    <a:pt x="524" y="14"/>
                  </a:lnTo>
                  <a:lnTo>
                    <a:pt x="521" y="14"/>
                  </a:lnTo>
                  <a:lnTo>
                    <a:pt x="518" y="11"/>
                  </a:lnTo>
                  <a:lnTo>
                    <a:pt x="518" y="10"/>
                  </a:lnTo>
                  <a:lnTo>
                    <a:pt x="521" y="4"/>
                  </a:lnTo>
                  <a:lnTo>
                    <a:pt x="518" y="0"/>
                  </a:lnTo>
                  <a:lnTo>
                    <a:pt x="517" y="2"/>
                  </a:lnTo>
                  <a:lnTo>
                    <a:pt x="514" y="7"/>
                  </a:lnTo>
                  <a:lnTo>
                    <a:pt x="126" y="7"/>
                  </a:lnTo>
                  <a:lnTo>
                    <a:pt x="126" y="10"/>
                  </a:lnTo>
                  <a:lnTo>
                    <a:pt x="126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21" y="18"/>
                  </a:lnTo>
                  <a:lnTo>
                    <a:pt x="121" y="19"/>
                  </a:lnTo>
                  <a:lnTo>
                    <a:pt x="122" y="19"/>
                  </a:lnTo>
                  <a:lnTo>
                    <a:pt x="122" y="20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17" y="31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3" y="36"/>
                  </a:lnTo>
                  <a:lnTo>
                    <a:pt x="109" y="38"/>
                  </a:lnTo>
                  <a:lnTo>
                    <a:pt x="108" y="40"/>
                  </a:lnTo>
                  <a:lnTo>
                    <a:pt x="105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13" y="31"/>
                  </a:lnTo>
                  <a:lnTo>
                    <a:pt x="115" y="28"/>
                  </a:lnTo>
                  <a:lnTo>
                    <a:pt x="117" y="27"/>
                  </a:lnTo>
                  <a:lnTo>
                    <a:pt x="108" y="32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1" y="36"/>
                  </a:lnTo>
                  <a:lnTo>
                    <a:pt x="108" y="31"/>
                  </a:lnTo>
                  <a:lnTo>
                    <a:pt x="111" y="28"/>
                  </a:lnTo>
                  <a:lnTo>
                    <a:pt x="109" y="31"/>
                  </a:lnTo>
                  <a:lnTo>
                    <a:pt x="113" y="28"/>
                  </a:lnTo>
                  <a:lnTo>
                    <a:pt x="115" y="27"/>
                  </a:lnTo>
                  <a:lnTo>
                    <a:pt x="115" y="23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4" y="23"/>
                  </a:lnTo>
                  <a:lnTo>
                    <a:pt x="97" y="20"/>
                  </a:lnTo>
                  <a:lnTo>
                    <a:pt x="92" y="19"/>
                  </a:lnTo>
                  <a:lnTo>
                    <a:pt x="91" y="19"/>
                  </a:lnTo>
                  <a:lnTo>
                    <a:pt x="91" y="23"/>
                  </a:lnTo>
                  <a:lnTo>
                    <a:pt x="88" y="28"/>
                  </a:lnTo>
                  <a:lnTo>
                    <a:pt x="87" y="36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0" y="47"/>
                  </a:lnTo>
                  <a:lnTo>
                    <a:pt x="84" y="49"/>
                  </a:lnTo>
                  <a:lnTo>
                    <a:pt x="83" y="49"/>
                  </a:lnTo>
                  <a:lnTo>
                    <a:pt x="80" y="51"/>
                  </a:lnTo>
                  <a:lnTo>
                    <a:pt x="77" y="53"/>
                  </a:lnTo>
                  <a:lnTo>
                    <a:pt x="77" y="55"/>
                  </a:lnTo>
                  <a:lnTo>
                    <a:pt x="79" y="57"/>
                  </a:lnTo>
                  <a:lnTo>
                    <a:pt x="75" y="59"/>
                  </a:lnTo>
                  <a:lnTo>
                    <a:pt x="73" y="63"/>
                  </a:lnTo>
                  <a:lnTo>
                    <a:pt x="69" y="67"/>
                  </a:lnTo>
                  <a:lnTo>
                    <a:pt x="69" y="71"/>
                  </a:lnTo>
                  <a:lnTo>
                    <a:pt x="65" y="72"/>
                  </a:lnTo>
                  <a:lnTo>
                    <a:pt x="64" y="75"/>
                  </a:lnTo>
                  <a:lnTo>
                    <a:pt x="60" y="80"/>
                  </a:lnTo>
                  <a:lnTo>
                    <a:pt x="56" y="85"/>
                  </a:lnTo>
                  <a:lnTo>
                    <a:pt x="51" y="93"/>
                  </a:lnTo>
                  <a:lnTo>
                    <a:pt x="47" y="99"/>
                  </a:lnTo>
                  <a:lnTo>
                    <a:pt x="44" y="101"/>
                  </a:lnTo>
                  <a:lnTo>
                    <a:pt x="40" y="103"/>
                  </a:lnTo>
                  <a:lnTo>
                    <a:pt x="39" y="107"/>
                  </a:lnTo>
                  <a:lnTo>
                    <a:pt x="40" y="107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4" y="112"/>
                  </a:lnTo>
                  <a:lnTo>
                    <a:pt x="30" y="118"/>
                  </a:lnTo>
                  <a:lnTo>
                    <a:pt x="27" y="124"/>
                  </a:lnTo>
                  <a:lnTo>
                    <a:pt x="23" y="129"/>
                  </a:lnTo>
                  <a:lnTo>
                    <a:pt x="23" y="132"/>
                  </a:lnTo>
                  <a:lnTo>
                    <a:pt x="22" y="134"/>
                  </a:lnTo>
                  <a:lnTo>
                    <a:pt x="22" y="138"/>
                  </a:lnTo>
                  <a:lnTo>
                    <a:pt x="22" y="141"/>
                  </a:lnTo>
                  <a:lnTo>
                    <a:pt x="18" y="145"/>
                  </a:lnTo>
                  <a:lnTo>
                    <a:pt x="16" y="148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8" y="158"/>
                  </a:lnTo>
                  <a:lnTo>
                    <a:pt x="4" y="164"/>
                  </a:lnTo>
                  <a:lnTo>
                    <a:pt x="7" y="168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0" y="186"/>
                  </a:lnTo>
                  <a:lnTo>
                    <a:pt x="3" y="190"/>
                  </a:lnTo>
                  <a:lnTo>
                    <a:pt x="3" y="191"/>
                  </a:lnTo>
                  <a:lnTo>
                    <a:pt x="4" y="195"/>
                  </a:lnTo>
                  <a:lnTo>
                    <a:pt x="4" y="199"/>
                  </a:lnTo>
                  <a:lnTo>
                    <a:pt x="7" y="203"/>
                  </a:lnTo>
                  <a:lnTo>
                    <a:pt x="4" y="202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8" y="207"/>
                  </a:lnTo>
                  <a:lnTo>
                    <a:pt x="10" y="205"/>
                  </a:lnTo>
                  <a:lnTo>
                    <a:pt x="10" y="203"/>
                  </a:lnTo>
                  <a:lnTo>
                    <a:pt x="12" y="202"/>
                  </a:lnTo>
                  <a:lnTo>
                    <a:pt x="16" y="203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2" y="215"/>
                  </a:lnTo>
                  <a:lnTo>
                    <a:pt x="8" y="211"/>
                  </a:lnTo>
                  <a:lnTo>
                    <a:pt x="10" y="207"/>
                  </a:lnTo>
                  <a:lnTo>
                    <a:pt x="7" y="211"/>
                  </a:lnTo>
                  <a:lnTo>
                    <a:pt x="7" y="215"/>
                  </a:lnTo>
                  <a:lnTo>
                    <a:pt x="4" y="218"/>
                  </a:lnTo>
                  <a:lnTo>
                    <a:pt x="4" y="221"/>
                  </a:lnTo>
                  <a:lnTo>
                    <a:pt x="7" y="222"/>
                  </a:lnTo>
                  <a:lnTo>
                    <a:pt x="10" y="225"/>
                  </a:lnTo>
                  <a:lnTo>
                    <a:pt x="10" y="226"/>
                  </a:lnTo>
                  <a:lnTo>
                    <a:pt x="8" y="229"/>
                  </a:lnTo>
                  <a:lnTo>
                    <a:pt x="7" y="230"/>
                  </a:lnTo>
                  <a:lnTo>
                    <a:pt x="4" y="234"/>
                  </a:lnTo>
                  <a:lnTo>
                    <a:pt x="7" y="238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7"/>
                  </a:lnTo>
                  <a:lnTo>
                    <a:pt x="10" y="249"/>
                  </a:lnTo>
                  <a:lnTo>
                    <a:pt x="12" y="253"/>
                  </a:lnTo>
                  <a:lnTo>
                    <a:pt x="10" y="255"/>
                  </a:lnTo>
                  <a:lnTo>
                    <a:pt x="12" y="255"/>
                  </a:lnTo>
                  <a:lnTo>
                    <a:pt x="12" y="257"/>
                  </a:lnTo>
                  <a:lnTo>
                    <a:pt x="12" y="260"/>
                  </a:lnTo>
                  <a:lnTo>
                    <a:pt x="10" y="264"/>
                  </a:lnTo>
                  <a:lnTo>
                    <a:pt x="10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22" y="270"/>
                  </a:lnTo>
                  <a:lnTo>
                    <a:pt x="26" y="270"/>
                  </a:lnTo>
                  <a:lnTo>
                    <a:pt x="27" y="272"/>
                  </a:lnTo>
                  <a:lnTo>
                    <a:pt x="30" y="276"/>
                  </a:lnTo>
                  <a:lnTo>
                    <a:pt x="34" y="276"/>
                  </a:lnTo>
                  <a:lnTo>
                    <a:pt x="36" y="276"/>
                  </a:lnTo>
                  <a:lnTo>
                    <a:pt x="36" y="278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40" y="282"/>
                  </a:lnTo>
                  <a:lnTo>
                    <a:pt x="43" y="283"/>
                  </a:lnTo>
                  <a:lnTo>
                    <a:pt x="47" y="287"/>
                  </a:lnTo>
                  <a:lnTo>
                    <a:pt x="48" y="29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4"/>
                  </a:lnTo>
                  <a:lnTo>
                    <a:pt x="84" y="300"/>
                  </a:lnTo>
                  <a:lnTo>
                    <a:pt x="83" y="304"/>
                  </a:lnTo>
                  <a:lnTo>
                    <a:pt x="132" y="326"/>
                  </a:lnTo>
                  <a:lnTo>
                    <a:pt x="174" y="326"/>
                  </a:lnTo>
                  <a:lnTo>
                    <a:pt x="174" y="318"/>
                  </a:lnTo>
                  <a:lnTo>
                    <a:pt x="202" y="318"/>
                  </a:lnTo>
                  <a:lnTo>
                    <a:pt x="205" y="318"/>
                  </a:lnTo>
                  <a:lnTo>
                    <a:pt x="205" y="319"/>
                  </a:lnTo>
                  <a:lnTo>
                    <a:pt x="206" y="323"/>
                  </a:lnTo>
                  <a:lnTo>
                    <a:pt x="210" y="326"/>
                  </a:lnTo>
                  <a:lnTo>
                    <a:pt x="214" y="331"/>
                  </a:lnTo>
                  <a:lnTo>
                    <a:pt x="215" y="335"/>
                  </a:lnTo>
                  <a:lnTo>
                    <a:pt x="219" y="336"/>
                  </a:lnTo>
                  <a:lnTo>
                    <a:pt x="222" y="340"/>
                  </a:lnTo>
                  <a:lnTo>
                    <a:pt x="222" y="347"/>
                  </a:lnTo>
                  <a:lnTo>
                    <a:pt x="222" y="349"/>
                  </a:lnTo>
                  <a:lnTo>
                    <a:pt x="223" y="356"/>
                  </a:lnTo>
                  <a:lnTo>
                    <a:pt x="227" y="361"/>
                  </a:lnTo>
                  <a:lnTo>
                    <a:pt x="233" y="365"/>
                  </a:lnTo>
                  <a:lnTo>
                    <a:pt x="237" y="367"/>
                  </a:lnTo>
                  <a:lnTo>
                    <a:pt x="241" y="367"/>
                  </a:lnTo>
                  <a:lnTo>
                    <a:pt x="242" y="365"/>
                  </a:lnTo>
                  <a:lnTo>
                    <a:pt x="246" y="361"/>
                  </a:lnTo>
                  <a:lnTo>
                    <a:pt x="249" y="357"/>
                  </a:lnTo>
                  <a:lnTo>
                    <a:pt x="250" y="353"/>
                  </a:lnTo>
                  <a:lnTo>
                    <a:pt x="258" y="352"/>
                  </a:lnTo>
                  <a:lnTo>
                    <a:pt x="266" y="353"/>
                  </a:lnTo>
                  <a:lnTo>
                    <a:pt x="269" y="353"/>
                  </a:lnTo>
                  <a:lnTo>
                    <a:pt x="275" y="360"/>
                  </a:lnTo>
                  <a:lnTo>
                    <a:pt x="277" y="363"/>
                  </a:lnTo>
                  <a:lnTo>
                    <a:pt x="279" y="367"/>
                  </a:lnTo>
                  <a:lnTo>
                    <a:pt x="279" y="375"/>
                  </a:lnTo>
                  <a:lnTo>
                    <a:pt x="282" y="383"/>
                  </a:lnTo>
                  <a:lnTo>
                    <a:pt x="286" y="391"/>
                  </a:lnTo>
                  <a:lnTo>
                    <a:pt x="288" y="393"/>
                  </a:lnTo>
                  <a:lnTo>
                    <a:pt x="288" y="397"/>
                  </a:lnTo>
                  <a:lnTo>
                    <a:pt x="288" y="404"/>
                  </a:lnTo>
                  <a:lnTo>
                    <a:pt x="288" y="406"/>
                  </a:lnTo>
                  <a:lnTo>
                    <a:pt x="290" y="413"/>
                  </a:lnTo>
                  <a:lnTo>
                    <a:pt x="292" y="414"/>
                  </a:lnTo>
                  <a:lnTo>
                    <a:pt x="294" y="414"/>
                  </a:lnTo>
                  <a:lnTo>
                    <a:pt x="298" y="417"/>
                  </a:lnTo>
                  <a:lnTo>
                    <a:pt x="302" y="420"/>
                  </a:lnTo>
                  <a:lnTo>
                    <a:pt x="306" y="420"/>
                  </a:lnTo>
                  <a:lnTo>
                    <a:pt x="308" y="420"/>
                  </a:lnTo>
                  <a:lnTo>
                    <a:pt x="311" y="422"/>
                  </a:lnTo>
                  <a:lnTo>
                    <a:pt x="315" y="424"/>
                  </a:lnTo>
                  <a:lnTo>
                    <a:pt x="315" y="424"/>
                  </a:lnTo>
                  <a:lnTo>
                    <a:pt x="316" y="422"/>
                  </a:lnTo>
                  <a:lnTo>
                    <a:pt x="316" y="420"/>
                  </a:lnTo>
                  <a:lnTo>
                    <a:pt x="316" y="417"/>
                  </a:lnTo>
                  <a:lnTo>
                    <a:pt x="316" y="409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9" y="401"/>
                  </a:lnTo>
                  <a:lnTo>
                    <a:pt x="320" y="400"/>
                  </a:lnTo>
                  <a:lnTo>
                    <a:pt x="316" y="400"/>
                  </a:lnTo>
                  <a:lnTo>
                    <a:pt x="315" y="400"/>
                  </a:lnTo>
                  <a:lnTo>
                    <a:pt x="316" y="397"/>
                  </a:lnTo>
                  <a:lnTo>
                    <a:pt x="315" y="396"/>
                  </a:lnTo>
                  <a:lnTo>
                    <a:pt x="319" y="397"/>
                  </a:lnTo>
                  <a:lnTo>
                    <a:pt x="320" y="396"/>
                  </a:lnTo>
                  <a:lnTo>
                    <a:pt x="323" y="393"/>
                  </a:lnTo>
                  <a:lnTo>
                    <a:pt x="323" y="396"/>
                  </a:lnTo>
                  <a:lnTo>
                    <a:pt x="324" y="393"/>
                  </a:lnTo>
                  <a:lnTo>
                    <a:pt x="326" y="391"/>
                  </a:lnTo>
                  <a:lnTo>
                    <a:pt x="324" y="392"/>
                  </a:lnTo>
                  <a:lnTo>
                    <a:pt x="323" y="388"/>
                  </a:lnTo>
                  <a:lnTo>
                    <a:pt x="326" y="388"/>
                  </a:lnTo>
                  <a:lnTo>
                    <a:pt x="328" y="387"/>
                  </a:lnTo>
                  <a:lnTo>
                    <a:pt x="330" y="384"/>
                  </a:lnTo>
                  <a:lnTo>
                    <a:pt x="326" y="384"/>
                  </a:lnTo>
                  <a:lnTo>
                    <a:pt x="328" y="383"/>
                  </a:lnTo>
                  <a:lnTo>
                    <a:pt x="330" y="383"/>
                  </a:lnTo>
                  <a:lnTo>
                    <a:pt x="332" y="383"/>
                  </a:lnTo>
                  <a:lnTo>
                    <a:pt x="334" y="383"/>
                  </a:lnTo>
                  <a:lnTo>
                    <a:pt x="336" y="376"/>
                  </a:lnTo>
                  <a:lnTo>
                    <a:pt x="336" y="379"/>
                  </a:lnTo>
                  <a:lnTo>
                    <a:pt x="338" y="379"/>
                  </a:lnTo>
                  <a:lnTo>
                    <a:pt x="342" y="376"/>
                  </a:lnTo>
                  <a:lnTo>
                    <a:pt x="339" y="376"/>
                  </a:lnTo>
                  <a:lnTo>
                    <a:pt x="339" y="375"/>
                  </a:lnTo>
                  <a:lnTo>
                    <a:pt x="339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6" y="373"/>
                  </a:lnTo>
                  <a:lnTo>
                    <a:pt x="346" y="375"/>
                  </a:lnTo>
                  <a:lnTo>
                    <a:pt x="350" y="373"/>
                  </a:lnTo>
                  <a:lnTo>
                    <a:pt x="343" y="376"/>
                  </a:lnTo>
                  <a:lnTo>
                    <a:pt x="351" y="373"/>
                  </a:lnTo>
                  <a:lnTo>
                    <a:pt x="355" y="371"/>
                  </a:lnTo>
                  <a:lnTo>
                    <a:pt x="359" y="369"/>
                  </a:lnTo>
                  <a:lnTo>
                    <a:pt x="363" y="367"/>
                  </a:lnTo>
                  <a:lnTo>
                    <a:pt x="370" y="361"/>
                  </a:lnTo>
                  <a:lnTo>
                    <a:pt x="377" y="357"/>
                  </a:lnTo>
                  <a:lnTo>
                    <a:pt x="387" y="356"/>
                  </a:lnTo>
                  <a:lnTo>
                    <a:pt x="385" y="353"/>
                  </a:lnTo>
                  <a:lnTo>
                    <a:pt x="389" y="353"/>
                  </a:lnTo>
                  <a:lnTo>
                    <a:pt x="393" y="353"/>
                  </a:lnTo>
                  <a:lnTo>
                    <a:pt x="395" y="352"/>
                  </a:lnTo>
                  <a:lnTo>
                    <a:pt x="404" y="357"/>
                  </a:lnTo>
                  <a:lnTo>
                    <a:pt x="409" y="357"/>
                  </a:lnTo>
                  <a:lnTo>
                    <a:pt x="413" y="357"/>
                  </a:lnTo>
                  <a:lnTo>
                    <a:pt x="413" y="356"/>
                  </a:lnTo>
                  <a:lnTo>
                    <a:pt x="413" y="353"/>
                  </a:lnTo>
                  <a:lnTo>
                    <a:pt x="417" y="352"/>
                  </a:lnTo>
                  <a:lnTo>
                    <a:pt x="417" y="353"/>
                  </a:lnTo>
                  <a:lnTo>
                    <a:pt x="420" y="353"/>
                  </a:lnTo>
                  <a:lnTo>
                    <a:pt x="421" y="357"/>
                  </a:lnTo>
                  <a:lnTo>
                    <a:pt x="423" y="357"/>
                  </a:lnTo>
                  <a:lnTo>
                    <a:pt x="425" y="357"/>
                  </a:lnTo>
                  <a:lnTo>
                    <a:pt x="425" y="360"/>
                  </a:lnTo>
                  <a:lnTo>
                    <a:pt x="427" y="363"/>
                  </a:lnTo>
                  <a:lnTo>
                    <a:pt x="429" y="365"/>
                  </a:lnTo>
                  <a:lnTo>
                    <a:pt x="433" y="365"/>
                  </a:lnTo>
                  <a:lnTo>
                    <a:pt x="435" y="363"/>
                  </a:lnTo>
                  <a:lnTo>
                    <a:pt x="435" y="361"/>
                  </a:lnTo>
                  <a:lnTo>
                    <a:pt x="437" y="361"/>
                  </a:lnTo>
                  <a:lnTo>
                    <a:pt x="439" y="363"/>
                  </a:lnTo>
                  <a:lnTo>
                    <a:pt x="439" y="365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57"/>
                  </a:lnTo>
                  <a:lnTo>
                    <a:pt x="447" y="357"/>
                  </a:lnTo>
                  <a:lnTo>
                    <a:pt x="447" y="360"/>
                  </a:lnTo>
                  <a:lnTo>
                    <a:pt x="448" y="361"/>
                  </a:lnTo>
                  <a:lnTo>
                    <a:pt x="452" y="363"/>
                  </a:lnTo>
                  <a:lnTo>
                    <a:pt x="452" y="365"/>
                  </a:lnTo>
                  <a:lnTo>
                    <a:pt x="453" y="365"/>
                  </a:lnTo>
                  <a:lnTo>
                    <a:pt x="452" y="369"/>
                  </a:lnTo>
                  <a:lnTo>
                    <a:pt x="453" y="367"/>
                  </a:lnTo>
                  <a:lnTo>
                    <a:pt x="456" y="367"/>
                  </a:lnTo>
                  <a:lnTo>
                    <a:pt x="457" y="365"/>
                  </a:lnTo>
                  <a:lnTo>
                    <a:pt x="457" y="363"/>
                  </a:lnTo>
                  <a:lnTo>
                    <a:pt x="456" y="361"/>
                  </a:lnTo>
                  <a:lnTo>
                    <a:pt x="452" y="360"/>
                  </a:lnTo>
                  <a:lnTo>
                    <a:pt x="451" y="357"/>
                  </a:lnTo>
                  <a:lnTo>
                    <a:pt x="451" y="356"/>
                  </a:lnTo>
                  <a:lnTo>
                    <a:pt x="452" y="356"/>
                  </a:lnTo>
                  <a:lnTo>
                    <a:pt x="452" y="353"/>
                  </a:lnTo>
                  <a:lnTo>
                    <a:pt x="453" y="353"/>
                  </a:lnTo>
                  <a:lnTo>
                    <a:pt x="456" y="352"/>
                  </a:lnTo>
                  <a:lnTo>
                    <a:pt x="456" y="349"/>
                  </a:lnTo>
                  <a:lnTo>
                    <a:pt x="453" y="348"/>
                  </a:lnTo>
                  <a:lnTo>
                    <a:pt x="453" y="349"/>
                  </a:lnTo>
                  <a:lnTo>
                    <a:pt x="452" y="352"/>
                  </a:lnTo>
                  <a:lnTo>
                    <a:pt x="451" y="349"/>
                  </a:lnTo>
                  <a:lnTo>
                    <a:pt x="452" y="348"/>
                  </a:lnTo>
                  <a:lnTo>
                    <a:pt x="453" y="347"/>
                  </a:lnTo>
                  <a:lnTo>
                    <a:pt x="456" y="347"/>
                  </a:lnTo>
                  <a:lnTo>
                    <a:pt x="457" y="344"/>
                  </a:lnTo>
                  <a:lnTo>
                    <a:pt x="461" y="343"/>
                  </a:lnTo>
                  <a:lnTo>
                    <a:pt x="466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4" y="343"/>
                  </a:lnTo>
                  <a:lnTo>
                    <a:pt x="477" y="343"/>
                  </a:lnTo>
                  <a:lnTo>
                    <a:pt x="478" y="340"/>
                  </a:lnTo>
                  <a:lnTo>
                    <a:pt x="481" y="336"/>
                  </a:lnTo>
                  <a:lnTo>
                    <a:pt x="482" y="340"/>
                  </a:lnTo>
                  <a:lnTo>
                    <a:pt x="482" y="344"/>
                  </a:lnTo>
                  <a:lnTo>
                    <a:pt x="486" y="344"/>
                  </a:lnTo>
                  <a:lnTo>
                    <a:pt x="490" y="343"/>
                  </a:lnTo>
                  <a:lnTo>
                    <a:pt x="492" y="343"/>
                  </a:lnTo>
                  <a:lnTo>
                    <a:pt x="494" y="340"/>
                  </a:lnTo>
                  <a:lnTo>
                    <a:pt x="496" y="339"/>
                  </a:lnTo>
                  <a:lnTo>
                    <a:pt x="496" y="340"/>
                  </a:lnTo>
                  <a:lnTo>
                    <a:pt x="497" y="340"/>
                  </a:lnTo>
                  <a:lnTo>
                    <a:pt x="494" y="343"/>
                  </a:lnTo>
                  <a:lnTo>
                    <a:pt x="501" y="340"/>
                  </a:lnTo>
                  <a:lnTo>
                    <a:pt x="504" y="340"/>
                  </a:lnTo>
                  <a:lnTo>
                    <a:pt x="505" y="340"/>
                  </a:lnTo>
                  <a:lnTo>
                    <a:pt x="509" y="343"/>
                  </a:lnTo>
                  <a:lnTo>
                    <a:pt x="505" y="343"/>
                  </a:lnTo>
                  <a:lnTo>
                    <a:pt x="504" y="343"/>
                  </a:lnTo>
                  <a:lnTo>
                    <a:pt x="509" y="344"/>
                  </a:lnTo>
                  <a:lnTo>
                    <a:pt x="513" y="347"/>
                  </a:lnTo>
                  <a:lnTo>
                    <a:pt x="513" y="344"/>
                  </a:lnTo>
                  <a:lnTo>
                    <a:pt x="517" y="344"/>
                  </a:lnTo>
                  <a:lnTo>
                    <a:pt x="514" y="347"/>
                  </a:lnTo>
                  <a:lnTo>
                    <a:pt x="517" y="347"/>
                  </a:lnTo>
                  <a:lnTo>
                    <a:pt x="517" y="348"/>
                  </a:lnTo>
                  <a:lnTo>
                    <a:pt x="517" y="349"/>
                  </a:lnTo>
                  <a:lnTo>
                    <a:pt x="518" y="352"/>
                  </a:lnTo>
                  <a:lnTo>
                    <a:pt x="517" y="356"/>
                  </a:lnTo>
                  <a:lnTo>
                    <a:pt x="522" y="353"/>
                  </a:lnTo>
                  <a:lnTo>
                    <a:pt x="524" y="352"/>
                  </a:lnTo>
                  <a:lnTo>
                    <a:pt x="526" y="353"/>
                  </a:lnTo>
                  <a:lnTo>
                    <a:pt x="528" y="352"/>
                  </a:lnTo>
                  <a:lnTo>
                    <a:pt x="532" y="352"/>
                  </a:lnTo>
                  <a:lnTo>
                    <a:pt x="532" y="349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43" y="349"/>
                  </a:lnTo>
                  <a:lnTo>
                    <a:pt x="545" y="352"/>
                  </a:lnTo>
                  <a:lnTo>
                    <a:pt x="547" y="357"/>
                  </a:lnTo>
                  <a:lnTo>
                    <a:pt x="551" y="363"/>
                  </a:lnTo>
                  <a:lnTo>
                    <a:pt x="553" y="365"/>
                  </a:lnTo>
                  <a:lnTo>
                    <a:pt x="554" y="367"/>
                  </a:lnTo>
                  <a:lnTo>
                    <a:pt x="554" y="373"/>
                  </a:lnTo>
                  <a:lnTo>
                    <a:pt x="551" y="383"/>
                  </a:lnTo>
                  <a:lnTo>
                    <a:pt x="549" y="387"/>
                  </a:lnTo>
                  <a:lnTo>
                    <a:pt x="549" y="391"/>
                  </a:lnTo>
                  <a:lnTo>
                    <a:pt x="551" y="392"/>
                  </a:lnTo>
                  <a:lnTo>
                    <a:pt x="551" y="391"/>
                  </a:lnTo>
                  <a:lnTo>
                    <a:pt x="551" y="388"/>
                  </a:lnTo>
                  <a:lnTo>
                    <a:pt x="551" y="387"/>
                  </a:lnTo>
                  <a:lnTo>
                    <a:pt x="551" y="384"/>
                  </a:lnTo>
                  <a:lnTo>
                    <a:pt x="553" y="387"/>
                  </a:lnTo>
                  <a:lnTo>
                    <a:pt x="553" y="388"/>
                  </a:lnTo>
                  <a:lnTo>
                    <a:pt x="554" y="387"/>
                  </a:lnTo>
                  <a:lnTo>
                    <a:pt x="554" y="388"/>
                  </a:lnTo>
                  <a:lnTo>
                    <a:pt x="553" y="392"/>
                  </a:lnTo>
                  <a:lnTo>
                    <a:pt x="549" y="396"/>
                  </a:lnTo>
                  <a:lnTo>
                    <a:pt x="551" y="396"/>
                  </a:lnTo>
                  <a:lnTo>
                    <a:pt x="551" y="400"/>
                  </a:lnTo>
                  <a:lnTo>
                    <a:pt x="551" y="404"/>
                  </a:lnTo>
                  <a:lnTo>
                    <a:pt x="553" y="405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4" y="404"/>
                  </a:lnTo>
                  <a:lnTo>
                    <a:pt x="557" y="405"/>
                  </a:lnTo>
                  <a:lnTo>
                    <a:pt x="557" y="409"/>
                  </a:lnTo>
                  <a:lnTo>
                    <a:pt x="557" y="410"/>
                  </a:lnTo>
                  <a:lnTo>
                    <a:pt x="561" y="409"/>
                  </a:lnTo>
                  <a:lnTo>
                    <a:pt x="557" y="413"/>
                  </a:lnTo>
                  <a:lnTo>
                    <a:pt x="558" y="414"/>
                  </a:lnTo>
                  <a:lnTo>
                    <a:pt x="558" y="417"/>
                  </a:lnTo>
                  <a:lnTo>
                    <a:pt x="558" y="420"/>
                  </a:lnTo>
                  <a:lnTo>
                    <a:pt x="558" y="422"/>
                  </a:lnTo>
                  <a:lnTo>
                    <a:pt x="562" y="424"/>
                  </a:lnTo>
                  <a:lnTo>
                    <a:pt x="565" y="428"/>
                  </a:lnTo>
                  <a:lnTo>
                    <a:pt x="566" y="432"/>
                  </a:lnTo>
                  <a:lnTo>
                    <a:pt x="567" y="433"/>
                  </a:lnTo>
                  <a:lnTo>
                    <a:pt x="567" y="436"/>
                  </a:lnTo>
                  <a:lnTo>
                    <a:pt x="566" y="433"/>
                  </a:lnTo>
                  <a:lnTo>
                    <a:pt x="565" y="436"/>
                  </a:lnTo>
                  <a:lnTo>
                    <a:pt x="566" y="437"/>
                  </a:lnTo>
                  <a:lnTo>
                    <a:pt x="570" y="437"/>
                  </a:lnTo>
                  <a:lnTo>
                    <a:pt x="571" y="437"/>
                  </a:lnTo>
                  <a:lnTo>
                    <a:pt x="574" y="436"/>
                  </a:lnTo>
                  <a:lnTo>
                    <a:pt x="575" y="436"/>
                  </a:lnTo>
                  <a:lnTo>
                    <a:pt x="578" y="433"/>
                  </a:lnTo>
                  <a:lnTo>
                    <a:pt x="579" y="430"/>
                  </a:lnTo>
                  <a:lnTo>
                    <a:pt x="583" y="422"/>
                  </a:lnTo>
                  <a:lnTo>
                    <a:pt x="587" y="410"/>
                  </a:lnTo>
                  <a:lnTo>
                    <a:pt x="587" y="404"/>
                  </a:lnTo>
                  <a:lnTo>
                    <a:pt x="587" y="401"/>
                  </a:lnTo>
                  <a:lnTo>
                    <a:pt x="585" y="400"/>
                  </a:lnTo>
                  <a:lnTo>
                    <a:pt x="587" y="397"/>
                  </a:lnTo>
                  <a:lnTo>
                    <a:pt x="587" y="393"/>
                  </a:lnTo>
                  <a:lnTo>
                    <a:pt x="585" y="388"/>
                  </a:lnTo>
                  <a:lnTo>
                    <a:pt x="585" y="384"/>
                  </a:lnTo>
                  <a:lnTo>
                    <a:pt x="585" y="383"/>
                  </a:lnTo>
                  <a:lnTo>
                    <a:pt x="585" y="379"/>
                  </a:lnTo>
                  <a:lnTo>
                    <a:pt x="585" y="376"/>
                  </a:lnTo>
                  <a:lnTo>
                    <a:pt x="585" y="375"/>
                  </a:lnTo>
                  <a:lnTo>
                    <a:pt x="585" y="373"/>
                  </a:lnTo>
                  <a:lnTo>
                    <a:pt x="581" y="361"/>
                  </a:lnTo>
                  <a:lnTo>
                    <a:pt x="581" y="352"/>
                  </a:lnTo>
                  <a:lnTo>
                    <a:pt x="581" y="340"/>
                  </a:lnTo>
                  <a:lnTo>
                    <a:pt x="581" y="339"/>
                  </a:lnTo>
                  <a:lnTo>
                    <a:pt x="581" y="336"/>
                  </a:lnTo>
                  <a:lnTo>
                    <a:pt x="581" y="333"/>
                  </a:lnTo>
                  <a:lnTo>
                    <a:pt x="583" y="330"/>
                  </a:lnTo>
                  <a:lnTo>
                    <a:pt x="585" y="327"/>
                  </a:lnTo>
                  <a:lnTo>
                    <a:pt x="587" y="327"/>
                  </a:lnTo>
                  <a:lnTo>
                    <a:pt x="585" y="326"/>
                  </a:lnTo>
                  <a:lnTo>
                    <a:pt x="587" y="326"/>
                  </a:lnTo>
                  <a:lnTo>
                    <a:pt x="587" y="323"/>
                  </a:lnTo>
                  <a:lnTo>
                    <a:pt x="589" y="323"/>
                  </a:lnTo>
                  <a:lnTo>
                    <a:pt x="587" y="322"/>
                  </a:lnTo>
                  <a:lnTo>
                    <a:pt x="591" y="322"/>
                  </a:lnTo>
                  <a:lnTo>
                    <a:pt x="591" y="318"/>
                  </a:lnTo>
                  <a:lnTo>
                    <a:pt x="593" y="318"/>
                  </a:lnTo>
                  <a:lnTo>
                    <a:pt x="593" y="316"/>
                  </a:lnTo>
                  <a:lnTo>
                    <a:pt x="597" y="314"/>
                  </a:lnTo>
                  <a:lnTo>
                    <a:pt x="598" y="310"/>
                  </a:lnTo>
                  <a:lnTo>
                    <a:pt x="601" y="308"/>
                  </a:lnTo>
                  <a:lnTo>
                    <a:pt x="601" y="306"/>
                  </a:lnTo>
                  <a:lnTo>
                    <a:pt x="602" y="308"/>
                  </a:lnTo>
                  <a:lnTo>
                    <a:pt x="605" y="308"/>
                  </a:lnTo>
                  <a:lnTo>
                    <a:pt x="605" y="306"/>
                  </a:lnTo>
                  <a:lnTo>
                    <a:pt x="606" y="306"/>
                  </a:lnTo>
                  <a:lnTo>
                    <a:pt x="605" y="304"/>
                  </a:lnTo>
                  <a:lnTo>
                    <a:pt x="606" y="304"/>
                  </a:lnTo>
                  <a:lnTo>
                    <a:pt x="609" y="304"/>
                  </a:lnTo>
                  <a:lnTo>
                    <a:pt x="611" y="303"/>
                  </a:lnTo>
                  <a:lnTo>
                    <a:pt x="614" y="300"/>
                  </a:lnTo>
                  <a:lnTo>
                    <a:pt x="615" y="300"/>
                  </a:lnTo>
                  <a:lnTo>
                    <a:pt x="615" y="296"/>
                  </a:lnTo>
                  <a:lnTo>
                    <a:pt x="618" y="299"/>
                  </a:lnTo>
                  <a:lnTo>
                    <a:pt x="619" y="299"/>
                  </a:lnTo>
                  <a:lnTo>
                    <a:pt x="623" y="295"/>
                  </a:lnTo>
                  <a:lnTo>
                    <a:pt x="624" y="292"/>
                  </a:lnTo>
                  <a:lnTo>
                    <a:pt x="627" y="292"/>
                  </a:lnTo>
                  <a:lnTo>
                    <a:pt x="628" y="290"/>
                  </a:lnTo>
                  <a:lnTo>
                    <a:pt x="628" y="291"/>
                  </a:lnTo>
                  <a:lnTo>
                    <a:pt x="635" y="283"/>
                  </a:lnTo>
                  <a:lnTo>
                    <a:pt x="636" y="282"/>
                  </a:lnTo>
                  <a:lnTo>
                    <a:pt x="640" y="279"/>
                  </a:lnTo>
                  <a:lnTo>
                    <a:pt x="648" y="278"/>
                  </a:lnTo>
                  <a:lnTo>
                    <a:pt x="650" y="278"/>
                  </a:lnTo>
                  <a:lnTo>
                    <a:pt x="652" y="274"/>
                  </a:lnTo>
                  <a:lnTo>
                    <a:pt x="652" y="278"/>
                  </a:lnTo>
                  <a:lnTo>
                    <a:pt x="655" y="272"/>
                  </a:lnTo>
                  <a:lnTo>
                    <a:pt x="659" y="268"/>
                  </a:lnTo>
                  <a:lnTo>
                    <a:pt x="663" y="266"/>
                  </a:lnTo>
                  <a:lnTo>
                    <a:pt x="666" y="266"/>
                  </a:lnTo>
                  <a:lnTo>
                    <a:pt x="667" y="264"/>
                  </a:lnTo>
                  <a:lnTo>
                    <a:pt x="671" y="262"/>
                  </a:lnTo>
                  <a:lnTo>
                    <a:pt x="675" y="264"/>
                  </a:lnTo>
                  <a:lnTo>
                    <a:pt x="675" y="262"/>
                  </a:lnTo>
                  <a:lnTo>
                    <a:pt x="679" y="262"/>
                  </a:lnTo>
                  <a:lnTo>
                    <a:pt x="682" y="259"/>
                  </a:lnTo>
                  <a:lnTo>
                    <a:pt x="680" y="259"/>
                  </a:lnTo>
                  <a:lnTo>
                    <a:pt x="679" y="259"/>
                  </a:lnTo>
                  <a:lnTo>
                    <a:pt x="675" y="259"/>
                  </a:lnTo>
                  <a:lnTo>
                    <a:pt x="676" y="257"/>
                  </a:lnTo>
                  <a:lnTo>
                    <a:pt x="679" y="257"/>
                  </a:lnTo>
                  <a:lnTo>
                    <a:pt x="679" y="255"/>
                  </a:lnTo>
                  <a:lnTo>
                    <a:pt x="680" y="253"/>
                  </a:lnTo>
                  <a:lnTo>
                    <a:pt x="679" y="251"/>
                  </a:lnTo>
                  <a:lnTo>
                    <a:pt x="672" y="249"/>
                  </a:lnTo>
                  <a:lnTo>
                    <a:pt x="680" y="251"/>
                  </a:lnTo>
                  <a:lnTo>
                    <a:pt x="684" y="253"/>
                  </a:lnTo>
                  <a:lnTo>
                    <a:pt x="686" y="251"/>
                  </a:lnTo>
                  <a:lnTo>
                    <a:pt x="688" y="251"/>
                  </a:lnTo>
                  <a:lnTo>
                    <a:pt x="690" y="249"/>
                  </a:lnTo>
                  <a:lnTo>
                    <a:pt x="692" y="247"/>
                  </a:lnTo>
                  <a:lnTo>
                    <a:pt x="694" y="247"/>
                  </a:lnTo>
                  <a:lnTo>
                    <a:pt x="694" y="246"/>
                  </a:lnTo>
                  <a:lnTo>
                    <a:pt x="694" y="242"/>
                  </a:lnTo>
                  <a:lnTo>
                    <a:pt x="692" y="243"/>
                  </a:lnTo>
                  <a:lnTo>
                    <a:pt x="690" y="246"/>
                  </a:lnTo>
                  <a:lnTo>
                    <a:pt x="688" y="247"/>
                  </a:lnTo>
                  <a:lnTo>
                    <a:pt x="690" y="242"/>
                  </a:lnTo>
                  <a:lnTo>
                    <a:pt x="688" y="242"/>
                  </a:lnTo>
                  <a:lnTo>
                    <a:pt x="686" y="242"/>
                  </a:lnTo>
                  <a:lnTo>
                    <a:pt x="684" y="242"/>
                  </a:lnTo>
                  <a:lnTo>
                    <a:pt x="680" y="242"/>
                  </a:lnTo>
                  <a:lnTo>
                    <a:pt x="680" y="238"/>
                  </a:lnTo>
                  <a:lnTo>
                    <a:pt x="682" y="235"/>
                  </a:lnTo>
                  <a:lnTo>
                    <a:pt x="682" y="238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8" y="239"/>
                  </a:lnTo>
                  <a:lnTo>
                    <a:pt x="686" y="238"/>
                  </a:lnTo>
                  <a:lnTo>
                    <a:pt x="688" y="238"/>
                  </a:lnTo>
                  <a:lnTo>
                    <a:pt x="690" y="238"/>
                  </a:lnTo>
                  <a:lnTo>
                    <a:pt x="692" y="238"/>
                  </a:lnTo>
                  <a:lnTo>
                    <a:pt x="694" y="235"/>
                  </a:lnTo>
                  <a:lnTo>
                    <a:pt x="695" y="239"/>
                  </a:lnTo>
                  <a:lnTo>
                    <a:pt x="695" y="235"/>
                  </a:lnTo>
                  <a:lnTo>
                    <a:pt x="698" y="243"/>
                  </a:lnTo>
                  <a:lnTo>
                    <a:pt x="698" y="238"/>
                  </a:lnTo>
                  <a:lnTo>
                    <a:pt x="698" y="234"/>
                  </a:lnTo>
                  <a:lnTo>
                    <a:pt x="698" y="229"/>
                  </a:lnTo>
                  <a:lnTo>
                    <a:pt x="698" y="225"/>
                  </a:lnTo>
                  <a:lnTo>
                    <a:pt x="695" y="225"/>
                  </a:lnTo>
                  <a:lnTo>
                    <a:pt x="694" y="225"/>
                  </a:lnTo>
                  <a:lnTo>
                    <a:pt x="692" y="225"/>
                  </a:lnTo>
                  <a:lnTo>
                    <a:pt x="690" y="225"/>
                  </a:lnTo>
                  <a:lnTo>
                    <a:pt x="690" y="222"/>
                  </a:lnTo>
                  <a:lnTo>
                    <a:pt x="688" y="221"/>
                  </a:lnTo>
                  <a:lnTo>
                    <a:pt x="686" y="218"/>
                  </a:lnTo>
                  <a:lnTo>
                    <a:pt x="690" y="221"/>
                  </a:lnTo>
                  <a:lnTo>
                    <a:pt x="692" y="222"/>
                  </a:lnTo>
                  <a:lnTo>
                    <a:pt x="694" y="221"/>
                  </a:lnTo>
                  <a:lnTo>
                    <a:pt x="692" y="218"/>
                  </a:lnTo>
                  <a:lnTo>
                    <a:pt x="690" y="217"/>
                  </a:lnTo>
                  <a:lnTo>
                    <a:pt x="692" y="217"/>
                  </a:lnTo>
                  <a:lnTo>
                    <a:pt x="694" y="217"/>
                  </a:lnTo>
                  <a:lnTo>
                    <a:pt x="694" y="215"/>
                  </a:lnTo>
                  <a:lnTo>
                    <a:pt x="695" y="215"/>
                  </a:lnTo>
                  <a:lnTo>
                    <a:pt x="694" y="211"/>
                  </a:lnTo>
                  <a:lnTo>
                    <a:pt x="692" y="209"/>
                  </a:lnTo>
                  <a:lnTo>
                    <a:pt x="695" y="209"/>
                  </a:lnTo>
                  <a:lnTo>
                    <a:pt x="698" y="209"/>
                  </a:lnTo>
                  <a:lnTo>
                    <a:pt x="699" y="207"/>
                  </a:lnTo>
                  <a:lnTo>
                    <a:pt x="698" y="205"/>
                  </a:lnTo>
                  <a:lnTo>
                    <a:pt x="695" y="202"/>
                  </a:lnTo>
                  <a:lnTo>
                    <a:pt x="692" y="202"/>
                  </a:lnTo>
                  <a:lnTo>
                    <a:pt x="690" y="199"/>
                  </a:lnTo>
                  <a:lnTo>
                    <a:pt x="688" y="198"/>
                  </a:lnTo>
                  <a:lnTo>
                    <a:pt x="690" y="195"/>
                  </a:lnTo>
                  <a:lnTo>
                    <a:pt x="692" y="199"/>
                  </a:lnTo>
                  <a:lnTo>
                    <a:pt x="692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8" y="203"/>
                  </a:lnTo>
                  <a:lnTo>
                    <a:pt x="699" y="199"/>
                  </a:lnTo>
                  <a:lnTo>
                    <a:pt x="698" y="198"/>
                  </a:lnTo>
                  <a:lnTo>
                    <a:pt x="695" y="195"/>
                  </a:lnTo>
                  <a:lnTo>
                    <a:pt x="698" y="191"/>
                  </a:lnTo>
                  <a:lnTo>
                    <a:pt x="698" y="195"/>
                  </a:lnTo>
                  <a:lnTo>
                    <a:pt x="699" y="198"/>
                  </a:lnTo>
                  <a:lnTo>
                    <a:pt x="699" y="190"/>
                  </a:lnTo>
                  <a:lnTo>
                    <a:pt x="702" y="186"/>
                  </a:lnTo>
                  <a:lnTo>
                    <a:pt x="703" y="186"/>
                  </a:lnTo>
                  <a:lnTo>
                    <a:pt x="703" y="185"/>
                  </a:lnTo>
                  <a:lnTo>
                    <a:pt x="702" y="181"/>
                  </a:lnTo>
                  <a:lnTo>
                    <a:pt x="703" y="182"/>
                  </a:lnTo>
                  <a:lnTo>
                    <a:pt x="706" y="181"/>
                  </a:lnTo>
                  <a:lnTo>
                    <a:pt x="707" y="178"/>
                  </a:lnTo>
                  <a:lnTo>
                    <a:pt x="707" y="181"/>
                  </a:lnTo>
                  <a:lnTo>
                    <a:pt x="709" y="178"/>
                  </a:lnTo>
                  <a:lnTo>
                    <a:pt x="711" y="178"/>
                  </a:lnTo>
                  <a:lnTo>
                    <a:pt x="711" y="177"/>
                  </a:lnTo>
                  <a:lnTo>
                    <a:pt x="712" y="177"/>
                  </a:lnTo>
                  <a:lnTo>
                    <a:pt x="715" y="176"/>
                  </a:lnTo>
                  <a:lnTo>
                    <a:pt x="712" y="178"/>
                  </a:lnTo>
                  <a:lnTo>
                    <a:pt x="715" y="178"/>
                  </a:lnTo>
                  <a:lnTo>
                    <a:pt x="709" y="181"/>
                  </a:lnTo>
                  <a:lnTo>
                    <a:pt x="707" y="182"/>
                  </a:lnTo>
                  <a:lnTo>
                    <a:pt x="707" y="185"/>
                  </a:lnTo>
                  <a:lnTo>
                    <a:pt x="706" y="186"/>
                  </a:lnTo>
                  <a:lnTo>
                    <a:pt x="703" y="189"/>
                  </a:lnTo>
                  <a:lnTo>
                    <a:pt x="706" y="189"/>
                  </a:lnTo>
                  <a:lnTo>
                    <a:pt x="707" y="189"/>
                  </a:lnTo>
                  <a:lnTo>
                    <a:pt x="706" y="190"/>
                  </a:lnTo>
                  <a:lnTo>
                    <a:pt x="703" y="190"/>
                  </a:lnTo>
                  <a:lnTo>
                    <a:pt x="706" y="191"/>
                  </a:lnTo>
                  <a:lnTo>
                    <a:pt x="707" y="194"/>
                  </a:lnTo>
                  <a:lnTo>
                    <a:pt x="703" y="194"/>
                  </a:lnTo>
                  <a:lnTo>
                    <a:pt x="703" y="195"/>
                  </a:lnTo>
                  <a:lnTo>
                    <a:pt x="702" y="198"/>
                  </a:lnTo>
                  <a:lnTo>
                    <a:pt x="703" y="199"/>
                  </a:lnTo>
                  <a:lnTo>
                    <a:pt x="706" y="199"/>
                  </a:lnTo>
                  <a:lnTo>
                    <a:pt x="707" y="198"/>
                  </a:lnTo>
                  <a:lnTo>
                    <a:pt x="706" y="202"/>
                  </a:lnTo>
                  <a:lnTo>
                    <a:pt x="707" y="202"/>
                  </a:lnTo>
                  <a:lnTo>
                    <a:pt x="707" y="203"/>
                  </a:lnTo>
                  <a:lnTo>
                    <a:pt x="706" y="205"/>
                  </a:lnTo>
                  <a:lnTo>
                    <a:pt x="709" y="205"/>
                  </a:lnTo>
                  <a:lnTo>
                    <a:pt x="706" y="207"/>
                  </a:lnTo>
                  <a:lnTo>
                    <a:pt x="703" y="211"/>
                  </a:lnTo>
                  <a:lnTo>
                    <a:pt x="699" y="215"/>
                  </a:lnTo>
                  <a:lnTo>
                    <a:pt x="699" y="218"/>
                  </a:lnTo>
                  <a:lnTo>
                    <a:pt x="702" y="217"/>
                  </a:lnTo>
                  <a:lnTo>
                    <a:pt x="703" y="215"/>
                  </a:lnTo>
                  <a:lnTo>
                    <a:pt x="709" y="207"/>
                  </a:lnTo>
                  <a:lnTo>
                    <a:pt x="715" y="202"/>
                  </a:lnTo>
                  <a:lnTo>
                    <a:pt x="719" y="198"/>
                  </a:lnTo>
                  <a:lnTo>
                    <a:pt x="720" y="195"/>
                  </a:lnTo>
                  <a:lnTo>
                    <a:pt x="719" y="194"/>
                  </a:lnTo>
                  <a:lnTo>
                    <a:pt x="720" y="191"/>
                  </a:lnTo>
                  <a:lnTo>
                    <a:pt x="720" y="189"/>
                  </a:lnTo>
                  <a:lnTo>
                    <a:pt x="720" y="185"/>
                  </a:lnTo>
                  <a:lnTo>
                    <a:pt x="719" y="178"/>
                  </a:lnTo>
                  <a:lnTo>
                    <a:pt x="719" y="176"/>
                  </a:lnTo>
                  <a:lnTo>
                    <a:pt x="720" y="173"/>
                  </a:lnTo>
                  <a:lnTo>
                    <a:pt x="728" y="169"/>
                  </a:lnTo>
                  <a:lnTo>
                    <a:pt x="723" y="173"/>
                  </a:lnTo>
                  <a:lnTo>
                    <a:pt x="720" y="176"/>
                  </a:lnTo>
                  <a:lnTo>
                    <a:pt x="720" y="178"/>
                  </a:lnTo>
                  <a:lnTo>
                    <a:pt x="723" y="181"/>
                  </a:lnTo>
                  <a:lnTo>
                    <a:pt x="725" y="182"/>
                  </a:lnTo>
                  <a:lnTo>
                    <a:pt x="725" y="185"/>
                  </a:lnTo>
                  <a:lnTo>
                    <a:pt x="724" y="189"/>
                  </a:lnTo>
                  <a:lnTo>
                    <a:pt x="728" y="186"/>
                  </a:lnTo>
                  <a:lnTo>
                    <a:pt x="732" y="182"/>
                  </a:lnTo>
                  <a:lnTo>
                    <a:pt x="733" y="178"/>
                  </a:lnTo>
                  <a:lnTo>
                    <a:pt x="736" y="177"/>
                  </a:lnTo>
                  <a:lnTo>
                    <a:pt x="739" y="176"/>
                  </a:lnTo>
                  <a:lnTo>
                    <a:pt x="741" y="173"/>
                  </a:lnTo>
                  <a:lnTo>
                    <a:pt x="741" y="169"/>
                  </a:lnTo>
                  <a:lnTo>
                    <a:pt x="744" y="168"/>
                  </a:lnTo>
                  <a:lnTo>
                    <a:pt x="745" y="165"/>
                  </a:lnTo>
                  <a:lnTo>
                    <a:pt x="749" y="160"/>
                  </a:lnTo>
                  <a:lnTo>
                    <a:pt x="745" y="160"/>
                  </a:lnTo>
                  <a:lnTo>
                    <a:pt x="745" y="158"/>
                  </a:lnTo>
                  <a:lnTo>
                    <a:pt x="749" y="156"/>
                  </a:lnTo>
                  <a:lnTo>
                    <a:pt x="751" y="154"/>
                  </a:lnTo>
                  <a:lnTo>
                    <a:pt x="759" y="150"/>
                  </a:lnTo>
                  <a:lnTo>
                    <a:pt x="767" y="146"/>
                  </a:lnTo>
                  <a:lnTo>
                    <a:pt x="773" y="146"/>
                  </a:lnTo>
                  <a:lnTo>
                    <a:pt x="776" y="145"/>
                  </a:lnTo>
                  <a:lnTo>
                    <a:pt x="777" y="145"/>
                  </a:lnTo>
                  <a:lnTo>
                    <a:pt x="780" y="145"/>
                  </a:lnTo>
                  <a:lnTo>
                    <a:pt x="781" y="145"/>
                  </a:lnTo>
                  <a:lnTo>
                    <a:pt x="787" y="145"/>
                  </a:lnTo>
                  <a:lnTo>
                    <a:pt x="789" y="142"/>
                  </a:lnTo>
                  <a:lnTo>
                    <a:pt x="791" y="141"/>
                  </a:lnTo>
                  <a:lnTo>
                    <a:pt x="794" y="137"/>
                  </a:lnTo>
                  <a:lnTo>
                    <a:pt x="794" y="138"/>
                  </a:lnTo>
                  <a:lnTo>
                    <a:pt x="796" y="138"/>
                  </a:lnTo>
                  <a:lnTo>
                    <a:pt x="798" y="137"/>
                  </a:lnTo>
                  <a:lnTo>
                    <a:pt x="796" y="141"/>
                  </a:lnTo>
                  <a:lnTo>
                    <a:pt x="800" y="138"/>
                  </a:lnTo>
                  <a:lnTo>
                    <a:pt x="806" y="137"/>
                  </a:lnTo>
                  <a:lnTo>
                    <a:pt x="804" y="141"/>
                  </a:lnTo>
                  <a:lnTo>
                    <a:pt x="810" y="138"/>
                  </a:lnTo>
                  <a:lnTo>
                    <a:pt x="816" y="137"/>
                  </a:lnTo>
                  <a:lnTo>
                    <a:pt x="816" y="134"/>
                  </a:lnTo>
                  <a:lnTo>
                    <a:pt x="813" y="137"/>
                  </a:lnTo>
                  <a:lnTo>
                    <a:pt x="812" y="137"/>
                  </a:lnTo>
                  <a:lnTo>
                    <a:pt x="810" y="137"/>
                  </a:lnTo>
                  <a:lnTo>
                    <a:pt x="808" y="134"/>
                  </a:lnTo>
                  <a:lnTo>
                    <a:pt x="808" y="133"/>
                  </a:lnTo>
                  <a:lnTo>
                    <a:pt x="808" y="129"/>
                  </a:lnTo>
                  <a:lnTo>
                    <a:pt x="806" y="128"/>
                  </a:lnTo>
                  <a:lnTo>
                    <a:pt x="804" y="128"/>
                  </a:lnTo>
                  <a:lnTo>
                    <a:pt x="804" y="125"/>
                  </a:lnTo>
                  <a:lnTo>
                    <a:pt x="806" y="124"/>
                  </a:lnTo>
                  <a:lnTo>
                    <a:pt x="812" y="121"/>
                  </a:lnTo>
                  <a:lnTo>
                    <a:pt x="810" y="120"/>
                  </a:lnTo>
                  <a:lnTo>
                    <a:pt x="810" y="118"/>
                  </a:lnTo>
                  <a:lnTo>
                    <a:pt x="812" y="114"/>
                  </a:lnTo>
                  <a:lnTo>
                    <a:pt x="820" y="107"/>
                  </a:lnTo>
                  <a:lnTo>
                    <a:pt x="824" y="103"/>
                  </a:lnTo>
                  <a:lnTo>
                    <a:pt x="825" y="101"/>
                  </a:lnTo>
                  <a:lnTo>
                    <a:pt x="829" y="99"/>
                  </a:lnTo>
                  <a:lnTo>
                    <a:pt x="829" y="101"/>
                  </a:lnTo>
                  <a:lnTo>
                    <a:pt x="830" y="99"/>
                  </a:lnTo>
                  <a:lnTo>
                    <a:pt x="830" y="101"/>
                  </a:lnTo>
                  <a:lnTo>
                    <a:pt x="833" y="99"/>
                  </a:lnTo>
                  <a:lnTo>
                    <a:pt x="833" y="97"/>
                  </a:lnTo>
                  <a:lnTo>
                    <a:pt x="834" y="97"/>
                  </a:lnTo>
                  <a:lnTo>
                    <a:pt x="834" y="99"/>
                  </a:lnTo>
                  <a:lnTo>
                    <a:pt x="837" y="97"/>
                  </a:lnTo>
                  <a:lnTo>
                    <a:pt x="837" y="99"/>
                  </a:lnTo>
                  <a:lnTo>
                    <a:pt x="840" y="97"/>
                  </a:lnTo>
                  <a:lnTo>
                    <a:pt x="844" y="93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2" y="85"/>
                  </a:lnTo>
                  <a:lnTo>
                    <a:pt x="852" y="89"/>
                  </a:lnTo>
                  <a:lnTo>
                    <a:pt x="853" y="91"/>
                  </a:lnTo>
                  <a:lnTo>
                    <a:pt x="853" y="89"/>
                  </a:lnTo>
                  <a:lnTo>
                    <a:pt x="856" y="89"/>
                  </a:lnTo>
                  <a:lnTo>
                    <a:pt x="860" y="88"/>
                  </a:lnTo>
                  <a:lnTo>
                    <a:pt x="860" y="89"/>
                  </a:lnTo>
                  <a:lnTo>
                    <a:pt x="861" y="89"/>
                  </a:lnTo>
                  <a:lnTo>
                    <a:pt x="864" y="88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69" y="85"/>
                  </a:lnTo>
                  <a:lnTo>
                    <a:pt x="874" y="84"/>
                  </a:lnTo>
                  <a:lnTo>
                    <a:pt x="878" y="81"/>
                  </a:lnTo>
                  <a:lnTo>
                    <a:pt x="878" y="80"/>
                  </a:lnTo>
                  <a:lnTo>
                    <a:pt x="878" y="76"/>
                  </a:lnTo>
                  <a:lnTo>
                    <a:pt x="878" y="76"/>
                  </a:lnTo>
                  <a:lnTo>
                    <a:pt x="877" y="76"/>
                  </a:lnTo>
                  <a:lnTo>
                    <a:pt x="874" y="72"/>
                  </a:lnTo>
                  <a:lnTo>
                    <a:pt x="877" y="71"/>
                  </a:lnTo>
                  <a:lnTo>
                    <a:pt x="877" y="68"/>
                  </a:lnTo>
                  <a:lnTo>
                    <a:pt x="874" y="67"/>
                  </a:lnTo>
                  <a:lnTo>
                    <a:pt x="874" y="63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lnTo>
                    <a:pt x="877" y="57"/>
                  </a:lnTo>
                  <a:close/>
                  <a:moveTo>
                    <a:pt x="117" y="24"/>
                  </a:moveTo>
                  <a:lnTo>
                    <a:pt x="119" y="27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9" y="23"/>
                  </a:lnTo>
                  <a:lnTo>
                    <a:pt x="119" y="20"/>
                  </a:lnTo>
                  <a:lnTo>
                    <a:pt x="121" y="19"/>
                  </a:lnTo>
                  <a:lnTo>
                    <a:pt x="117" y="23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lnTo>
                    <a:pt x="117" y="24"/>
                  </a:lnTo>
                  <a:close/>
                  <a:moveTo>
                    <a:pt x="587" y="77"/>
                  </a:moveTo>
                  <a:lnTo>
                    <a:pt x="587" y="80"/>
                  </a:lnTo>
                  <a:lnTo>
                    <a:pt x="587" y="81"/>
                  </a:lnTo>
                  <a:lnTo>
                    <a:pt x="589" y="80"/>
                  </a:lnTo>
                  <a:lnTo>
                    <a:pt x="595" y="75"/>
                  </a:lnTo>
                  <a:lnTo>
                    <a:pt x="591" y="76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lnTo>
                    <a:pt x="587" y="77"/>
                  </a:lnTo>
                  <a:close/>
                  <a:moveTo>
                    <a:pt x="598" y="38"/>
                  </a:moveTo>
                  <a:lnTo>
                    <a:pt x="598" y="36"/>
                  </a:lnTo>
                  <a:lnTo>
                    <a:pt x="601" y="36"/>
                  </a:lnTo>
                  <a:lnTo>
                    <a:pt x="602" y="34"/>
                  </a:lnTo>
                  <a:lnTo>
                    <a:pt x="597" y="34"/>
                  </a:lnTo>
                  <a:lnTo>
                    <a:pt x="593" y="36"/>
                  </a:lnTo>
                  <a:lnTo>
                    <a:pt x="589" y="40"/>
                  </a:lnTo>
                  <a:lnTo>
                    <a:pt x="589" y="41"/>
                  </a:lnTo>
                  <a:lnTo>
                    <a:pt x="589" y="44"/>
                  </a:lnTo>
                  <a:lnTo>
                    <a:pt x="593" y="40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lnTo>
                    <a:pt x="598" y="38"/>
                  </a:lnTo>
                  <a:close/>
                  <a:moveTo>
                    <a:pt x="121" y="14"/>
                  </a:moveTo>
                  <a:lnTo>
                    <a:pt x="119" y="15"/>
                  </a:lnTo>
                  <a:lnTo>
                    <a:pt x="121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close/>
                  <a:moveTo>
                    <a:pt x="117" y="18"/>
                  </a:moveTo>
                  <a:lnTo>
                    <a:pt x="117" y="15"/>
                  </a:lnTo>
                  <a:lnTo>
                    <a:pt x="115" y="15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18"/>
                  </a:lnTo>
                  <a:close/>
                  <a:moveTo>
                    <a:pt x="593" y="24"/>
                  </a:moveTo>
                  <a:lnTo>
                    <a:pt x="589" y="27"/>
                  </a:lnTo>
                  <a:lnTo>
                    <a:pt x="587" y="28"/>
                  </a:lnTo>
                  <a:lnTo>
                    <a:pt x="598" y="23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lnTo>
                    <a:pt x="593" y="24"/>
                  </a:lnTo>
                  <a:close/>
                  <a:moveTo>
                    <a:pt x="460" y="348"/>
                  </a:moveTo>
                  <a:lnTo>
                    <a:pt x="460" y="347"/>
                  </a:lnTo>
                  <a:lnTo>
                    <a:pt x="457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60" y="348"/>
                  </a:lnTo>
                  <a:close/>
                  <a:moveTo>
                    <a:pt x="425" y="363"/>
                  </a:moveTo>
                  <a:lnTo>
                    <a:pt x="425" y="361"/>
                  </a:lnTo>
                  <a:lnTo>
                    <a:pt x="423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lnTo>
                    <a:pt x="425" y="363"/>
                  </a:lnTo>
                  <a:close/>
                  <a:moveTo>
                    <a:pt x="695" y="253"/>
                  </a:moveTo>
                  <a:lnTo>
                    <a:pt x="692" y="255"/>
                  </a:lnTo>
                  <a:lnTo>
                    <a:pt x="695" y="255"/>
                  </a:lnTo>
                  <a:lnTo>
                    <a:pt x="698" y="249"/>
                  </a:lnTo>
                  <a:lnTo>
                    <a:pt x="698" y="246"/>
                  </a:lnTo>
                  <a:lnTo>
                    <a:pt x="695" y="251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5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98"/>
          <p:cNvGrpSpPr/>
          <p:nvPr/>
        </p:nvGrpSpPr>
        <p:grpSpPr>
          <a:xfrm>
            <a:off x="4675682" y="2013376"/>
            <a:ext cx="3551525" cy="1058013"/>
            <a:chOff x="4675674" y="1715080"/>
            <a:chExt cx="3551525" cy="1058014"/>
          </a:xfrm>
          <a:solidFill>
            <a:srgbClr val="00B050">
              <a:alpha val="30000"/>
            </a:srgbClr>
          </a:solidFill>
        </p:grpSpPr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790869" y="2546249"/>
              <a:ext cx="88611" cy="93928"/>
            </a:xfrm>
            <a:custGeom>
              <a:avLst/>
              <a:gdLst>
                <a:gd name="T0" fmla="*/ 5 w 50"/>
                <a:gd name="T1" fmla="*/ 6 h 53"/>
                <a:gd name="T2" fmla="*/ 9 w 50"/>
                <a:gd name="T3" fmla="*/ 13 h 53"/>
                <a:gd name="T4" fmla="*/ 13 w 50"/>
                <a:gd name="T5" fmla="*/ 18 h 53"/>
                <a:gd name="T6" fmla="*/ 18 w 50"/>
                <a:gd name="T7" fmla="*/ 23 h 53"/>
                <a:gd name="T8" fmla="*/ 21 w 50"/>
                <a:gd name="T9" fmla="*/ 27 h 53"/>
                <a:gd name="T10" fmla="*/ 24 w 50"/>
                <a:gd name="T11" fmla="*/ 33 h 53"/>
                <a:gd name="T12" fmla="*/ 22 w 50"/>
                <a:gd name="T13" fmla="*/ 39 h 53"/>
                <a:gd name="T14" fmla="*/ 22 w 50"/>
                <a:gd name="T15" fmla="*/ 43 h 53"/>
                <a:gd name="T16" fmla="*/ 24 w 50"/>
                <a:gd name="T17" fmla="*/ 49 h 53"/>
                <a:gd name="T18" fmla="*/ 24 w 50"/>
                <a:gd name="T19" fmla="*/ 50 h 53"/>
                <a:gd name="T20" fmla="*/ 25 w 50"/>
                <a:gd name="T21" fmla="*/ 51 h 53"/>
                <a:gd name="T22" fmla="*/ 26 w 50"/>
                <a:gd name="T23" fmla="*/ 53 h 53"/>
                <a:gd name="T24" fmla="*/ 28 w 50"/>
                <a:gd name="T25" fmla="*/ 53 h 53"/>
                <a:gd name="T26" fmla="*/ 30 w 50"/>
                <a:gd name="T27" fmla="*/ 50 h 53"/>
                <a:gd name="T28" fmla="*/ 32 w 50"/>
                <a:gd name="T29" fmla="*/ 46 h 53"/>
                <a:gd name="T30" fmla="*/ 34 w 50"/>
                <a:gd name="T31" fmla="*/ 43 h 53"/>
                <a:gd name="T32" fmla="*/ 36 w 50"/>
                <a:gd name="T33" fmla="*/ 41 h 53"/>
                <a:gd name="T34" fmla="*/ 36 w 50"/>
                <a:gd name="T35" fmla="*/ 37 h 53"/>
                <a:gd name="T36" fmla="*/ 36 w 50"/>
                <a:gd name="T37" fmla="*/ 35 h 53"/>
                <a:gd name="T38" fmla="*/ 37 w 50"/>
                <a:gd name="T39" fmla="*/ 33 h 53"/>
                <a:gd name="T40" fmla="*/ 40 w 50"/>
                <a:gd name="T41" fmla="*/ 35 h 53"/>
                <a:gd name="T42" fmla="*/ 41 w 50"/>
                <a:gd name="T43" fmla="*/ 35 h 53"/>
                <a:gd name="T44" fmla="*/ 45 w 50"/>
                <a:gd name="T45" fmla="*/ 35 h 53"/>
                <a:gd name="T46" fmla="*/ 48 w 50"/>
                <a:gd name="T47" fmla="*/ 37 h 53"/>
                <a:gd name="T48" fmla="*/ 50 w 50"/>
                <a:gd name="T49" fmla="*/ 35 h 53"/>
                <a:gd name="T50" fmla="*/ 48 w 50"/>
                <a:gd name="T51" fmla="*/ 33 h 53"/>
                <a:gd name="T52" fmla="*/ 49 w 50"/>
                <a:gd name="T53" fmla="*/ 31 h 53"/>
                <a:gd name="T54" fmla="*/ 45 w 50"/>
                <a:gd name="T55" fmla="*/ 27 h 53"/>
                <a:gd name="T56" fmla="*/ 44 w 50"/>
                <a:gd name="T57" fmla="*/ 23 h 53"/>
                <a:gd name="T58" fmla="*/ 41 w 50"/>
                <a:gd name="T59" fmla="*/ 23 h 53"/>
                <a:gd name="T60" fmla="*/ 41 w 50"/>
                <a:gd name="T61" fmla="*/ 22 h 53"/>
                <a:gd name="T62" fmla="*/ 41 w 50"/>
                <a:gd name="T63" fmla="*/ 20 h 53"/>
                <a:gd name="T64" fmla="*/ 40 w 50"/>
                <a:gd name="T65" fmla="*/ 20 h 53"/>
                <a:gd name="T66" fmla="*/ 37 w 50"/>
                <a:gd name="T67" fmla="*/ 16 h 53"/>
                <a:gd name="T68" fmla="*/ 34 w 50"/>
                <a:gd name="T69" fmla="*/ 10 h 53"/>
                <a:gd name="T70" fmla="*/ 34 w 50"/>
                <a:gd name="T71" fmla="*/ 9 h 53"/>
                <a:gd name="T72" fmla="*/ 32 w 50"/>
                <a:gd name="T73" fmla="*/ 9 h 53"/>
                <a:gd name="T74" fmla="*/ 30 w 50"/>
                <a:gd name="T75" fmla="*/ 9 h 53"/>
                <a:gd name="T76" fmla="*/ 30 w 50"/>
                <a:gd name="T77" fmla="*/ 6 h 53"/>
                <a:gd name="T78" fmla="*/ 26 w 50"/>
                <a:gd name="T79" fmla="*/ 5 h 53"/>
                <a:gd name="T80" fmla="*/ 24 w 50"/>
                <a:gd name="T81" fmla="*/ 6 h 53"/>
                <a:gd name="T82" fmla="*/ 24 w 50"/>
                <a:gd name="T83" fmla="*/ 5 h 53"/>
                <a:gd name="T84" fmla="*/ 22 w 50"/>
                <a:gd name="T85" fmla="*/ 5 h 53"/>
                <a:gd name="T86" fmla="*/ 18 w 50"/>
                <a:gd name="T87" fmla="*/ 5 h 53"/>
                <a:gd name="T88" fmla="*/ 17 w 50"/>
                <a:gd name="T89" fmla="*/ 1 h 53"/>
                <a:gd name="T90" fmla="*/ 13 w 50"/>
                <a:gd name="T91" fmla="*/ 0 h 53"/>
                <a:gd name="T92" fmla="*/ 10 w 50"/>
                <a:gd name="T93" fmla="*/ 0 h 53"/>
                <a:gd name="T94" fmla="*/ 6 w 50"/>
                <a:gd name="T95" fmla="*/ 1 h 53"/>
                <a:gd name="T96" fmla="*/ 4 w 50"/>
                <a:gd name="T97" fmla="*/ 1 h 53"/>
                <a:gd name="T98" fmla="*/ 1 w 50"/>
                <a:gd name="T99" fmla="*/ 1 h 53"/>
                <a:gd name="T100" fmla="*/ 0 w 50"/>
                <a:gd name="T101" fmla="*/ 2 h 53"/>
                <a:gd name="T102" fmla="*/ 1 w 50"/>
                <a:gd name="T103" fmla="*/ 5 h 53"/>
                <a:gd name="T104" fmla="*/ 5 w 50"/>
                <a:gd name="T105" fmla="*/ 6 h 53"/>
                <a:gd name="T106" fmla="*/ 5 w 50"/>
                <a:gd name="T107" fmla="*/ 6 h 53"/>
                <a:gd name="T108" fmla="*/ 5 w 50"/>
                <a:gd name="T109" fmla="*/ 6 h 53"/>
                <a:gd name="T110" fmla="*/ 5 w 50"/>
                <a:gd name="T111" fmla="*/ 6 h 53"/>
                <a:gd name="T112" fmla="*/ 5 w 50"/>
                <a:gd name="T113" fmla="*/ 6 h 53"/>
                <a:gd name="T114" fmla="*/ 5 w 50"/>
                <a:gd name="T115" fmla="*/ 6 h 53"/>
                <a:gd name="T116" fmla="*/ 5 w 50"/>
                <a:gd name="T11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" h="53">
                  <a:moveTo>
                    <a:pt x="5" y="6"/>
                  </a:moveTo>
                  <a:lnTo>
                    <a:pt x="9" y="13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21" y="27"/>
                  </a:lnTo>
                  <a:lnTo>
                    <a:pt x="24" y="33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5" y="51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9" y="31"/>
                  </a:lnTo>
                  <a:lnTo>
                    <a:pt x="45" y="27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9" name="Group 232"/>
            <p:cNvGrpSpPr/>
            <p:nvPr/>
          </p:nvGrpSpPr>
          <p:grpSpPr>
            <a:xfrm>
              <a:off x="4675674" y="1715080"/>
              <a:ext cx="3551525" cy="1058014"/>
              <a:chOff x="4675674" y="1715080"/>
              <a:chExt cx="3551525" cy="1058014"/>
            </a:xfrm>
            <a:grpFill/>
          </p:grpSpPr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696941" y="2308772"/>
                <a:ext cx="225072" cy="147095"/>
              </a:xfrm>
              <a:custGeom>
                <a:avLst/>
                <a:gdLst>
                  <a:gd name="T0" fmla="*/ 6 w 127"/>
                  <a:gd name="T1" fmla="*/ 53 h 83"/>
                  <a:gd name="T2" fmla="*/ 5 w 127"/>
                  <a:gd name="T3" fmla="*/ 61 h 83"/>
                  <a:gd name="T4" fmla="*/ 0 w 127"/>
                  <a:gd name="T5" fmla="*/ 69 h 83"/>
                  <a:gd name="T6" fmla="*/ 5 w 127"/>
                  <a:gd name="T7" fmla="*/ 74 h 83"/>
                  <a:gd name="T8" fmla="*/ 5 w 127"/>
                  <a:gd name="T9" fmla="*/ 78 h 83"/>
                  <a:gd name="T10" fmla="*/ 14 w 127"/>
                  <a:gd name="T11" fmla="*/ 74 h 83"/>
                  <a:gd name="T12" fmla="*/ 33 w 127"/>
                  <a:gd name="T13" fmla="*/ 73 h 83"/>
                  <a:gd name="T14" fmla="*/ 49 w 127"/>
                  <a:gd name="T15" fmla="*/ 74 h 83"/>
                  <a:gd name="T16" fmla="*/ 58 w 127"/>
                  <a:gd name="T17" fmla="*/ 78 h 83"/>
                  <a:gd name="T18" fmla="*/ 63 w 127"/>
                  <a:gd name="T19" fmla="*/ 78 h 83"/>
                  <a:gd name="T20" fmla="*/ 74 w 127"/>
                  <a:gd name="T21" fmla="*/ 78 h 83"/>
                  <a:gd name="T22" fmla="*/ 77 w 127"/>
                  <a:gd name="T23" fmla="*/ 78 h 83"/>
                  <a:gd name="T24" fmla="*/ 85 w 127"/>
                  <a:gd name="T25" fmla="*/ 82 h 83"/>
                  <a:gd name="T26" fmla="*/ 93 w 127"/>
                  <a:gd name="T27" fmla="*/ 79 h 83"/>
                  <a:gd name="T28" fmla="*/ 101 w 127"/>
                  <a:gd name="T29" fmla="*/ 83 h 83"/>
                  <a:gd name="T30" fmla="*/ 101 w 127"/>
                  <a:gd name="T31" fmla="*/ 78 h 83"/>
                  <a:gd name="T32" fmla="*/ 106 w 127"/>
                  <a:gd name="T33" fmla="*/ 70 h 83"/>
                  <a:gd name="T34" fmla="*/ 117 w 127"/>
                  <a:gd name="T35" fmla="*/ 70 h 83"/>
                  <a:gd name="T36" fmla="*/ 111 w 127"/>
                  <a:gd name="T37" fmla="*/ 61 h 83"/>
                  <a:gd name="T38" fmla="*/ 107 w 127"/>
                  <a:gd name="T39" fmla="*/ 53 h 83"/>
                  <a:gd name="T40" fmla="*/ 114 w 127"/>
                  <a:gd name="T41" fmla="*/ 51 h 83"/>
                  <a:gd name="T42" fmla="*/ 127 w 127"/>
                  <a:gd name="T43" fmla="*/ 47 h 83"/>
                  <a:gd name="T44" fmla="*/ 121 w 127"/>
                  <a:gd name="T45" fmla="*/ 42 h 83"/>
                  <a:gd name="T46" fmla="*/ 111 w 127"/>
                  <a:gd name="T47" fmla="*/ 39 h 83"/>
                  <a:gd name="T48" fmla="*/ 107 w 127"/>
                  <a:gd name="T49" fmla="*/ 34 h 83"/>
                  <a:gd name="T50" fmla="*/ 98 w 127"/>
                  <a:gd name="T51" fmla="*/ 25 h 83"/>
                  <a:gd name="T52" fmla="*/ 98 w 127"/>
                  <a:gd name="T53" fmla="*/ 17 h 83"/>
                  <a:gd name="T54" fmla="*/ 97 w 127"/>
                  <a:gd name="T55" fmla="*/ 9 h 83"/>
                  <a:gd name="T56" fmla="*/ 81 w 127"/>
                  <a:gd name="T57" fmla="*/ 6 h 83"/>
                  <a:gd name="T58" fmla="*/ 75 w 127"/>
                  <a:gd name="T59" fmla="*/ 4 h 83"/>
                  <a:gd name="T60" fmla="*/ 67 w 127"/>
                  <a:gd name="T61" fmla="*/ 2 h 83"/>
                  <a:gd name="T62" fmla="*/ 62 w 127"/>
                  <a:gd name="T63" fmla="*/ 2 h 83"/>
                  <a:gd name="T64" fmla="*/ 58 w 127"/>
                  <a:gd name="T65" fmla="*/ 0 h 83"/>
                  <a:gd name="T66" fmla="*/ 50 w 127"/>
                  <a:gd name="T67" fmla="*/ 6 h 83"/>
                  <a:gd name="T68" fmla="*/ 40 w 127"/>
                  <a:gd name="T69" fmla="*/ 7 h 83"/>
                  <a:gd name="T70" fmla="*/ 41 w 127"/>
                  <a:gd name="T71" fmla="*/ 15 h 83"/>
                  <a:gd name="T72" fmla="*/ 36 w 127"/>
                  <a:gd name="T73" fmla="*/ 19 h 83"/>
                  <a:gd name="T74" fmla="*/ 30 w 127"/>
                  <a:gd name="T75" fmla="*/ 23 h 83"/>
                  <a:gd name="T76" fmla="*/ 26 w 127"/>
                  <a:gd name="T77" fmla="*/ 30 h 83"/>
                  <a:gd name="T78" fmla="*/ 30 w 127"/>
                  <a:gd name="T79" fmla="*/ 34 h 83"/>
                  <a:gd name="T80" fmla="*/ 26 w 127"/>
                  <a:gd name="T81" fmla="*/ 33 h 83"/>
                  <a:gd name="T82" fmla="*/ 20 w 127"/>
                  <a:gd name="T83" fmla="*/ 34 h 83"/>
                  <a:gd name="T84" fmla="*/ 14 w 127"/>
                  <a:gd name="T85" fmla="*/ 38 h 83"/>
                  <a:gd name="T86" fmla="*/ 9 w 127"/>
                  <a:gd name="T87" fmla="*/ 38 h 83"/>
                  <a:gd name="T88" fmla="*/ 2 w 127"/>
                  <a:gd name="T89" fmla="*/ 38 h 83"/>
                  <a:gd name="T90" fmla="*/ 2 w 127"/>
                  <a:gd name="T91" fmla="*/ 43 h 83"/>
                  <a:gd name="T92" fmla="*/ 2 w 127"/>
                  <a:gd name="T93" fmla="*/ 43 h 83"/>
                  <a:gd name="T94" fmla="*/ 2 w 127"/>
                  <a:gd name="T95" fmla="*/ 4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83">
                    <a:moveTo>
                      <a:pt x="2" y="43"/>
                    </a:moveTo>
                    <a:lnTo>
                      <a:pt x="5" y="49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6" y="61"/>
                    </a:lnTo>
                    <a:lnTo>
                      <a:pt x="5" y="61"/>
                    </a:lnTo>
                    <a:lnTo>
                      <a:pt x="1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10" y="78"/>
                    </a:lnTo>
                    <a:lnTo>
                      <a:pt x="14" y="74"/>
                    </a:lnTo>
                    <a:lnTo>
                      <a:pt x="18" y="73"/>
                    </a:lnTo>
                    <a:lnTo>
                      <a:pt x="22" y="73"/>
                    </a:lnTo>
                    <a:lnTo>
                      <a:pt x="33" y="73"/>
                    </a:lnTo>
                    <a:lnTo>
                      <a:pt x="40" y="73"/>
                    </a:lnTo>
                    <a:lnTo>
                      <a:pt x="45" y="74"/>
                    </a:lnTo>
                    <a:lnTo>
                      <a:pt x="49" y="74"/>
                    </a:lnTo>
                    <a:lnTo>
                      <a:pt x="53" y="77"/>
                    </a:lnTo>
                    <a:lnTo>
                      <a:pt x="54" y="78"/>
                    </a:lnTo>
                    <a:lnTo>
                      <a:pt x="58" y="78"/>
                    </a:lnTo>
                    <a:lnTo>
                      <a:pt x="59" y="78"/>
                    </a:lnTo>
                    <a:lnTo>
                      <a:pt x="62" y="79"/>
                    </a:lnTo>
                    <a:lnTo>
                      <a:pt x="63" y="78"/>
                    </a:lnTo>
                    <a:lnTo>
                      <a:pt x="66" y="78"/>
                    </a:lnTo>
                    <a:lnTo>
                      <a:pt x="70" y="79"/>
                    </a:lnTo>
                    <a:lnTo>
                      <a:pt x="74" y="78"/>
                    </a:lnTo>
                    <a:lnTo>
                      <a:pt x="75" y="82"/>
                    </a:lnTo>
                    <a:lnTo>
                      <a:pt x="75" y="79"/>
                    </a:lnTo>
                    <a:lnTo>
                      <a:pt x="77" y="78"/>
                    </a:lnTo>
                    <a:lnTo>
                      <a:pt x="81" y="78"/>
                    </a:lnTo>
                    <a:lnTo>
                      <a:pt x="83" y="82"/>
                    </a:lnTo>
                    <a:lnTo>
                      <a:pt x="85" y="82"/>
                    </a:lnTo>
                    <a:lnTo>
                      <a:pt x="87" y="82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4" y="79"/>
                    </a:lnTo>
                    <a:lnTo>
                      <a:pt x="98" y="83"/>
                    </a:lnTo>
                    <a:lnTo>
                      <a:pt x="101" y="83"/>
                    </a:lnTo>
                    <a:lnTo>
                      <a:pt x="102" y="83"/>
                    </a:lnTo>
                    <a:lnTo>
                      <a:pt x="101" y="79"/>
                    </a:lnTo>
                    <a:lnTo>
                      <a:pt x="101" y="78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6" y="70"/>
                    </a:lnTo>
                    <a:lnTo>
                      <a:pt x="107" y="70"/>
                    </a:lnTo>
                    <a:lnTo>
                      <a:pt x="111" y="70"/>
                    </a:lnTo>
                    <a:lnTo>
                      <a:pt x="117" y="70"/>
                    </a:lnTo>
                    <a:lnTo>
                      <a:pt x="115" y="69"/>
                    </a:lnTo>
                    <a:lnTo>
                      <a:pt x="114" y="66"/>
                    </a:lnTo>
                    <a:lnTo>
                      <a:pt x="111" y="61"/>
                    </a:lnTo>
                    <a:lnTo>
                      <a:pt x="111" y="59"/>
                    </a:lnTo>
                    <a:lnTo>
                      <a:pt x="110" y="57"/>
                    </a:lnTo>
                    <a:lnTo>
                      <a:pt x="107" y="53"/>
                    </a:lnTo>
                    <a:lnTo>
                      <a:pt x="107" y="51"/>
                    </a:lnTo>
                    <a:lnTo>
                      <a:pt x="110" y="51"/>
                    </a:lnTo>
                    <a:lnTo>
                      <a:pt x="114" y="51"/>
                    </a:lnTo>
                    <a:lnTo>
                      <a:pt x="119" y="51"/>
                    </a:lnTo>
                    <a:lnTo>
                      <a:pt x="123" y="49"/>
                    </a:lnTo>
                    <a:lnTo>
                      <a:pt x="127" y="47"/>
                    </a:lnTo>
                    <a:lnTo>
                      <a:pt x="125" y="46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19" y="39"/>
                    </a:lnTo>
                    <a:lnTo>
                      <a:pt x="114" y="39"/>
                    </a:lnTo>
                    <a:lnTo>
                      <a:pt x="111" y="39"/>
                    </a:lnTo>
                    <a:lnTo>
                      <a:pt x="111" y="35"/>
                    </a:lnTo>
                    <a:lnTo>
                      <a:pt x="110" y="34"/>
                    </a:lnTo>
                    <a:lnTo>
                      <a:pt x="107" y="34"/>
                    </a:lnTo>
                    <a:lnTo>
                      <a:pt x="103" y="33"/>
                    </a:lnTo>
                    <a:lnTo>
                      <a:pt x="102" y="29"/>
                    </a:lnTo>
                    <a:lnTo>
                      <a:pt x="98" y="25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8" y="17"/>
                    </a:lnTo>
                    <a:lnTo>
                      <a:pt x="97" y="15"/>
                    </a:lnTo>
                    <a:lnTo>
                      <a:pt x="97" y="13"/>
                    </a:lnTo>
                    <a:lnTo>
                      <a:pt x="97" y="9"/>
                    </a:lnTo>
                    <a:lnTo>
                      <a:pt x="93" y="7"/>
                    </a:lnTo>
                    <a:lnTo>
                      <a:pt x="87" y="6"/>
                    </a:lnTo>
                    <a:lnTo>
                      <a:pt x="81" y="6"/>
                    </a:lnTo>
                    <a:lnTo>
                      <a:pt x="77" y="7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3" y="4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44" y="6"/>
                    </a:lnTo>
                    <a:lnTo>
                      <a:pt x="40" y="7"/>
                    </a:lnTo>
                    <a:lnTo>
                      <a:pt x="38" y="11"/>
                    </a:lnTo>
                    <a:lnTo>
                      <a:pt x="37" y="13"/>
                    </a:lnTo>
                    <a:lnTo>
                      <a:pt x="41" y="15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675674" y="2423967"/>
                <a:ext cx="444827" cy="248110"/>
              </a:xfrm>
              <a:custGeom>
                <a:avLst/>
                <a:gdLst>
                  <a:gd name="T0" fmla="*/ 186 w 189"/>
                  <a:gd name="T1" fmla="*/ 43 h 106"/>
                  <a:gd name="T2" fmla="*/ 185 w 189"/>
                  <a:gd name="T3" fmla="*/ 37 h 106"/>
                  <a:gd name="T4" fmla="*/ 173 w 189"/>
                  <a:gd name="T5" fmla="*/ 33 h 106"/>
                  <a:gd name="T6" fmla="*/ 162 w 189"/>
                  <a:gd name="T7" fmla="*/ 29 h 106"/>
                  <a:gd name="T8" fmla="*/ 149 w 189"/>
                  <a:gd name="T9" fmla="*/ 29 h 106"/>
                  <a:gd name="T10" fmla="*/ 139 w 189"/>
                  <a:gd name="T11" fmla="*/ 26 h 106"/>
                  <a:gd name="T12" fmla="*/ 130 w 189"/>
                  <a:gd name="T13" fmla="*/ 16 h 106"/>
                  <a:gd name="T14" fmla="*/ 123 w 189"/>
                  <a:gd name="T15" fmla="*/ 9 h 106"/>
                  <a:gd name="T16" fmla="*/ 118 w 189"/>
                  <a:gd name="T17" fmla="*/ 0 h 106"/>
                  <a:gd name="T18" fmla="*/ 102 w 189"/>
                  <a:gd name="T19" fmla="*/ 0 h 106"/>
                  <a:gd name="T20" fmla="*/ 89 w 189"/>
                  <a:gd name="T21" fmla="*/ 4 h 106"/>
                  <a:gd name="T22" fmla="*/ 85 w 189"/>
                  <a:gd name="T23" fmla="*/ 14 h 106"/>
                  <a:gd name="T24" fmla="*/ 73 w 189"/>
                  <a:gd name="T25" fmla="*/ 13 h 106"/>
                  <a:gd name="T26" fmla="*/ 65 w 189"/>
                  <a:gd name="T27" fmla="*/ 10 h 106"/>
                  <a:gd name="T28" fmla="*/ 53 w 189"/>
                  <a:gd name="T29" fmla="*/ 10 h 106"/>
                  <a:gd name="T30" fmla="*/ 34 w 189"/>
                  <a:gd name="T31" fmla="*/ 6 h 106"/>
                  <a:gd name="T32" fmla="*/ 13 w 189"/>
                  <a:gd name="T33" fmla="*/ 10 h 106"/>
                  <a:gd name="T34" fmla="*/ 19 w 189"/>
                  <a:gd name="T35" fmla="*/ 20 h 106"/>
                  <a:gd name="T36" fmla="*/ 6 w 189"/>
                  <a:gd name="T37" fmla="*/ 36 h 106"/>
                  <a:gd name="T38" fmla="*/ 7 w 189"/>
                  <a:gd name="T39" fmla="*/ 43 h 106"/>
                  <a:gd name="T40" fmla="*/ 1 w 189"/>
                  <a:gd name="T41" fmla="*/ 49 h 106"/>
                  <a:gd name="T42" fmla="*/ 9 w 189"/>
                  <a:gd name="T43" fmla="*/ 57 h 106"/>
                  <a:gd name="T44" fmla="*/ 24 w 189"/>
                  <a:gd name="T45" fmla="*/ 59 h 106"/>
                  <a:gd name="T46" fmla="*/ 37 w 189"/>
                  <a:gd name="T47" fmla="*/ 59 h 106"/>
                  <a:gd name="T48" fmla="*/ 50 w 189"/>
                  <a:gd name="T49" fmla="*/ 53 h 106"/>
                  <a:gd name="T50" fmla="*/ 63 w 189"/>
                  <a:gd name="T51" fmla="*/ 56 h 106"/>
                  <a:gd name="T52" fmla="*/ 72 w 189"/>
                  <a:gd name="T53" fmla="*/ 59 h 106"/>
                  <a:gd name="T54" fmla="*/ 80 w 189"/>
                  <a:gd name="T55" fmla="*/ 67 h 106"/>
                  <a:gd name="T56" fmla="*/ 85 w 189"/>
                  <a:gd name="T57" fmla="*/ 77 h 106"/>
                  <a:gd name="T58" fmla="*/ 77 w 189"/>
                  <a:gd name="T59" fmla="*/ 77 h 106"/>
                  <a:gd name="T60" fmla="*/ 72 w 189"/>
                  <a:gd name="T61" fmla="*/ 90 h 106"/>
                  <a:gd name="T62" fmla="*/ 77 w 189"/>
                  <a:gd name="T63" fmla="*/ 93 h 106"/>
                  <a:gd name="T64" fmla="*/ 83 w 189"/>
                  <a:gd name="T65" fmla="*/ 92 h 106"/>
                  <a:gd name="T66" fmla="*/ 89 w 189"/>
                  <a:gd name="T67" fmla="*/ 86 h 106"/>
                  <a:gd name="T68" fmla="*/ 102 w 189"/>
                  <a:gd name="T69" fmla="*/ 76 h 106"/>
                  <a:gd name="T70" fmla="*/ 106 w 189"/>
                  <a:gd name="T71" fmla="*/ 73 h 106"/>
                  <a:gd name="T72" fmla="*/ 105 w 189"/>
                  <a:gd name="T73" fmla="*/ 77 h 106"/>
                  <a:gd name="T74" fmla="*/ 113 w 189"/>
                  <a:gd name="T75" fmla="*/ 83 h 106"/>
                  <a:gd name="T76" fmla="*/ 126 w 189"/>
                  <a:gd name="T77" fmla="*/ 85 h 106"/>
                  <a:gd name="T78" fmla="*/ 115 w 189"/>
                  <a:gd name="T79" fmla="*/ 93 h 106"/>
                  <a:gd name="T80" fmla="*/ 128 w 189"/>
                  <a:gd name="T81" fmla="*/ 100 h 106"/>
                  <a:gd name="T82" fmla="*/ 136 w 189"/>
                  <a:gd name="T83" fmla="*/ 102 h 106"/>
                  <a:gd name="T84" fmla="*/ 148 w 189"/>
                  <a:gd name="T85" fmla="*/ 96 h 106"/>
                  <a:gd name="T86" fmla="*/ 158 w 189"/>
                  <a:gd name="T87" fmla="*/ 95 h 106"/>
                  <a:gd name="T88" fmla="*/ 149 w 189"/>
                  <a:gd name="T89" fmla="*/ 93 h 106"/>
                  <a:gd name="T90" fmla="*/ 142 w 189"/>
                  <a:gd name="T91" fmla="*/ 93 h 106"/>
                  <a:gd name="T92" fmla="*/ 135 w 189"/>
                  <a:gd name="T93" fmla="*/ 87 h 106"/>
                  <a:gd name="T94" fmla="*/ 130 w 189"/>
                  <a:gd name="T95" fmla="*/ 83 h 106"/>
                  <a:gd name="T96" fmla="*/ 133 w 189"/>
                  <a:gd name="T97" fmla="*/ 82 h 106"/>
                  <a:gd name="T98" fmla="*/ 138 w 189"/>
                  <a:gd name="T99" fmla="*/ 85 h 106"/>
                  <a:gd name="T100" fmla="*/ 143 w 189"/>
                  <a:gd name="T101" fmla="*/ 80 h 106"/>
                  <a:gd name="T102" fmla="*/ 152 w 189"/>
                  <a:gd name="T103" fmla="*/ 76 h 106"/>
                  <a:gd name="T104" fmla="*/ 165 w 189"/>
                  <a:gd name="T105" fmla="*/ 72 h 106"/>
                  <a:gd name="T106" fmla="*/ 172 w 189"/>
                  <a:gd name="T107" fmla="*/ 66 h 106"/>
                  <a:gd name="T108" fmla="*/ 182 w 189"/>
                  <a:gd name="T109" fmla="*/ 60 h 106"/>
                  <a:gd name="T110" fmla="*/ 188 w 189"/>
                  <a:gd name="T111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06">
                    <a:moveTo>
                      <a:pt x="186" y="47"/>
                    </a:moveTo>
                    <a:cubicBezTo>
                      <a:pt x="189" y="47"/>
                      <a:pt x="189" y="47"/>
                      <a:pt x="189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6" y="43"/>
                      <a:pt x="186" y="43"/>
                      <a:pt x="186" y="43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39"/>
                      <a:pt x="188" y="39"/>
                      <a:pt x="188" y="39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86" y="37"/>
                      <a:pt x="186" y="37"/>
                      <a:pt x="186" y="37"/>
                    </a:cubicBezTo>
                    <a:cubicBezTo>
                      <a:pt x="185" y="37"/>
                      <a:pt x="185" y="37"/>
                      <a:pt x="185" y="37"/>
                    </a:cubicBezTo>
                    <a:cubicBezTo>
                      <a:pt x="183" y="37"/>
                      <a:pt x="183" y="37"/>
                      <a:pt x="183" y="37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65" y="33"/>
                      <a:pt x="165" y="33"/>
                      <a:pt x="165" y="33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1" y="27"/>
                      <a:pt x="161" y="27"/>
                      <a:pt x="161" y="27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17"/>
                      <a:pt x="135" y="17"/>
                      <a:pt x="135" y="17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4" y="85"/>
                      <a:pt x="100" y="84"/>
                      <a:pt x="101" y="83"/>
                    </a:cubicBezTo>
                    <a:cubicBezTo>
                      <a:pt x="101" y="82"/>
                      <a:pt x="101" y="80"/>
                      <a:pt x="101" y="76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6" y="76"/>
                      <a:pt x="106" y="76"/>
                      <a:pt x="106" y="76"/>
                    </a:cubicBezTo>
                    <a:cubicBezTo>
                      <a:pt x="106" y="73"/>
                      <a:pt x="106" y="73"/>
                      <a:pt x="106" y="73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6" y="83"/>
                      <a:pt x="126" y="83"/>
                      <a:pt x="126" y="83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3"/>
                      <a:pt x="125" y="103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5" y="99"/>
                      <a:pt x="145" y="99"/>
                      <a:pt x="145" y="99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8" y="97"/>
                      <a:pt x="148" y="97"/>
                      <a:pt x="148" y="97"/>
                    </a:cubicBezTo>
                    <a:cubicBezTo>
                      <a:pt x="148" y="96"/>
                      <a:pt x="148" y="96"/>
                      <a:pt x="148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51" y="97"/>
                      <a:pt x="151" y="97"/>
                      <a:pt x="151" y="97"/>
                    </a:cubicBezTo>
                    <a:cubicBezTo>
                      <a:pt x="155" y="97"/>
                      <a:pt x="155" y="97"/>
                      <a:pt x="155" y="97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2" y="93"/>
                      <a:pt x="152" y="93"/>
                      <a:pt x="152" y="93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49" y="93"/>
                      <a:pt x="149" y="93"/>
                      <a:pt x="149" y="93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2"/>
                      <a:pt x="142" y="92"/>
                      <a:pt x="142" y="92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39" y="89"/>
                      <a:pt x="139" y="89"/>
                      <a:pt x="139" y="89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3" y="85"/>
                      <a:pt x="133" y="85"/>
                      <a:pt x="133" y="85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5" y="83"/>
                      <a:pt x="135" y="83"/>
                      <a:pt x="135" y="83"/>
                    </a:cubicBezTo>
                    <a:cubicBezTo>
                      <a:pt x="135" y="85"/>
                      <a:pt x="135" y="85"/>
                      <a:pt x="135" y="8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2" y="79"/>
                      <a:pt x="142" y="79"/>
                      <a:pt x="142" y="79"/>
                    </a:cubicBez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80"/>
                      <a:pt x="143" y="80"/>
                      <a:pt x="143" y="80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43" y="82"/>
                      <a:pt x="143" y="82"/>
                      <a:pt x="143" y="82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79" y="60"/>
                      <a:pt x="179" y="60"/>
                      <a:pt x="179" y="60"/>
                    </a:cubicBezTo>
                    <a:cubicBezTo>
                      <a:pt x="181" y="60"/>
                      <a:pt x="181" y="60"/>
                      <a:pt x="181" y="60"/>
                    </a:cubicBezTo>
                    <a:cubicBezTo>
                      <a:pt x="182" y="60"/>
                      <a:pt x="182" y="60"/>
                      <a:pt x="182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6" y="60"/>
                      <a:pt x="186" y="60"/>
                      <a:pt x="186" y="60"/>
                    </a:cubicBezTo>
                    <a:cubicBezTo>
                      <a:pt x="188" y="59"/>
                      <a:pt x="188" y="59"/>
                      <a:pt x="188" y="59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89" y="54"/>
                      <a:pt x="189" y="54"/>
                      <a:pt x="189" y="5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2"/>
                      <a:pt x="188" y="52"/>
                      <a:pt x="188" y="52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5" y="49"/>
                      <a:pt x="185" y="49"/>
                      <a:pt x="185" y="49"/>
                    </a:cubicBezTo>
                    <a:lnTo>
                      <a:pt x="186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10" name="Group 216"/>
              <p:cNvGrpSpPr/>
              <p:nvPr/>
            </p:nvGrpSpPr>
            <p:grpSpPr>
              <a:xfrm>
                <a:off x="4755424" y="1715080"/>
                <a:ext cx="3471775" cy="1058014"/>
                <a:chOff x="4755424" y="1715080"/>
                <a:chExt cx="3471775" cy="1058014"/>
              </a:xfrm>
              <a:grpFill/>
            </p:grpSpPr>
            <p:sp>
              <p:nvSpPr>
                <p:cNvPr id="105" name="Freeform 104"/>
                <p:cNvSpPr>
                  <a:spLocks noEditPoints="1"/>
                </p:cNvSpPr>
                <p:nvPr/>
              </p:nvSpPr>
              <p:spPr bwMode="auto">
                <a:xfrm>
                  <a:off x="5515705" y="1715080"/>
                  <a:ext cx="2711494" cy="1013709"/>
                </a:xfrm>
                <a:custGeom>
                  <a:avLst/>
                  <a:gdLst>
                    <a:gd name="T0" fmla="*/ 1141 w 1152"/>
                    <a:gd name="T1" fmla="*/ 127 h 431"/>
                    <a:gd name="T2" fmla="*/ 1101 w 1152"/>
                    <a:gd name="T3" fmla="*/ 126 h 431"/>
                    <a:gd name="T4" fmla="*/ 985 w 1152"/>
                    <a:gd name="T5" fmla="*/ 90 h 431"/>
                    <a:gd name="T6" fmla="*/ 903 w 1152"/>
                    <a:gd name="T7" fmla="*/ 93 h 431"/>
                    <a:gd name="T8" fmla="*/ 738 w 1152"/>
                    <a:gd name="T9" fmla="*/ 74 h 431"/>
                    <a:gd name="T10" fmla="*/ 668 w 1152"/>
                    <a:gd name="T11" fmla="*/ 59 h 431"/>
                    <a:gd name="T12" fmla="*/ 608 w 1152"/>
                    <a:gd name="T13" fmla="*/ 66 h 431"/>
                    <a:gd name="T14" fmla="*/ 530 w 1152"/>
                    <a:gd name="T15" fmla="*/ 66 h 431"/>
                    <a:gd name="T16" fmla="*/ 505 w 1152"/>
                    <a:gd name="T17" fmla="*/ 47 h 431"/>
                    <a:gd name="T18" fmla="*/ 417 w 1152"/>
                    <a:gd name="T19" fmla="*/ 47 h 431"/>
                    <a:gd name="T20" fmla="*/ 338 w 1152"/>
                    <a:gd name="T21" fmla="*/ 39 h 431"/>
                    <a:gd name="T22" fmla="*/ 335 w 1152"/>
                    <a:gd name="T23" fmla="*/ 34 h 431"/>
                    <a:gd name="T24" fmla="*/ 325 w 1152"/>
                    <a:gd name="T25" fmla="*/ 13 h 431"/>
                    <a:gd name="T26" fmla="*/ 234 w 1152"/>
                    <a:gd name="T27" fmla="*/ 4 h 431"/>
                    <a:gd name="T28" fmla="*/ 203 w 1152"/>
                    <a:gd name="T29" fmla="*/ 17 h 431"/>
                    <a:gd name="T30" fmla="*/ 145 w 1152"/>
                    <a:gd name="T31" fmla="*/ 36 h 431"/>
                    <a:gd name="T32" fmla="*/ 125 w 1152"/>
                    <a:gd name="T33" fmla="*/ 59 h 431"/>
                    <a:gd name="T34" fmla="*/ 97 w 1152"/>
                    <a:gd name="T35" fmla="*/ 69 h 431"/>
                    <a:gd name="T36" fmla="*/ 52 w 1152"/>
                    <a:gd name="T37" fmla="*/ 67 h 431"/>
                    <a:gd name="T38" fmla="*/ 115 w 1152"/>
                    <a:gd name="T39" fmla="*/ 110 h 431"/>
                    <a:gd name="T40" fmla="*/ 76 w 1152"/>
                    <a:gd name="T41" fmla="*/ 127 h 431"/>
                    <a:gd name="T42" fmla="*/ 62 w 1152"/>
                    <a:gd name="T43" fmla="*/ 93 h 431"/>
                    <a:gd name="T44" fmla="*/ 11 w 1152"/>
                    <a:gd name="T45" fmla="*/ 52 h 431"/>
                    <a:gd name="T46" fmla="*/ 21 w 1152"/>
                    <a:gd name="T47" fmla="*/ 89 h 431"/>
                    <a:gd name="T48" fmla="*/ 32 w 1152"/>
                    <a:gd name="T49" fmla="*/ 165 h 431"/>
                    <a:gd name="T50" fmla="*/ 43 w 1152"/>
                    <a:gd name="T51" fmla="*/ 248 h 431"/>
                    <a:gd name="T52" fmla="*/ 57 w 1152"/>
                    <a:gd name="T53" fmla="*/ 277 h 431"/>
                    <a:gd name="T54" fmla="*/ 122 w 1152"/>
                    <a:gd name="T55" fmla="*/ 264 h 431"/>
                    <a:gd name="T56" fmla="*/ 159 w 1152"/>
                    <a:gd name="T57" fmla="*/ 281 h 431"/>
                    <a:gd name="T58" fmla="*/ 196 w 1152"/>
                    <a:gd name="T59" fmla="*/ 282 h 431"/>
                    <a:gd name="T60" fmla="*/ 268 w 1152"/>
                    <a:gd name="T61" fmla="*/ 322 h 431"/>
                    <a:gd name="T62" fmla="*/ 326 w 1152"/>
                    <a:gd name="T63" fmla="*/ 342 h 431"/>
                    <a:gd name="T64" fmla="*/ 370 w 1152"/>
                    <a:gd name="T65" fmla="*/ 322 h 431"/>
                    <a:gd name="T66" fmla="*/ 436 w 1152"/>
                    <a:gd name="T67" fmla="*/ 332 h 431"/>
                    <a:gd name="T68" fmla="*/ 490 w 1152"/>
                    <a:gd name="T69" fmla="*/ 330 h 431"/>
                    <a:gd name="T70" fmla="*/ 578 w 1152"/>
                    <a:gd name="T71" fmla="*/ 343 h 431"/>
                    <a:gd name="T72" fmla="*/ 654 w 1152"/>
                    <a:gd name="T73" fmla="*/ 334 h 431"/>
                    <a:gd name="T74" fmla="*/ 674 w 1152"/>
                    <a:gd name="T75" fmla="*/ 287 h 431"/>
                    <a:gd name="T76" fmla="*/ 750 w 1152"/>
                    <a:gd name="T77" fmla="*/ 337 h 431"/>
                    <a:gd name="T78" fmla="*/ 817 w 1152"/>
                    <a:gd name="T79" fmla="*/ 363 h 431"/>
                    <a:gd name="T80" fmla="*/ 843 w 1152"/>
                    <a:gd name="T81" fmla="*/ 393 h 431"/>
                    <a:gd name="T82" fmla="*/ 843 w 1152"/>
                    <a:gd name="T83" fmla="*/ 427 h 431"/>
                    <a:gd name="T84" fmla="*/ 884 w 1152"/>
                    <a:gd name="T85" fmla="*/ 401 h 431"/>
                    <a:gd name="T86" fmla="*/ 874 w 1152"/>
                    <a:gd name="T87" fmla="*/ 324 h 431"/>
                    <a:gd name="T88" fmla="*/ 833 w 1152"/>
                    <a:gd name="T89" fmla="*/ 277 h 431"/>
                    <a:gd name="T90" fmla="*/ 801 w 1152"/>
                    <a:gd name="T91" fmla="*/ 277 h 431"/>
                    <a:gd name="T92" fmla="*/ 797 w 1152"/>
                    <a:gd name="T93" fmla="*/ 229 h 431"/>
                    <a:gd name="T94" fmla="*/ 859 w 1152"/>
                    <a:gd name="T95" fmla="*/ 211 h 431"/>
                    <a:gd name="T96" fmla="*/ 920 w 1152"/>
                    <a:gd name="T97" fmla="*/ 213 h 431"/>
                    <a:gd name="T98" fmla="*/ 912 w 1152"/>
                    <a:gd name="T99" fmla="*/ 181 h 431"/>
                    <a:gd name="T100" fmla="*/ 959 w 1152"/>
                    <a:gd name="T101" fmla="*/ 185 h 431"/>
                    <a:gd name="T102" fmla="*/ 975 w 1152"/>
                    <a:gd name="T103" fmla="*/ 182 h 431"/>
                    <a:gd name="T104" fmla="*/ 972 w 1152"/>
                    <a:gd name="T105" fmla="*/ 222 h 431"/>
                    <a:gd name="T106" fmla="*/ 1021 w 1152"/>
                    <a:gd name="T107" fmla="*/ 301 h 431"/>
                    <a:gd name="T108" fmla="*/ 1042 w 1152"/>
                    <a:gd name="T109" fmla="*/ 285 h 431"/>
                    <a:gd name="T110" fmla="*/ 1044 w 1152"/>
                    <a:gd name="T111" fmla="*/ 251 h 431"/>
                    <a:gd name="T112" fmla="*/ 999 w 1152"/>
                    <a:gd name="T113" fmla="*/ 211 h 431"/>
                    <a:gd name="T114" fmla="*/ 1025 w 1152"/>
                    <a:gd name="T115" fmla="*/ 199 h 431"/>
                    <a:gd name="T116" fmla="*/ 1069 w 1152"/>
                    <a:gd name="T117" fmla="*/ 182 h 431"/>
                    <a:gd name="T118" fmla="*/ 1098 w 1152"/>
                    <a:gd name="T119" fmla="*/ 165 h 431"/>
                    <a:gd name="T120" fmla="*/ 1074 w 1152"/>
                    <a:gd name="T121" fmla="*/ 139 h 431"/>
                    <a:gd name="T122" fmla="*/ 1121 w 1152"/>
                    <a:gd name="T123" fmla="*/ 143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52" h="431">
                      <a:moveTo>
                        <a:pt x="1150" y="149"/>
                      </a:moveTo>
                      <a:cubicBezTo>
                        <a:pt x="1152" y="149"/>
                        <a:pt x="1152" y="149"/>
                        <a:pt x="1152" y="149"/>
                      </a:cubicBezTo>
                      <a:cubicBezTo>
                        <a:pt x="1148" y="146"/>
                        <a:pt x="1148" y="146"/>
                        <a:pt x="1148" y="146"/>
                      </a:cubicBezTo>
                      <a:cubicBezTo>
                        <a:pt x="1145" y="146"/>
                        <a:pt x="1145" y="146"/>
                        <a:pt x="1145" y="146"/>
                      </a:cubicBezTo>
                      <a:cubicBezTo>
                        <a:pt x="1142" y="146"/>
                        <a:pt x="1142" y="146"/>
                        <a:pt x="1142" y="146"/>
                      </a:cubicBezTo>
                      <a:cubicBezTo>
                        <a:pt x="1142" y="145"/>
                        <a:pt x="1142" y="145"/>
                        <a:pt x="1142" y="145"/>
                      </a:cubicBezTo>
                      <a:cubicBezTo>
                        <a:pt x="1140" y="145"/>
                        <a:pt x="1140" y="145"/>
                        <a:pt x="1140" y="145"/>
                      </a:cubicBezTo>
                      <a:cubicBezTo>
                        <a:pt x="1141" y="143"/>
                        <a:pt x="1141" y="143"/>
                        <a:pt x="1141" y="143"/>
                      </a:cubicBezTo>
                      <a:cubicBezTo>
                        <a:pt x="1144" y="143"/>
                        <a:pt x="1144" y="143"/>
                        <a:pt x="1144" y="143"/>
                      </a:cubicBezTo>
                      <a:cubicBezTo>
                        <a:pt x="1144" y="142"/>
                        <a:pt x="1144" y="142"/>
                        <a:pt x="1144" y="142"/>
                      </a:cubicBezTo>
                      <a:cubicBezTo>
                        <a:pt x="1141" y="140"/>
                        <a:pt x="1141" y="140"/>
                        <a:pt x="1141" y="140"/>
                      </a:cubicBezTo>
                      <a:cubicBezTo>
                        <a:pt x="1137" y="139"/>
                        <a:pt x="1137" y="139"/>
                        <a:pt x="1137" y="139"/>
                      </a:cubicBezTo>
                      <a:cubicBezTo>
                        <a:pt x="1141" y="139"/>
                        <a:pt x="1141" y="139"/>
                        <a:pt x="1141" y="139"/>
                      </a:cubicBezTo>
                      <a:cubicBezTo>
                        <a:pt x="1137" y="136"/>
                        <a:pt x="1137" y="136"/>
                        <a:pt x="1137" y="136"/>
                      </a:cubicBezTo>
                      <a:cubicBezTo>
                        <a:pt x="1134" y="136"/>
                        <a:pt x="1134" y="136"/>
                        <a:pt x="1134" y="136"/>
                      </a:cubicBezTo>
                      <a:cubicBezTo>
                        <a:pt x="1131" y="135"/>
                        <a:pt x="1131" y="135"/>
                        <a:pt x="1131" y="135"/>
                      </a:cubicBezTo>
                      <a:cubicBezTo>
                        <a:pt x="1134" y="135"/>
                        <a:pt x="1134" y="135"/>
                        <a:pt x="1134" y="135"/>
                      </a:cubicBezTo>
                      <a:cubicBezTo>
                        <a:pt x="1138" y="136"/>
                        <a:pt x="1138" y="136"/>
                        <a:pt x="1138" y="136"/>
                      </a:cubicBezTo>
                      <a:cubicBezTo>
                        <a:pt x="1142" y="136"/>
                        <a:pt x="1142" y="136"/>
                        <a:pt x="1142" y="136"/>
                      </a:cubicBezTo>
                      <a:cubicBezTo>
                        <a:pt x="1147" y="136"/>
                        <a:pt x="1147" y="136"/>
                        <a:pt x="1147" y="136"/>
                      </a:cubicBezTo>
                      <a:cubicBezTo>
                        <a:pt x="1144" y="135"/>
                        <a:pt x="1144" y="135"/>
                        <a:pt x="1144" y="135"/>
                      </a:cubicBezTo>
                      <a:cubicBezTo>
                        <a:pt x="1142" y="133"/>
                        <a:pt x="1142" y="133"/>
                        <a:pt x="1142" y="133"/>
                      </a:cubicBezTo>
                      <a:cubicBezTo>
                        <a:pt x="1148" y="135"/>
                        <a:pt x="1148" y="135"/>
                        <a:pt x="1148" y="135"/>
                      </a:cubicBezTo>
                      <a:cubicBezTo>
                        <a:pt x="1145" y="132"/>
                        <a:pt x="1145" y="132"/>
                        <a:pt x="1145" y="132"/>
                      </a:cubicBezTo>
                      <a:cubicBezTo>
                        <a:pt x="1145" y="130"/>
                        <a:pt x="1145" y="130"/>
                        <a:pt x="1145" y="130"/>
                      </a:cubicBezTo>
                      <a:cubicBezTo>
                        <a:pt x="1147" y="129"/>
                        <a:pt x="1147" y="129"/>
                        <a:pt x="1147" y="129"/>
                      </a:cubicBezTo>
                      <a:cubicBezTo>
                        <a:pt x="1144" y="129"/>
                        <a:pt x="1144" y="129"/>
                        <a:pt x="1144" y="129"/>
                      </a:cubicBezTo>
                      <a:cubicBezTo>
                        <a:pt x="1141" y="127"/>
                        <a:pt x="1141" y="127"/>
                        <a:pt x="1141" y="127"/>
                      </a:cubicBezTo>
                      <a:cubicBezTo>
                        <a:pt x="1138" y="126"/>
                        <a:pt x="1138" y="126"/>
                        <a:pt x="1138" y="126"/>
                      </a:cubicBezTo>
                      <a:cubicBezTo>
                        <a:pt x="1137" y="127"/>
                        <a:pt x="1137" y="127"/>
                        <a:pt x="1137" y="127"/>
                      </a:cubicBezTo>
                      <a:cubicBezTo>
                        <a:pt x="1135" y="126"/>
                        <a:pt x="1135" y="126"/>
                        <a:pt x="1135" y="126"/>
                      </a:cubicBezTo>
                      <a:cubicBezTo>
                        <a:pt x="1132" y="125"/>
                        <a:pt x="1132" y="125"/>
                        <a:pt x="1132" y="125"/>
                      </a:cubicBezTo>
                      <a:cubicBezTo>
                        <a:pt x="1125" y="123"/>
                        <a:pt x="1125" y="123"/>
                        <a:pt x="1125" y="123"/>
                      </a:cubicBezTo>
                      <a:cubicBezTo>
                        <a:pt x="1118" y="120"/>
                        <a:pt x="1118" y="120"/>
                        <a:pt x="1118" y="120"/>
                      </a:cubicBezTo>
                      <a:cubicBezTo>
                        <a:pt x="1111" y="119"/>
                        <a:pt x="1111" y="119"/>
                        <a:pt x="1111" y="119"/>
                      </a:cubicBezTo>
                      <a:cubicBezTo>
                        <a:pt x="1108" y="119"/>
                        <a:pt x="1108" y="119"/>
                        <a:pt x="1108" y="119"/>
                      </a:cubicBezTo>
                      <a:cubicBezTo>
                        <a:pt x="1102" y="117"/>
                        <a:pt x="1102" y="117"/>
                        <a:pt x="1102" y="117"/>
                      </a:cubicBezTo>
                      <a:cubicBezTo>
                        <a:pt x="1105" y="119"/>
                        <a:pt x="1105" y="119"/>
                        <a:pt x="1105" y="119"/>
                      </a:cubicBezTo>
                      <a:cubicBezTo>
                        <a:pt x="1102" y="119"/>
                        <a:pt x="1102" y="119"/>
                        <a:pt x="1102" y="119"/>
                      </a:cubicBezTo>
                      <a:cubicBezTo>
                        <a:pt x="1104" y="120"/>
                        <a:pt x="1104" y="120"/>
                        <a:pt x="1104" y="120"/>
                      </a:cubicBezTo>
                      <a:cubicBezTo>
                        <a:pt x="1101" y="119"/>
                        <a:pt x="1101" y="119"/>
                        <a:pt x="1101" y="119"/>
                      </a:cubicBezTo>
                      <a:cubicBezTo>
                        <a:pt x="1099" y="117"/>
                        <a:pt x="1099" y="117"/>
                        <a:pt x="1099" y="117"/>
                      </a:cubicBezTo>
                      <a:cubicBezTo>
                        <a:pt x="1097" y="117"/>
                        <a:pt x="1097" y="117"/>
                        <a:pt x="1097" y="117"/>
                      </a:cubicBezTo>
                      <a:cubicBezTo>
                        <a:pt x="1095" y="117"/>
                        <a:pt x="1095" y="117"/>
                        <a:pt x="1095" y="117"/>
                      </a:cubicBezTo>
                      <a:cubicBezTo>
                        <a:pt x="1087" y="117"/>
                        <a:pt x="1087" y="117"/>
                        <a:pt x="1087" y="117"/>
                      </a:cubicBezTo>
                      <a:cubicBezTo>
                        <a:pt x="1094" y="119"/>
                        <a:pt x="1094" y="119"/>
                        <a:pt x="1094" y="119"/>
                      </a:cubicBezTo>
                      <a:cubicBezTo>
                        <a:pt x="1098" y="122"/>
                        <a:pt x="1098" y="122"/>
                        <a:pt x="1098" y="122"/>
                      </a:cubicBezTo>
                      <a:cubicBezTo>
                        <a:pt x="1099" y="122"/>
                        <a:pt x="1099" y="122"/>
                        <a:pt x="1099" y="122"/>
                      </a:cubicBezTo>
                      <a:cubicBezTo>
                        <a:pt x="1098" y="123"/>
                        <a:pt x="1098" y="123"/>
                        <a:pt x="1098" y="123"/>
                      </a:cubicBezTo>
                      <a:cubicBezTo>
                        <a:pt x="1101" y="123"/>
                        <a:pt x="1101" y="123"/>
                        <a:pt x="1101" y="123"/>
                      </a:cubicBezTo>
                      <a:cubicBezTo>
                        <a:pt x="1104" y="125"/>
                        <a:pt x="1104" y="125"/>
                        <a:pt x="1104" y="125"/>
                      </a:cubicBezTo>
                      <a:cubicBezTo>
                        <a:pt x="1107" y="126"/>
                        <a:pt x="1107" y="126"/>
                        <a:pt x="1107" y="126"/>
                      </a:cubicBezTo>
                      <a:cubicBezTo>
                        <a:pt x="1107" y="127"/>
                        <a:pt x="1107" y="127"/>
                        <a:pt x="1107" y="127"/>
                      </a:cubicBezTo>
                      <a:cubicBezTo>
                        <a:pt x="1104" y="126"/>
                        <a:pt x="1104" y="126"/>
                        <a:pt x="1104" y="126"/>
                      </a:cubicBezTo>
                      <a:cubicBezTo>
                        <a:pt x="1102" y="125"/>
                        <a:pt x="1102" y="125"/>
                        <a:pt x="1102" y="125"/>
                      </a:cubicBezTo>
                      <a:cubicBezTo>
                        <a:pt x="1101" y="126"/>
                        <a:pt x="1101" y="126"/>
                        <a:pt x="1101" y="126"/>
                      </a:cubicBezTo>
                      <a:cubicBezTo>
                        <a:pt x="1098" y="125"/>
                        <a:pt x="1098" y="125"/>
                        <a:pt x="1098" y="125"/>
                      </a:cubicBezTo>
                      <a:cubicBezTo>
                        <a:pt x="1094" y="123"/>
                        <a:pt x="1094" y="123"/>
                        <a:pt x="1094" y="123"/>
                      </a:cubicBezTo>
                      <a:cubicBezTo>
                        <a:pt x="1091" y="122"/>
                        <a:pt x="1091" y="122"/>
                        <a:pt x="1091" y="122"/>
                      </a:cubicBezTo>
                      <a:cubicBezTo>
                        <a:pt x="1092" y="122"/>
                        <a:pt x="1092" y="122"/>
                        <a:pt x="1092" y="122"/>
                      </a:cubicBezTo>
                      <a:cubicBezTo>
                        <a:pt x="1084" y="116"/>
                        <a:pt x="1084" y="116"/>
                        <a:pt x="1084" y="116"/>
                      </a:cubicBezTo>
                      <a:cubicBezTo>
                        <a:pt x="1079" y="115"/>
                        <a:pt x="1079" y="115"/>
                        <a:pt x="1079" y="115"/>
                      </a:cubicBezTo>
                      <a:cubicBezTo>
                        <a:pt x="1077" y="113"/>
                        <a:pt x="1077" y="113"/>
                        <a:pt x="1077" y="113"/>
                      </a:cubicBezTo>
                      <a:cubicBezTo>
                        <a:pt x="1075" y="113"/>
                        <a:pt x="1075" y="113"/>
                        <a:pt x="1075" y="113"/>
                      </a:cubicBezTo>
                      <a:cubicBezTo>
                        <a:pt x="1072" y="112"/>
                        <a:pt x="1072" y="112"/>
                        <a:pt x="1072" y="112"/>
                      </a:cubicBezTo>
                      <a:cubicBezTo>
                        <a:pt x="1068" y="110"/>
                        <a:pt x="1068" y="110"/>
                        <a:pt x="1068" y="110"/>
                      </a:cubicBezTo>
                      <a:cubicBezTo>
                        <a:pt x="1056" y="107"/>
                        <a:pt x="1056" y="107"/>
                        <a:pt x="1056" y="107"/>
                      </a:cubicBezTo>
                      <a:cubicBezTo>
                        <a:pt x="1049" y="105"/>
                        <a:pt x="1049" y="105"/>
                        <a:pt x="1049" y="105"/>
                      </a:cubicBezTo>
                      <a:cubicBezTo>
                        <a:pt x="1045" y="105"/>
                        <a:pt x="1045" y="105"/>
                        <a:pt x="1045" y="105"/>
                      </a:cubicBezTo>
                      <a:cubicBezTo>
                        <a:pt x="1044" y="105"/>
                        <a:pt x="1044" y="105"/>
                        <a:pt x="1044" y="105"/>
                      </a:cubicBezTo>
                      <a:cubicBezTo>
                        <a:pt x="1041" y="103"/>
                        <a:pt x="1041" y="103"/>
                        <a:pt x="1041" y="103"/>
                      </a:cubicBezTo>
                      <a:cubicBezTo>
                        <a:pt x="1031" y="100"/>
                        <a:pt x="1031" y="100"/>
                        <a:pt x="1031" y="100"/>
                      </a:cubicBezTo>
                      <a:cubicBezTo>
                        <a:pt x="1038" y="103"/>
                        <a:pt x="1038" y="103"/>
                        <a:pt x="1038" y="103"/>
                      </a:cubicBezTo>
                      <a:cubicBezTo>
                        <a:pt x="1036" y="103"/>
                        <a:pt x="1036" y="103"/>
                        <a:pt x="1036" y="103"/>
                      </a:cubicBezTo>
                      <a:cubicBezTo>
                        <a:pt x="1035" y="103"/>
                        <a:pt x="1035" y="103"/>
                        <a:pt x="1035" y="103"/>
                      </a:cubicBezTo>
                      <a:cubicBezTo>
                        <a:pt x="1031" y="102"/>
                        <a:pt x="1031" y="102"/>
                        <a:pt x="1031" y="102"/>
                      </a:cubicBezTo>
                      <a:cubicBezTo>
                        <a:pt x="1026" y="100"/>
                        <a:pt x="1026" y="100"/>
                        <a:pt x="1026" y="100"/>
                      </a:cubicBezTo>
                      <a:cubicBezTo>
                        <a:pt x="1013" y="96"/>
                        <a:pt x="1013" y="96"/>
                        <a:pt x="1013" y="96"/>
                      </a:cubicBezTo>
                      <a:cubicBezTo>
                        <a:pt x="1001" y="93"/>
                        <a:pt x="1001" y="93"/>
                        <a:pt x="1001" y="93"/>
                      </a:cubicBezTo>
                      <a:cubicBezTo>
                        <a:pt x="996" y="92"/>
                        <a:pt x="996" y="92"/>
                        <a:pt x="996" y="92"/>
                      </a:cubicBezTo>
                      <a:cubicBezTo>
                        <a:pt x="992" y="92"/>
                        <a:pt x="992" y="92"/>
                        <a:pt x="992" y="92"/>
                      </a:cubicBezTo>
                      <a:cubicBezTo>
                        <a:pt x="989" y="92"/>
                        <a:pt x="989" y="92"/>
                        <a:pt x="989" y="92"/>
                      </a:cubicBezTo>
                      <a:cubicBezTo>
                        <a:pt x="988" y="90"/>
                        <a:pt x="988" y="90"/>
                        <a:pt x="988" y="90"/>
                      </a:cubicBezTo>
                      <a:cubicBezTo>
                        <a:pt x="985" y="90"/>
                        <a:pt x="985" y="90"/>
                        <a:pt x="985" y="90"/>
                      </a:cubicBezTo>
                      <a:cubicBezTo>
                        <a:pt x="976" y="89"/>
                        <a:pt x="976" y="89"/>
                        <a:pt x="976" y="89"/>
                      </a:cubicBezTo>
                      <a:cubicBezTo>
                        <a:pt x="960" y="86"/>
                        <a:pt x="960" y="86"/>
                        <a:pt x="960" y="86"/>
                      </a:cubicBezTo>
                      <a:cubicBezTo>
                        <a:pt x="953" y="84"/>
                        <a:pt x="953" y="84"/>
                        <a:pt x="953" y="84"/>
                      </a:cubicBezTo>
                      <a:cubicBezTo>
                        <a:pt x="946" y="84"/>
                        <a:pt x="946" y="84"/>
                        <a:pt x="946" y="84"/>
                      </a:cubicBezTo>
                      <a:cubicBezTo>
                        <a:pt x="939" y="84"/>
                        <a:pt x="939" y="84"/>
                        <a:pt x="939" y="84"/>
                      </a:cubicBezTo>
                      <a:cubicBezTo>
                        <a:pt x="935" y="84"/>
                        <a:pt x="935" y="84"/>
                        <a:pt x="935" y="84"/>
                      </a:cubicBezTo>
                      <a:cubicBezTo>
                        <a:pt x="932" y="84"/>
                        <a:pt x="932" y="84"/>
                        <a:pt x="932" y="84"/>
                      </a:cubicBezTo>
                      <a:cubicBezTo>
                        <a:pt x="935" y="86"/>
                        <a:pt x="935" y="86"/>
                        <a:pt x="935" y="86"/>
                      </a:cubicBezTo>
                      <a:cubicBezTo>
                        <a:pt x="933" y="86"/>
                        <a:pt x="933" y="86"/>
                        <a:pt x="933" y="86"/>
                      </a:cubicBezTo>
                      <a:cubicBezTo>
                        <a:pt x="932" y="86"/>
                        <a:pt x="932" y="86"/>
                        <a:pt x="932" y="86"/>
                      </a:cubicBezTo>
                      <a:cubicBezTo>
                        <a:pt x="929" y="84"/>
                        <a:pt x="929" y="84"/>
                        <a:pt x="929" y="84"/>
                      </a:cubicBezTo>
                      <a:cubicBezTo>
                        <a:pt x="923" y="83"/>
                        <a:pt x="923" y="83"/>
                        <a:pt x="923" y="83"/>
                      </a:cubicBezTo>
                      <a:cubicBezTo>
                        <a:pt x="913" y="83"/>
                        <a:pt x="913" y="83"/>
                        <a:pt x="913" y="83"/>
                      </a:cubicBezTo>
                      <a:cubicBezTo>
                        <a:pt x="903" y="82"/>
                        <a:pt x="903" y="82"/>
                        <a:pt x="903" y="82"/>
                      </a:cubicBezTo>
                      <a:cubicBezTo>
                        <a:pt x="907" y="83"/>
                        <a:pt x="907" y="83"/>
                        <a:pt x="907" y="83"/>
                      </a:cubicBezTo>
                      <a:cubicBezTo>
                        <a:pt x="910" y="86"/>
                        <a:pt x="910" y="86"/>
                        <a:pt x="910" y="86"/>
                      </a:cubicBezTo>
                      <a:cubicBezTo>
                        <a:pt x="909" y="87"/>
                        <a:pt x="909" y="87"/>
                        <a:pt x="909" y="87"/>
                      </a:cubicBezTo>
                      <a:cubicBezTo>
                        <a:pt x="910" y="89"/>
                        <a:pt x="910" y="89"/>
                        <a:pt x="910" y="89"/>
                      </a:cubicBezTo>
                      <a:cubicBezTo>
                        <a:pt x="916" y="89"/>
                        <a:pt x="916" y="89"/>
                        <a:pt x="916" y="89"/>
                      </a:cubicBezTo>
                      <a:cubicBezTo>
                        <a:pt x="922" y="92"/>
                        <a:pt x="922" y="92"/>
                        <a:pt x="922" y="92"/>
                      </a:cubicBezTo>
                      <a:cubicBezTo>
                        <a:pt x="926" y="95"/>
                        <a:pt x="926" y="95"/>
                        <a:pt x="926" y="95"/>
                      </a:cubicBezTo>
                      <a:cubicBezTo>
                        <a:pt x="926" y="96"/>
                        <a:pt x="926" y="96"/>
                        <a:pt x="926" y="96"/>
                      </a:cubicBezTo>
                      <a:cubicBezTo>
                        <a:pt x="927" y="97"/>
                        <a:pt x="927" y="97"/>
                        <a:pt x="927" y="97"/>
                      </a:cubicBezTo>
                      <a:cubicBezTo>
                        <a:pt x="923" y="97"/>
                        <a:pt x="923" y="97"/>
                        <a:pt x="923" y="97"/>
                      </a:cubicBezTo>
                      <a:cubicBezTo>
                        <a:pt x="917" y="97"/>
                        <a:pt x="917" y="97"/>
                        <a:pt x="917" y="97"/>
                      </a:cubicBezTo>
                      <a:cubicBezTo>
                        <a:pt x="915" y="96"/>
                        <a:pt x="915" y="96"/>
                        <a:pt x="915" y="96"/>
                      </a:cubicBezTo>
                      <a:cubicBezTo>
                        <a:pt x="912" y="95"/>
                        <a:pt x="912" y="95"/>
                        <a:pt x="912" y="95"/>
                      </a:cubicBezTo>
                      <a:cubicBezTo>
                        <a:pt x="903" y="93"/>
                        <a:pt x="903" y="93"/>
                        <a:pt x="903" y="93"/>
                      </a:cubicBezTo>
                      <a:cubicBezTo>
                        <a:pt x="900" y="92"/>
                        <a:pt x="900" y="92"/>
                        <a:pt x="900" y="92"/>
                      </a:cubicBezTo>
                      <a:cubicBezTo>
                        <a:pt x="896" y="90"/>
                        <a:pt x="896" y="90"/>
                        <a:pt x="896" y="90"/>
                      </a:cubicBezTo>
                      <a:cubicBezTo>
                        <a:pt x="890" y="87"/>
                        <a:pt x="890" y="87"/>
                        <a:pt x="890" y="87"/>
                      </a:cubicBezTo>
                      <a:cubicBezTo>
                        <a:pt x="887" y="86"/>
                        <a:pt x="887" y="86"/>
                        <a:pt x="887" y="86"/>
                      </a:cubicBezTo>
                      <a:cubicBezTo>
                        <a:pt x="886" y="87"/>
                        <a:pt x="886" y="87"/>
                        <a:pt x="886" y="87"/>
                      </a:cubicBezTo>
                      <a:cubicBezTo>
                        <a:pt x="883" y="89"/>
                        <a:pt x="883" y="89"/>
                        <a:pt x="883" y="89"/>
                      </a:cubicBezTo>
                      <a:cubicBezTo>
                        <a:pt x="882" y="89"/>
                        <a:pt x="882" y="89"/>
                        <a:pt x="882" y="89"/>
                      </a:cubicBezTo>
                      <a:cubicBezTo>
                        <a:pt x="876" y="89"/>
                        <a:pt x="876" y="89"/>
                        <a:pt x="876" y="89"/>
                      </a:cubicBezTo>
                      <a:cubicBezTo>
                        <a:pt x="866" y="89"/>
                        <a:pt x="866" y="89"/>
                        <a:pt x="866" y="89"/>
                      </a:cubicBezTo>
                      <a:cubicBezTo>
                        <a:pt x="857" y="87"/>
                        <a:pt x="857" y="87"/>
                        <a:pt x="857" y="87"/>
                      </a:cubicBezTo>
                      <a:cubicBezTo>
                        <a:pt x="853" y="87"/>
                        <a:pt x="853" y="87"/>
                        <a:pt x="853" y="87"/>
                      </a:cubicBezTo>
                      <a:cubicBezTo>
                        <a:pt x="847" y="87"/>
                        <a:pt x="847" y="87"/>
                        <a:pt x="847" y="87"/>
                      </a:cubicBezTo>
                      <a:cubicBezTo>
                        <a:pt x="839" y="87"/>
                        <a:pt x="839" y="87"/>
                        <a:pt x="839" y="87"/>
                      </a:cubicBezTo>
                      <a:cubicBezTo>
                        <a:pt x="834" y="89"/>
                        <a:pt x="834" y="89"/>
                        <a:pt x="834" y="89"/>
                      </a:cubicBezTo>
                      <a:cubicBezTo>
                        <a:pt x="830" y="89"/>
                        <a:pt x="830" y="89"/>
                        <a:pt x="830" y="89"/>
                      </a:cubicBezTo>
                      <a:cubicBezTo>
                        <a:pt x="821" y="86"/>
                        <a:pt x="821" y="86"/>
                        <a:pt x="821" y="86"/>
                      </a:cubicBezTo>
                      <a:cubicBezTo>
                        <a:pt x="818" y="86"/>
                        <a:pt x="818" y="86"/>
                        <a:pt x="818" y="86"/>
                      </a:cubicBezTo>
                      <a:cubicBezTo>
                        <a:pt x="814" y="84"/>
                        <a:pt x="814" y="84"/>
                        <a:pt x="814" y="84"/>
                      </a:cubicBezTo>
                      <a:cubicBezTo>
                        <a:pt x="814" y="83"/>
                        <a:pt x="814" y="83"/>
                        <a:pt x="814" y="83"/>
                      </a:cubicBezTo>
                      <a:cubicBezTo>
                        <a:pt x="811" y="82"/>
                        <a:pt x="811" y="82"/>
                        <a:pt x="811" y="82"/>
                      </a:cubicBezTo>
                      <a:cubicBezTo>
                        <a:pt x="813" y="82"/>
                        <a:pt x="813" y="82"/>
                        <a:pt x="813" y="82"/>
                      </a:cubicBezTo>
                      <a:cubicBezTo>
                        <a:pt x="810" y="79"/>
                        <a:pt x="810" y="79"/>
                        <a:pt x="810" y="79"/>
                      </a:cubicBezTo>
                      <a:cubicBezTo>
                        <a:pt x="804" y="76"/>
                        <a:pt x="804" y="76"/>
                        <a:pt x="804" y="76"/>
                      </a:cubicBezTo>
                      <a:cubicBezTo>
                        <a:pt x="794" y="73"/>
                        <a:pt x="794" y="73"/>
                        <a:pt x="794" y="73"/>
                      </a:cubicBezTo>
                      <a:cubicBezTo>
                        <a:pt x="771" y="72"/>
                        <a:pt x="771" y="72"/>
                        <a:pt x="771" y="72"/>
                      </a:cubicBezTo>
                      <a:cubicBezTo>
                        <a:pt x="760" y="72"/>
                        <a:pt x="760" y="72"/>
                        <a:pt x="760" y="72"/>
                      </a:cubicBezTo>
                      <a:cubicBezTo>
                        <a:pt x="748" y="73"/>
                        <a:pt x="748" y="73"/>
                        <a:pt x="748" y="73"/>
                      </a:cubicBezTo>
                      <a:cubicBezTo>
                        <a:pt x="738" y="74"/>
                        <a:pt x="738" y="74"/>
                        <a:pt x="738" y="74"/>
                      </a:cubicBezTo>
                      <a:cubicBezTo>
                        <a:pt x="728" y="72"/>
                        <a:pt x="728" y="72"/>
                        <a:pt x="728" y="72"/>
                      </a:cubicBezTo>
                      <a:cubicBezTo>
                        <a:pt x="732" y="72"/>
                        <a:pt x="732" y="72"/>
                        <a:pt x="732" y="72"/>
                      </a:cubicBezTo>
                      <a:cubicBezTo>
                        <a:pt x="727" y="70"/>
                        <a:pt x="727" y="70"/>
                        <a:pt x="727" y="70"/>
                      </a:cubicBezTo>
                      <a:cubicBezTo>
                        <a:pt x="722" y="69"/>
                        <a:pt x="722" y="69"/>
                        <a:pt x="722" y="69"/>
                      </a:cubicBezTo>
                      <a:cubicBezTo>
                        <a:pt x="718" y="67"/>
                        <a:pt x="718" y="67"/>
                        <a:pt x="718" y="67"/>
                      </a:cubicBezTo>
                      <a:cubicBezTo>
                        <a:pt x="715" y="69"/>
                        <a:pt x="715" y="69"/>
                        <a:pt x="715" y="69"/>
                      </a:cubicBezTo>
                      <a:cubicBezTo>
                        <a:pt x="711" y="70"/>
                        <a:pt x="711" y="70"/>
                        <a:pt x="711" y="70"/>
                      </a:cubicBezTo>
                      <a:cubicBezTo>
                        <a:pt x="712" y="67"/>
                        <a:pt x="712" y="67"/>
                        <a:pt x="712" y="67"/>
                      </a:cubicBezTo>
                      <a:cubicBezTo>
                        <a:pt x="711" y="66"/>
                        <a:pt x="711" y="66"/>
                        <a:pt x="711" y="66"/>
                      </a:cubicBezTo>
                      <a:cubicBezTo>
                        <a:pt x="707" y="66"/>
                        <a:pt x="707" y="66"/>
                        <a:pt x="707" y="66"/>
                      </a:cubicBezTo>
                      <a:cubicBezTo>
                        <a:pt x="705" y="66"/>
                        <a:pt x="705" y="66"/>
                        <a:pt x="705" y="66"/>
                      </a:cubicBezTo>
                      <a:cubicBezTo>
                        <a:pt x="702" y="64"/>
                        <a:pt x="702" y="64"/>
                        <a:pt x="702" y="64"/>
                      </a:cubicBezTo>
                      <a:cubicBezTo>
                        <a:pt x="698" y="64"/>
                        <a:pt x="698" y="64"/>
                        <a:pt x="698" y="64"/>
                      </a:cubicBezTo>
                      <a:cubicBezTo>
                        <a:pt x="695" y="64"/>
                        <a:pt x="695" y="64"/>
                        <a:pt x="695" y="64"/>
                      </a:cubicBezTo>
                      <a:cubicBezTo>
                        <a:pt x="692" y="63"/>
                        <a:pt x="692" y="63"/>
                        <a:pt x="692" y="63"/>
                      </a:cubicBezTo>
                      <a:cubicBezTo>
                        <a:pt x="695" y="63"/>
                        <a:pt x="695" y="63"/>
                        <a:pt x="695" y="63"/>
                      </a:cubicBezTo>
                      <a:cubicBezTo>
                        <a:pt x="699" y="63"/>
                        <a:pt x="699" y="63"/>
                        <a:pt x="699" y="63"/>
                      </a:cubicBezTo>
                      <a:cubicBezTo>
                        <a:pt x="701" y="63"/>
                        <a:pt x="701" y="63"/>
                        <a:pt x="701" y="63"/>
                      </a:cubicBezTo>
                      <a:cubicBezTo>
                        <a:pt x="699" y="62"/>
                        <a:pt x="699" y="62"/>
                        <a:pt x="699" y="62"/>
                      </a:cubicBezTo>
                      <a:cubicBezTo>
                        <a:pt x="698" y="60"/>
                        <a:pt x="698" y="60"/>
                        <a:pt x="698" y="60"/>
                      </a:cubicBezTo>
                      <a:cubicBezTo>
                        <a:pt x="689" y="59"/>
                        <a:pt x="689" y="59"/>
                        <a:pt x="689" y="59"/>
                      </a:cubicBezTo>
                      <a:cubicBezTo>
                        <a:pt x="682" y="57"/>
                        <a:pt x="682" y="57"/>
                        <a:pt x="682" y="57"/>
                      </a:cubicBezTo>
                      <a:cubicBezTo>
                        <a:pt x="672" y="57"/>
                        <a:pt x="672" y="57"/>
                        <a:pt x="672" y="57"/>
                      </a:cubicBezTo>
                      <a:cubicBezTo>
                        <a:pt x="671" y="57"/>
                        <a:pt x="671" y="57"/>
                        <a:pt x="671" y="57"/>
                      </a:cubicBezTo>
                      <a:cubicBezTo>
                        <a:pt x="669" y="59"/>
                        <a:pt x="669" y="59"/>
                        <a:pt x="669" y="59"/>
                      </a:cubicBezTo>
                      <a:cubicBezTo>
                        <a:pt x="669" y="62"/>
                        <a:pt x="669" y="62"/>
                        <a:pt x="669" y="62"/>
                      </a:cubicBezTo>
                      <a:cubicBezTo>
                        <a:pt x="668" y="63"/>
                        <a:pt x="668" y="63"/>
                        <a:pt x="668" y="63"/>
                      </a:cubicBezTo>
                      <a:cubicBezTo>
                        <a:pt x="668" y="59"/>
                        <a:pt x="668" y="59"/>
                        <a:pt x="668" y="59"/>
                      </a:cubicBezTo>
                      <a:cubicBezTo>
                        <a:pt x="667" y="57"/>
                        <a:pt x="667" y="57"/>
                        <a:pt x="667" y="57"/>
                      </a:cubicBezTo>
                      <a:cubicBezTo>
                        <a:pt x="659" y="56"/>
                        <a:pt x="659" y="56"/>
                        <a:pt x="659" y="56"/>
                      </a:cubicBezTo>
                      <a:cubicBezTo>
                        <a:pt x="652" y="54"/>
                        <a:pt x="652" y="54"/>
                        <a:pt x="652" y="54"/>
                      </a:cubicBezTo>
                      <a:cubicBezTo>
                        <a:pt x="636" y="53"/>
                        <a:pt x="636" y="53"/>
                        <a:pt x="636" y="53"/>
                      </a:cubicBezTo>
                      <a:cubicBezTo>
                        <a:pt x="621" y="53"/>
                        <a:pt x="621" y="53"/>
                        <a:pt x="621" y="53"/>
                      </a:cubicBezTo>
                      <a:cubicBezTo>
                        <a:pt x="613" y="52"/>
                        <a:pt x="613" y="52"/>
                        <a:pt x="613" y="52"/>
                      </a:cubicBezTo>
                      <a:cubicBezTo>
                        <a:pt x="606" y="52"/>
                        <a:pt x="606" y="52"/>
                        <a:pt x="606" y="52"/>
                      </a:cubicBezTo>
                      <a:cubicBezTo>
                        <a:pt x="611" y="53"/>
                        <a:pt x="611" y="53"/>
                        <a:pt x="611" y="53"/>
                      </a:cubicBezTo>
                      <a:cubicBezTo>
                        <a:pt x="613" y="54"/>
                        <a:pt x="613" y="54"/>
                        <a:pt x="613" y="54"/>
                      </a:cubicBezTo>
                      <a:cubicBezTo>
                        <a:pt x="615" y="54"/>
                        <a:pt x="615" y="54"/>
                        <a:pt x="615" y="54"/>
                      </a:cubicBezTo>
                      <a:cubicBezTo>
                        <a:pt x="609" y="56"/>
                        <a:pt x="609" y="56"/>
                        <a:pt x="609" y="56"/>
                      </a:cubicBezTo>
                      <a:cubicBezTo>
                        <a:pt x="603" y="56"/>
                        <a:pt x="603" y="56"/>
                        <a:pt x="603" y="56"/>
                      </a:cubicBezTo>
                      <a:cubicBezTo>
                        <a:pt x="603" y="57"/>
                        <a:pt x="603" y="57"/>
                        <a:pt x="603" y="57"/>
                      </a:cubicBezTo>
                      <a:cubicBezTo>
                        <a:pt x="606" y="60"/>
                        <a:pt x="606" y="60"/>
                        <a:pt x="606" y="60"/>
                      </a:cubicBezTo>
                      <a:cubicBezTo>
                        <a:pt x="606" y="59"/>
                        <a:pt x="606" y="59"/>
                        <a:pt x="606" y="59"/>
                      </a:cubicBezTo>
                      <a:cubicBezTo>
                        <a:pt x="609" y="59"/>
                        <a:pt x="609" y="59"/>
                        <a:pt x="609" y="59"/>
                      </a:cubicBezTo>
                      <a:cubicBezTo>
                        <a:pt x="611" y="59"/>
                        <a:pt x="611" y="59"/>
                        <a:pt x="611" y="59"/>
                      </a:cubicBezTo>
                      <a:cubicBezTo>
                        <a:pt x="611" y="60"/>
                        <a:pt x="611" y="60"/>
                        <a:pt x="611" y="60"/>
                      </a:cubicBezTo>
                      <a:cubicBezTo>
                        <a:pt x="612" y="62"/>
                        <a:pt x="612" y="62"/>
                        <a:pt x="612" y="62"/>
                      </a:cubicBezTo>
                      <a:cubicBezTo>
                        <a:pt x="609" y="62"/>
                        <a:pt x="609" y="62"/>
                        <a:pt x="609" y="62"/>
                      </a:cubicBezTo>
                      <a:cubicBezTo>
                        <a:pt x="616" y="63"/>
                        <a:pt x="616" y="63"/>
                        <a:pt x="616" y="63"/>
                      </a:cubicBezTo>
                      <a:cubicBezTo>
                        <a:pt x="622" y="67"/>
                        <a:pt x="622" y="67"/>
                        <a:pt x="622" y="67"/>
                      </a:cubicBezTo>
                      <a:cubicBezTo>
                        <a:pt x="618" y="67"/>
                        <a:pt x="618" y="67"/>
                        <a:pt x="618" y="67"/>
                      </a:cubicBezTo>
                      <a:cubicBezTo>
                        <a:pt x="615" y="67"/>
                        <a:pt x="615" y="67"/>
                        <a:pt x="615" y="67"/>
                      </a:cubicBezTo>
                      <a:cubicBezTo>
                        <a:pt x="613" y="66"/>
                        <a:pt x="613" y="66"/>
                        <a:pt x="613" y="66"/>
                      </a:cubicBezTo>
                      <a:cubicBezTo>
                        <a:pt x="611" y="66"/>
                        <a:pt x="611" y="66"/>
                        <a:pt x="611" y="66"/>
                      </a:cubicBezTo>
                      <a:cubicBezTo>
                        <a:pt x="609" y="64"/>
                        <a:pt x="609" y="64"/>
                        <a:pt x="609" y="64"/>
                      </a:cubicBezTo>
                      <a:cubicBezTo>
                        <a:pt x="608" y="66"/>
                        <a:pt x="608" y="66"/>
                        <a:pt x="608" y="66"/>
                      </a:cubicBezTo>
                      <a:cubicBezTo>
                        <a:pt x="606" y="66"/>
                        <a:pt x="606" y="66"/>
                        <a:pt x="606" y="66"/>
                      </a:cubicBezTo>
                      <a:cubicBezTo>
                        <a:pt x="605" y="66"/>
                        <a:pt x="605" y="66"/>
                        <a:pt x="605" y="66"/>
                      </a:cubicBezTo>
                      <a:cubicBezTo>
                        <a:pt x="606" y="67"/>
                        <a:pt x="606" y="67"/>
                        <a:pt x="606" y="67"/>
                      </a:cubicBezTo>
                      <a:cubicBezTo>
                        <a:pt x="611" y="69"/>
                        <a:pt x="611" y="69"/>
                        <a:pt x="611" y="69"/>
                      </a:cubicBezTo>
                      <a:cubicBezTo>
                        <a:pt x="608" y="69"/>
                        <a:pt x="608" y="69"/>
                        <a:pt x="608" y="69"/>
                      </a:cubicBezTo>
                      <a:cubicBezTo>
                        <a:pt x="609" y="70"/>
                        <a:pt x="609" y="70"/>
                        <a:pt x="609" y="70"/>
                      </a:cubicBezTo>
                      <a:cubicBezTo>
                        <a:pt x="599" y="69"/>
                        <a:pt x="599" y="69"/>
                        <a:pt x="599" y="69"/>
                      </a:cubicBezTo>
                      <a:cubicBezTo>
                        <a:pt x="589" y="66"/>
                        <a:pt x="589" y="66"/>
                        <a:pt x="589" y="66"/>
                      </a:cubicBezTo>
                      <a:cubicBezTo>
                        <a:pt x="583" y="64"/>
                        <a:pt x="583" y="64"/>
                        <a:pt x="583" y="64"/>
                      </a:cubicBezTo>
                      <a:cubicBezTo>
                        <a:pt x="579" y="67"/>
                        <a:pt x="579" y="67"/>
                        <a:pt x="579" y="67"/>
                      </a:cubicBezTo>
                      <a:cubicBezTo>
                        <a:pt x="578" y="67"/>
                        <a:pt x="578" y="67"/>
                        <a:pt x="578" y="67"/>
                      </a:cubicBezTo>
                      <a:cubicBezTo>
                        <a:pt x="575" y="67"/>
                        <a:pt x="575" y="67"/>
                        <a:pt x="575" y="67"/>
                      </a:cubicBezTo>
                      <a:cubicBezTo>
                        <a:pt x="570" y="67"/>
                        <a:pt x="570" y="67"/>
                        <a:pt x="570" y="67"/>
                      </a:cubicBezTo>
                      <a:cubicBezTo>
                        <a:pt x="565" y="66"/>
                        <a:pt x="565" y="66"/>
                        <a:pt x="565" y="66"/>
                      </a:cubicBezTo>
                      <a:cubicBezTo>
                        <a:pt x="559" y="64"/>
                        <a:pt x="559" y="64"/>
                        <a:pt x="559" y="64"/>
                      </a:cubicBezTo>
                      <a:cubicBezTo>
                        <a:pt x="555" y="63"/>
                        <a:pt x="555" y="63"/>
                        <a:pt x="555" y="63"/>
                      </a:cubicBezTo>
                      <a:cubicBezTo>
                        <a:pt x="553" y="63"/>
                        <a:pt x="553" y="63"/>
                        <a:pt x="553" y="63"/>
                      </a:cubicBezTo>
                      <a:cubicBezTo>
                        <a:pt x="553" y="64"/>
                        <a:pt x="553" y="64"/>
                        <a:pt x="553" y="64"/>
                      </a:cubicBezTo>
                      <a:cubicBezTo>
                        <a:pt x="555" y="67"/>
                        <a:pt x="555" y="67"/>
                        <a:pt x="555" y="67"/>
                      </a:cubicBezTo>
                      <a:cubicBezTo>
                        <a:pt x="558" y="70"/>
                        <a:pt x="558" y="70"/>
                        <a:pt x="558" y="70"/>
                      </a:cubicBezTo>
                      <a:cubicBezTo>
                        <a:pt x="558" y="72"/>
                        <a:pt x="558" y="72"/>
                        <a:pt x="558" y="72"/>
                      </a:cubicBezTo>
                      <a:cubicBezTo>
                        <a:pt x="558" y="73"/>
                        <a:pt x="558" y="73"/>
                        <a:pt x="558" y="73"/>
                      </a:cubicBezTo>
                      <a:cubicBezTo>
                        <a:pt x="556" y="74"/>
                        <a:pt x="556" y="74"/>
                        <a:pt x="556" y="74"/>
                      </a:cubicBezTo>
                      <a:cubicBezTo>
                        <a:pt x="555" y="74"/>
                        <a:pt x="555" y="74"/>
                        <a:pt x="555" y="74"/>
                      </a:cubicBezTo>
                      <a:cubicBezTo>
                        <a:pt x="545" y="72"/>
                        <a:pt x="545" y="72"/>
                        <a:pt x="545" y="72"/>
                      </a:cubicBezTo>
                      <a:cubicBezTo>
                        <a:pt x="538" y="70"/>
                        <a:pt x="538" y="70"/>
                        <a:pt x="538" y="70"/>
                      </a:cubicBezTo>
                      <a:cubicBezTo>
                        <a:pt x="532" y="67"/>
                        <a:pt x="532" y="67"/>
                        <a:pt x="532" y="67"/>
                      </a:cubicBezTo>
                      <a:cubicBezTo>
                        <a:pt x="530" y="66"/>
                        <a:pt x="530" y="66"/>
                        <a:pt x="530" y="66"/>
                      </a:cubicBezTo>
                      <a:cubicBezTo>
                        <a:pt x="527" y="66"/>
                        <a:pt x="527" y="66"/>
                        <a:pt x="527" y="66"/>
                      </a:cubicBezTo>
                      <a:cubicBezTo>
                        <a:pt x="526" y="66"/>
                        <a:pt x="526" y="66"/>
                        <a:pt x="526" y="66"/>
                      </a:cubicBezTo>
                      <a:cubicBezTo>
                        <a:pt x="525" y="64"/>
                        <a:pt x="525" y="64"/>
                        <a:pt x="525" y="64"/>
                      </a:cubicBezTo>
                      <a:cubicBezTo>
                        <a:pt x="526" y="64"/>
                        <a:pt x="526" y="64"/>
                        <a:pt x="526" y="64"/>
                      </a:cubicBezTo>
                      <a:cubicBezTo>
                        <a:pt x="529" y="64"/>
                        <a:pt x="529" y="64"/>
                        <a:pt x="529" y="64"/>
                      </a:cubicBezTo>
                      <a:cubicBezTo>
                        <a:pt x="522" y="62"/>
                        <a:pt x="522" y="62"/>
                        <a:pt x="522" y="62"/>
                      </a:cubicBezTo>
                      <a:cubicBezTo>
                        <a:pt x="525" y="63"/>
                        <a:pt x="525" y="63"/>
                        <a:pt x="525" y="63"/>
                      </a:cubicBezTo>
                      <a:cubicBezTo>
                        <a:pt x="523" y="63"/>
                        <a:pt x="523" y="63"/>
                        <a:pt x="523" y="63"/>
                      </a:cubicBezTo>
                      <a:cubicBezTo>
                        <a:pt x="519" y="63"/>
                        <a:pt x="519" y="63"/>
                        <a:pt x="519" y="63"/>
                      </a:cubicBezTo>
                      <a:cubicBezTo>
                        <a:pt x="512" y="59"/>
                        <a:pt x="512" y="59"/>
                        <a:pt x="512" y="59"/>
                      </a:cubicBezTo>
                      <a:cubicBezTo>
                        <a:pt x="517" y="60"/>
                        <a:pt x="517" y="60"/>
                        <a:pt x="517" y="60"/>
                      </a:cubicBezTo>
                      <a:cubicBezTo>
                        <a:pt x="520" y="60"/>
                        <a:pt x="520" y="60"/>
                        <a:pt x="520" y="60"/>
                      </a:cubicBezTo>
                      <a:cubicBezTo>
                        <a:pt x="523" y="60"/>
                        <a:pt x="523" y="60"/>
                        <a:pt x="523" y="60"/>
                      </a:cubicBezTo>
                      <a:cubicBezTo>
                        <a:pt x="522" y="59"/>
                        <a:pt x="522" y="59"/>
                        <a:pt x="522" y="59"/>
                      </a:cubicBezTo>
                      <a:cubicBezTo>
                        <a:pt x="523" y="59"/>
                        <a:pt x="523" y="59"/>
                        <a:pt x="523" y="59"/>
                      </a:cubicBezTo>
                      <a:cubicBezTo>
                        <a:pt x="516" y="56"/>
                        <a:pt x="516" y="56"/>
                        <a:pt x="516" y="56"/>
                      </a:cubicBezTo>
                      <a:cubicBezTo>
                        <a:pt x="513" y="56"/>
                        <a:pt x="513" y="56"/>
                        <a:pt x="513" y="56"/>
                      </a:cubicBezTo>
                      <a:cubicBezTo>
                        <a:pt x="509" y="54"/>
                        <a:pt x="509" y="54"/>
                        <a:pt x="509" y="54"/>
                      </a:cubicBezTo>
                      <a:cubicBezTo>
                        <a:pt x="512" y="54"/>
                        <a:pt x="512" y="54"/>
                        <a:pt x="512" y="54"/>
                      </a:cubicBezTo>
                      <a:cubicBezTo>
                        <a:pt x="513" y="54"/>
                        <a:pt x="513" y="54"/>
                        <a:pt x="513" y="54"/>
                      </a:cubicBezTo>
                      <a:cubicBezTo>
                        <a:pt x="512" y="53"/>
                        <a:pt x="512" y="53"/>
                        <a:pt x="512" y="53"/>
                      </a:cubicBezTo>
                      <a:cubicBezTo>
                        <a:pt x="509" y="53"/>
                        <a:pt x="509" y="53"/>
                        <a:pt x="509" y="53"/>
                      </a:cubicBezTo>
                      <a:cubicBezTo>
                        <a:pt x="513" y="52"/>
                        <a:pt x="513" y="52"/>
                        <a:pt x="513" y="52"/>
                      </a:cubicBezTo>
                      <a:cubicBezTo>
                        <a:pt x="505" y="52"/>
                        <a:pt x="505" y="52"/>
                        <a:pt x="505" y="52"/>
                      </a:cubicBezTo>
                      <a:cubicBezTo>
                        <a:pt x="507" y="50"/>
                        <a:pt x="507" y="50"/>
                        <a:pt x="507" y="50"/>
                      </a:cubicBezTo>
                      <a:cubicBezTo>
                        <a:pt x="507" y="49"/>
                        <a:pt x="507" y="49"/>
                        <a:pt x="507" y="49"/>
                      </a:cubicBezTo>
                      <a:cubicBezTo>
                        <a:pt x="506" y="49"/>
                        <a:pt x="506" y="49"/>
                        <a:pt x="506" y="49"/>
                      </a:cubicBezTo>
                      <a:cubicBezTo>
                        <a:pt x="505" y="47"/>
                        <a:pt x="505" y="47"/>
                        <a:pt x="505" y="47"/>
                      </a:cubicBezTo>
                      <a:cubicBezTo>
                        <a:pt x="497" y="46"/>
                        <a:pt x="497" y="46"/>
                        <a:pt x="497" y="46"/>
                      </a:cubicBezTo>
                      <a:cubicBezTo>
                        <a:pt x="493" y="44"/>
                        <a:pt x="493" y="44"/>
                        <a:pt x="493" y="44"/>
                      </a:cubicBezTo>
                      <a:cubicBezTo>
                        <a:pt x="489" y="44"/>
                        <a:pt x="489" y="44"/>
                        <a:pt x="489" y="44"/>
                      </a:cubicBezTo>
                      <a:cubicBezTo>
                        <a:pt x="484" y="44"/>
                        <a:pt x="484" y="44"/>
                        <a:pt x="484" y="44"/>
                      </a:cubicBezTo>
                      <a:cubicBezTo>
                        <a:pt x="486" y="46"/>
                        <a:pt x="486" y="46"/>
                        <a:pt x="486" y="46"/>
                      </a:cubicBezTo>
                      <a:cubicBezTo>
                        <a:pt x="482" y="46"/>
                        <a:pt x="482" y="46"/>
                        <a:pt x="482" y="46"/>
                      </a:cubicBezTo>
                      <a:cubicBezTo>
                        <a:pt x="479" y="46"/>
                        <a:pt x="479" y="46"/>
                        <a:pt x="479" y="46"/>
                      </a:cubicBezTo>
                      <a:cubicBezTo>
                        <a:pt x="479" y="44"/>
                        <a:pt x="479" y="44"/>
                        <a:pt x="479" y="44"/>
                      </a:cubicBezTo>
                      <a:cubicBezTo>
                        <a:pt x="477" y="44"/>
                        <a:pt x="477" y="44"/>
                        <a:pt x="477" y="44"/>
                      </a:cubicBezTo>
                      <a:cubicBezTo>
                        <a:pt x="474" y="46"/>
                        <a:pt x="474" y="46"/>
                        <a:pt x="474" y="46"/>
                      </a:cubicBezTo>
                      <a:cubicBezTo>
                        <a:pt x="473" y="44"/>
                        <a:pt x="473" y="44"/>
                        <a:pt x="473" y="44"/>
                      </a:cubicBezTo>
                      <a:cubicBezTo>
                        <a:pt x="470" y="43"/>
                        <a:pt x="470" y="43"/>
                        <a:pt x="470" y="43"/>
                      </a:cubicBezTo>
                      <a:cubicBezTo>
                        <a:pt x="463" y="41"/>
                        <a:pt x="463" y="41"/>
                        <a:pt x="463" y="41"/>
                      </a:cubicBezTo>
                      <a:cubicBezTo>
                        <a:pt x="459" y="41"/>
                        <a:pt x="459" y="41"/>
                        <a:pt x="459" y="41"/>
                      </a:cubicBezTo>
                      <a:cubicBezTo>
                        <a:pt x="456" y="41"/>
                        <a:pt x="456" y="41"/>
                        <a:pt x="456" y="41"/>
                      </a:cubicBezTo>
                      <a:cubicBezTo>
                        <a:pt x="457" y="43"/>
                        <a:pt x="457" y="43"/>
                        <a:pt x="457" y="43"/>
                      </a:cubicBezTo>
                      <a:cubicBezTo>
                        <a:pt x="456" y="43"/>
                        <a:pt x="456" y="43"/>
                        <a:pt x="456" y="43"/>
                      </a:cubicBezTo>
                      <a:cubicBezTo>
                        <a:pt x="454" y="41"/>
                        <a:pt x="454" y="41"/>
                        <a:pt x="454" y="41"/>
                      </a:cubicBezTo>
                      <a:cubicBezTo>
                        <a:pt x="454" y="44"/>
                        <a:pt x="454" y="44"/>
                        <a:pt x="454" y="44"/>
                      </a:cubicBezTo>
                      <a:cubicBezTo>
                        <a:pt x="456" y="46"/>
                        <a:pt x="456" y="46"/>
                        <a:pt x="456" y="46"/>
                      </a:cubicBezTo>
                      <a:cubicBezTo>
                        <a:pt x="460" y="47"/>
                        <a:pt x="460" y="47"/>
                        <a:pt x="460" y="47"/>
                      </a:cubicBezTo>
                      <a:cubicBezTo>
                        <a:pt x="460" y="49"/>
                        <a:pt x="460" y="49"/>
                        <a:pt x="460" y="49"/>
                      </a:cubicBezTo>
                      <a:cubicBezTo>
                        <a:pt x="460" y="50"/>
                        <a:pt x="460" y="50"/>
                        <a:pt x="460" y="50"/>
                      </a:cubicBezTo>
                      <a:cubicBezTo>
                        <a:pt x="454" y="50"/>
                        <a:pt x="454" y="50"/>
                        <a:pt x="454" y="50"/>
                      </a:cubicBezTo>
                      <a:cubicBezTo>
                        <a:pt x="440" y="50"/>
                        <a:pt x="440" y="50"/>
                        <a:pt x="440" y="50"/>
                      </a:cubicBezTo>
                      <a:cubicBezTo>
                        <a:pt x="426" y="49"/>
                        <a:pt x="426" y="49"/>
                        <a:pt x="426" y="49"/>
                      </a:cubicBezTo>
                      <a:cubicBezTo>
                        <a:pt x="420" y="49"/>
                        <a:pt x="420" y="49"/>
                        <a:pt x="420" y="49"/>
                      </a:cubicBezTo>
                      <a:cubicBezTo>
                        <a:pt x="417" y="47"/>
                        <a:pt x="417" y="47"/>
                        <a:pt x="417" y="47"/>
                      </a:cubicBezTo>
                      <a:cubicBezTo>
                        <a:pt x="414" y="46"/>
                        <a:pt x="414" y="46"/>
                        <a:pt x="414" y="46"/>
                      </a:cubicBezTo>
                      <a:cubicBezTo>
                        <a:pt x="416" y="44"/>
                        <a:pt x="416" y="44"/>
                        <a:pt x="416" y="44"/>
                      </a:cubicBezTo>
                      <a:cubicBezTo>
                        <a:pt x="419" y="44"/>
                        <a:pt x="419" y="44"/>
                        <a:pt x="419" y="44"/>
                      </a:cubicBezTo>
                      <a:cubicBezTo>
                        <a:pt x="414" y="43"/>
                        <a:pt x="414" y="43"/>
                        <a:pt x="414" y="43"/>
                      </a:cubicBezTo>
                      <a:cubicBezTo>
                        <a:pt x="410" y="43"/>
                        <a:pt x="410" y="43"/>
                        <a:pt x="410" y="43"/>
                      </a:cubicBezTo>
                      <a:cubicBezTo>
                        <a:pt x="401" y="43"/>
                        <a:pt x="401" y="43"/>
                        <a:pt x="401" y="43"/>
                      </a:cubicBezTo>
                      <a:cubicBezTo>
                        <a:pt x="387" y="43"/>
                        <a:pt x="387" y="43"/>
                        <a:pt x="387" y="43"/>
                      </a:cubicBezTo>
                      <a:cubicBezTo>
                        <a:pt x="373" y="44"/>
                        <a:pt x="373" y="44"/>
                        <a:pt x="373" y="44"/>
                      </a:cubicBezTo>
                      <a:cubicBezTo>
                        <a:pt x="376" y="46"/>
                        <a:pt x="376" y="46"/>
                        <a:pt x="376" y="46"/>
                      </a:cubicBezTo>
                      <a:cubicBezTo>
                        <a:pt x="373" y="46"/>
                        <a:pt x="373" y="46"/>
                        <a:pt x="373" y="46"/>
                      </a:cubicBezTo>
                      <a:cubicBezTo>
                        <a:pt x="371" y="44"/>
                        <a:pt x="371" y="44"/>
                        <a:pt x="371" y="44"/>
                      </a:cubicBezTo>
                      <a:cubicBezTo>
                        <a:pt x="371" y="43"/>
                        <a:pt x="371" y="43"/>
                        <a:pt x="371" y="43"/>
                      </a:cubicBezTo>
                      <a:cubicBezTo>
                        <a:pt x="367" y="41"/>
                        <a:pt x="367" y="41"/>
                        <a:pt x="367" y="41"/>
                      </a:cubicBezTo>
                      <a:cubicBezTo>
                        <a:pt x="363" y="39"/>
                        <a:pt x="363" y="39"/>
                        <a:pt x="363" y="39"/>
                      </a:cubicBezTo>
                      <a:cubicBezTo>
                        <a:pt x="365" y="41"/>
                        <a:pt x="365" y="41"/>
                        <a:pt x="365" y="41"/>
                      </a:cubicBezTo>
                      <a:cubicBezTo>
                        <a:pt x="364" y="43"/>
                        <a:pt x="364" y="43"/>
                        <a:pt x="364" y="43"/>
                      </a:cubicBezTo>
                      <a:cubicBezTo>
                        <a:pt x="361" y="43"/>
                        <a:pt x="361" y="43"/>
                        <a:pt x="361" y="43"/>
                      </a:cubicBezTo>
                      <a:cubicBezTo>
                        <a:pt x="357" y="43"/>
                        <a:pt x="357" y="43"/>
                        <a:pt x="357" y="43"/>
                      </a:cubicBezTo>
                      <a:cubicBezTo>
                        <a:pt x="353" y="40"/>
                        <a:pt x="353" y="40"/>
                        <a:pt x="353" y="40"/>
                      </a:cubicBezTo>
                      <a:cubicBezTo>
                        <a:pt x="350" y="40"/>
                        <a:pt x="350" y="40"/>
                        <a:pt x="350" y="40"/>
                      </a:cubicBezTo>
                      <a:cubicBezTo>
                        <a:pt x="351" y="39"/>
                        <a:pt x="351" y="39"/>
                        <a:pt x="351" y="39"/>
                      </a:cubicBezTo>
                      <a:cubicBezTo>
                        <a:pt x="350" y="39"/>
                        <a:pt x="350" y="39"/>
                        <a:pt x="350" y="39"/>
                      </a:cubicBezTo>
                      <a:cubicBezTo>
                        <a:pt x="348" y="39"/>
                        <a:pt x="348" y="39"/>
                        <a:pt x="348" y="39"/>
                      </a:cubicBezTo>
                      <a:cubicBezTo>
                        <a:pt x="348" y="40"/>
                        <a:pt x="348" y="40"/>
                        <a:pt x="348" y="40"/>
                      </a:cubicBezTo>
                      <a:cubicBezTo>
                        <a:pt x="347" y="40"/>
                        <a:pt x="347" y="40"/>
                        <a:pt x="347" y="40"/>
                      </a:cubicBezTo>
                      <a:cubicBezTo>
                        <a:pt x="344" y="39"/>
                        <a:pt x="344" y="39"/>
                        <a:pt x="344" y="39"/>
                      </a:cubicBezTo>
                      <a:cubicBezTo>
                        <a:pt x="341" y="39"/>
                        <a:pt x="341" y="39"/>
                        <a:pt x="341" y="39"/>
                      </a:cubicBezTo>
                      <a:cubicBezTo>
                        <a:pt x="338" y="39"/>
                        <a:pt x="338" y="39"/>
                        <a:pt x="338" y="39"/>
                      </a:cubicBezTo>
                      <a:cubicBezTo>
                        <a:pt x="338" y="40"/>
                        <a:pt x="338" y="40"/>
                        <a:pt x="338" y="40"/>
                      </a:cubicBezTo>
                      <a:cubicBezTo>
                        <a:pt x="337" y="41"/>
                        <a:pt x="337" y="41"/>
                        <a:pt x="337" y="41"/>
                      </a:cubicBezTo>
                      <a:cubicBezTo>
                        <a:pt x="338" y="41"/>
                        <a:pt x="338" y="41"/>
                        <a:pt x="338" y="41"/>
                      </a:cubicBezTo>
                      <a:cubicBezTo>
                        <a:pt x="340" y="43"/>
                        <a:pt x="340" y="43"/>
                        <a:pt x="340" y="43"/>
                      </a:cubicBezTo>
                      <a:cubicBezTo>
                        <a:pt x="343" y="41"/>
                        <a:pt x="343" y="41"/>
                        <a:pt x="343" y="41"/>
                      </a:cubicBezTo>
                      <a:cubicBezTo>
                        <a:pt x="347" y="41"/>
                        <a:pt x="347" y="41"/>
                        <a:pt x="347" y="41"/>
                      </a:cubicBezTo>
                      <a:cubicBezTo>
                        <a:pt x="350" y="43"/>
                        <a:pt x="350" y="43"/>
                        <a:pt x="350" y="43"/>
                      </a:cubicBezTo>
                      <a:cubicBezTo>
                        <a:pt x="344" y="44"/>
                        <a:pt x="344" y="44"/>
                        <a:pt x="344" y="44"/>
                      </a:cubicBezTo>
                      <a:cubicBezTo>
                        <a:pt x="337" y="44"/>
                        <a:pt x="337" y="44"/>
                        <a:pt x="337" y="44"/>
                      </a:cubicBezTo>
                      <a:cubicBezTo>
                        <a:pt x="340" y="46"/>
                        <a:pt x="340" y="46"/>
                        <a:pt x="340" y="46"/>
                      </a:cubicBezTo>
                      <a:cubicBezTo>
                        <a:pt x="337" y="46"/>
                        <a:pt x="337" y="46"/>
                        <a:pt x="337" y="46"/>
                      </a:cubicBezTo>
                      <a:cubicBezTo>
                        <a:pt x="335" y="46"/>
                        <a:pt x="335" y="46"/>
                        <a:pt x="335" y="46"/>
                      </a:cubicBezTo>
                      <a:cubicBezTo>
                        <a:pt x="331" y="47"/>
                        <a:pt x="331" y="47"/>
                        <a:pt x="331" y="47"/>
                      </a:cubicBezTo>
                      <a:cubicBezTo>
                        <a:pt x="328" y="49"/>
                        <a:pt x="328" y="49"/>
                        <a:pt x="328" y="49"/>
                      </a:cubicBezTo>
                      <a:cubicBezTo>
                        <a:pt x="321" y="49"/>
                        <a:pt x="321" y="49"/>
                        <a:pt x="321" y="49"/>
                      </a:cubicBezTo>
                      <a:cubicBezTo>
                        <a:pt x="317" y="47"/>
                        <a:pt x="317" y="47"/>
                        <a:pt x="317" y="47"/>
                      </a:cubicBezTo>
                      <a:cubicBezTo>
                        <a:pt x="318" y="46"/>
                        <a:pt x="318" y="46"/>
                        <a:pt x="318" y="46"/>
                      </a:cubicBezTo>
                      <a:cubicBezTo>
                        <a:pt x="320" y="44"/>
                        <a:pt x="320" y="44"/>
                        <a:pt x="320" y="44"/>
                      </a:cubicBezTo>
                      <a:cubicBezTo>
                        <a:pt x="321" y="43"/>
                        <a:pt x="321" y="43"/>
                        <a:pt x="321" y="43"/>
                      </a:cubicBezTo>
                      <a:cubicBezTo>
                        <a:pt x="327" y="43"/>
                        <a:pt x="327" y="43"/>
                        <a:pt x="327" y="43"/>
                      </a:cubicBezTo>
                      <a:cubicBezTo>
                        <a:pt x="328" y="41"/>
                        <a:pt x="328" y="41"/>
                        <a:pt x="328" y="41"/>
                      </a:cubicBezTo>
                      <a:cubicBezTo>
                        <a:pt x="328" y="40"/>
                        <a:pt x="328" y="40"/>
                        <a:pt x="328" y="40"/>
                      </a:cubicBezTo>
                      <a:cubicBezTo>
                        <a:pt x="333" y="39"/>
                        <a:pt x="333" y="39"/>
                        <a:pt x="333" y="39"/>
                      </a:cubicBezTo>
                      <a:cubicBezTo>
                        <a:pt x="334" y="37"/>
                        <a:pt x="334" y="37"/>
                        <a:pt x="334" y="37"/>
                      </a:cubicBezTo>
                      <a:cubicBezTo>
                        <a:pt x="335" y="36"/>
                        <a:pt x="335" y="36"/>
                        <a:pt x="335" y="36"/>
                      </a:cubicBezTo>
                      <a:cubicBezTo>
                        <a:pt x="331" y="36"/>
                        <a:pt x="331" y="36"/>
                        <a:pt x="331" y="36"/>
                      </a:cubicBezTo>
                      <a:cubicBezTo>
                        <a:pt x="337" y="34"/>
                        <a:pt x="337" y="34"/>
                        <a:pt x="337" y="34"/>
                      </a:cubicBezTo>
                      <a:cubicBezTo>
                        <a:pt x="335" y="34"/>
                        <a:pt x="335" y="34"/>
                        <a:pt x="335" y="34"/>
                      </a:cubicBezTo>
                      <a:cubicBezTo>
                        <a:pt x="341" y="31"/>
                        <a:pt x="341" y="31"/>
                        <a:pt x="341" y="31"/>
                      </a:cubicBezTo>
                      <a:cubicBezTo>
                        <a:pt x="344" y="31"/>
                        <a:pt x="344" y="31"/>
                        <a:pt x="344" y="31"/>
                      </a:cubicBezTo>
                      <a:cubicBezTo>
                        <a:pt x="345" y="31"/>
                        <a:pt x="345" y="31"/>
                        <a:pt x="345" y="31"/>
                      </a:cubicBezTo>
                      <a:cubicBezTo>
                        <a:pt x="345" y="30"/>
                        <a:pt x="345" y="30"/>
                        <a:pt x="345" y="30"/>
                      </a:cubicBezTo>
                      <a:cubicBezTo>
                        <a:pt x="347" y="29"/>
                        <a:pt x="347" y="29"/>
                        <a:pt x="347" y="29"/>
                      </a:cubicBezTo>
                      <a:cubicBezTo>
                        <a:pt x="348" y="29"/>
                        <a:pt x="348" y="29"/>
                        <a:pt x="348" y="29"/>
                      </a:cubicBezTo>
                      <a:cubicBezTo>
                        <a:pt x="350" y="29"/>
                        <a:pt x="350" y="29"/>
                        <a:pt x="350" y="29"/>
                      </a:cubicBezTo>
                      <a:cubicBezTo>
                        <a:pt x="353" y="27"/>
                        <a:pt x="353" y="27"/>
                        <a:pt x="353" y="27"/>
                      </a:cubicBezTo>
                      <a:cubicBezTo>
                        <a:pt x="353" y="24"/>
                        <a:pt x="353" y="24"/>
                        <a:pt x="353" y="24"/>
                      </a:cubicBezTo>
                      <a:cubicBezTo>
                        <a:pt x="351" y="23"/>
                        <a:pt x="351" y="23"/>
                        <a:pt x="351" y="23"/>
                      </a:cubicBezTo>
                      <a:cubicBezTo>
                        <a:pt x="347" y="21"/>
                        <a:pt x="347" y="21"/>
                        <a:pt x="347" y="21"/>
                      </a:cubicBezTo>
                      <a:cubicBezTo>
                        <a:pt x="344" y="21"/>
                        <a:pt x="344" y="21"/>
                        <a:pt x="344" y="21"/>
                      </a:cubicBezTo>
                      <a:cubicBezTo>
                        <a:pt x="343" y="21"/>
                        <a:pt x="343" y="21"/>
                        <a:pt x="343" y="21"/>
                      </a:cubicBezTo>
                      <a:cubicBezTo>
                        <a:pt x="340" y="20"/>
                        <a:pt x="340" y="20"/>
                        <a:pt x="340" y="20"/>
                      </a:cubicBezTo>
                      <a:cubicBezTo>
                        <a:pt x="343" y="20"/>
                        <a:pt x="343" y="20"/>
                        <a:pt x="343" y="20"/>
                      </a:cubicBezTo>
                      <a:cubicBezTo>
                        <a:pt x="350" y="21"/>
                        <a:pt x="350" y="21"/>
                        <a:pt x="350" y="21"/>
                      </a:cubicBezTo>
                      <a:cubicBezTo>
                        <a:pt x="348" y="20"/>
                        <a:pt x="348" y="20"/>
                        <a:pt x="348" y="20"/>
                      </a:cubicBezTo>
                      <a:cubicBezTo>
                        <a:pt x="347" y="19"/>
                        <a:pt x="347" y="19"/>
                        <a:pt x="347" y="19"/>
                      </a:cubicBezTo>
                      <a:cubicBezTo>
                        <a:pt x="344" y="19"/>
                        <a:pt x="344" y="19"/>
                        <a:pt x="344" y="19"/>
                      </a:cubicBezTo>
                      <a:cubicBezTo>
                        <a:pt x="340" y="16"/>
                        <a:pt x="340" y="16"/>
                        <a:pt x="340" y="16"/>
                      </a:cubicBezTo>
                      <a:cubicBezTo>
                        <a:pt x="338" y="16"/>
                        <a:pt x="338" y="16"/>
                        <a:pt x="338" y="16"/>
                      </a:cubicBezTo>
                      <a:cubicBezTo>
                        <a:pt x="337" y="17"/>
                        <a:pt x="337" y="17"/>
                        <a:pt x="337" y="17"/>
                      </a:cubicBezTo>
                      <a:cubicBezTo>
                        <a:pt x="334" y="16"/>
                        <a:pt x="334" y="16"/>
                        <a:pt x="334" y="16"/>
                      </a:cubicBezTo>
                      <a:cubicBezTo>
                        <a:pt x="333" y="14"/>
                        <a:pt x="333" y="14"/>
                        <a:pt x="333" y="14"/>
                      </a:cubicBezTo>
                      <a:cubicBezTo>
                        <a:pt x="330" y="13"/>
                        <a:pt x="330" y="13"/>
                        <a:pt x="330" y="13"/>
                      </a:cubicBezTo>
                      <a:cubicBezTo>
                        <a:pt x="328" y="13"/>
                        <a:pt x="328" y="13"/>
                        <a:pt x="328" y="13"/>
                      </a:cubicBezTo>
                      <a:cubicBezTo>
                        <a:pt x="327" y="14"/>
                        <a:pt x="327" y="14"/>
                        <a:pt x="327" y="14"/>
                      </a:cubicBezTo>
                      <a:cubicBezTo>
                        <a:pt x="325" y="13"/>
                        <a:pt x="325" y="13"/>
                        <a:pt x="325" y="13"/>
                      </a:cubicBezTo>
                      <a:cubicBezTo>
                        <a:pt x="324" y="11"/>
                        <a:pt x="324" y="11"/>
                        <a:pt x="324" y="11"/>
                      </a:cubicBezTo>
                      <a:cubicBezTo>
                        <a:pt x="320" y="10"/>
                        <a:pt x="320" y="10"/>
                        <a:pt x="320" y="10"/>
                      </a:cubicBezTo>
                      <a:cubicBezTo>
                        <a:pt x="311" y="10"/>
                        <a:pt x="311" y="10"/>
                        <a:pt x="311" y="10"/>
                      </a:cubicBezTo>
                      <a:cubicBezTo>
                        <a:pt x="301" y="10"/>
                        <a:pt x="301" y="10"/>
                        <a:pt x="301" y="10"/>
                      </a:cubicBezTo>
                      <a:cubicBezTo>
                        <a:pt x="291" y="10"/>
                        <a:pt x="291" y="10"/>
                        <a:pt x="291" y="10"/>
                      </a:cubicBezTo>
                      <a:cubicBezTo>
                        <a:pt x="291" y="11"/>
                        <a:pt x="291" y="11"/>
                        <a:pt x="291" y="11"/>
                      </a:cubicBezTo>
                      <a:cubicBezTo>
                        <a:pt x="288" y="13"/>
                        <a:pt x="288" y="13"/>
                        <a:pt x="288" y="13"/>
                      </a:cubicBezTo>
                      <a:cubicBezTo>
                        <a:pt x="284" y="13"/>
                        <a:pt x="284" y="13"/>
                        <a:pt x="284" y="13"/>
                      </a:cubicBezTo>
                      <a:cubicBezTo>
                        <a:pt x="279" y="13"/>
                        <a:pt x="279" y="13"/>
                        <a:pt x="279" y="13"/>
                      </a:cubicBezTo>
                      <a:cubicBezTo>
                        <a:pt x="281" y="11"/>
                        <a:pt x="281" y="11"/>
                        <a:pt x="281" y="11"/>
                      </a:cubicBezTo>
                      <a:cubicBezTo>
                        <a:pt x="282" y="10"/>
                        <a:pt x="282" y="10"/>
                        <a:pt x="282" y="10"/>
                      </a:cubicBezTo>
                      <a:cubicBezTo>
                        <a:pt x="282" y="9"/>
                        <a:pt x="282" y="9"/>
                        <a:pt x="282" y="9"/>
                      </a:cubicBezTo>
                      <a:cubicBezTo>
                        <a:pt x="281" y="7"/>
                        <a:pt x="281" y="7"/>
                        <a:pt x="281" y="7"/>
                      </a:cubicBezTo>
                      <a:cubicBezTo>
                        <a:pt x="274" y="7"/>
                        <a:pt x="274" y="7"/>
                        <a:pt x="274" y="7"/>
                      </a:cubicBezTo>
                      <a:cubicBezTo>
                        <a:pt x="267" y="9"/>
                        <a:pt x="267" y="9"/>
                        <a:pt x="267" y="9"/>
                      </a:cubicBezTo>
                      <a:cubicBezTo>
                        <a:pt x="268" y="7"/>
                        <a:pt x="268" y="7"/>
                        <a:pt x="268" y="7"/>
                      </a:cubicBezTo>
                      <a:cubicBezTo>
                        <a:pt x="268" y="6"/>
                        <a:pt x="268" y="6"/>
                        <a:pt x="268" y="6"/>
                      </a:cubicBezTo>
                      <a:cubicBezTo>
                        <a:pt x="255" y="7"/>
                        <a:pt x="255" y="7"/>
                        <a:pt x="255" y="7"/>
                      </a:cubicBezTo>
                      <a:cubicBezTo>
                        <a:pt x="262" y="6"/>
                        <a:pt x="262" y="6"/>
                        <a:pt x="262" y="6"/>
                      </a:cubicBezTo>
                      <a:cubicBezTo>
                        <a:pt x="265" y="4"/>
                        <a:pt x="265" y="4"/>
                        <a:pt x="265" y="4"/>
                      </a:cubicBezTo>
                      <a:cubicBezTo>
                        <a:pt x="268" y="4"/>
                        <a:pt x="268" y="4"/>
                        <a:pt x="268" y="4"/>
                      </a:cubicBezTo>
                      <a:cubicBezTo>
                        <a:pt x="264" y="3"/>
                        <a:pt x="264" y="3"/>
                        <a:pt x="264" y="3"/>
                      </a:cubicBezTo>
                      <a:cubicBezTo>
                        <a:pt x="258" y="1"/>
                        <a:pt x="258" y="1"/>
                        <a:pt x="258" y="1"/>
                      </a:cubicBezTo>
                      <a:cubicBezTo>
                        <a:pt x="249" y="0"/>
                        <a:pt x="249" y="0"/>
                        <a:pt x="249" y="0"/>
                      </a:cubicBezTo>
                      <a:cubicBezTo>
                        <a:pt x="245" y="0"/>
                        <a:pt x="245" y="0"/>
                        <a:pt x="245" y="0"/>
                      </a:cubicBezTo>
                      <a:cubicBezTo>
                        <a:pt x="241" y="1"/>
                        <a:pt x="241" y="1"/>
                        <a:pt x="241" y="1"/>
                      </a:cubicBezTo>
                      <a:cubicBezTo>
                        <a:pt x="238" y="3"/>
                        <a:pt x="238" y="3"/>
                        <a:pt x="238" y="3"/>
                      </a:cubicBezTo>
                      <a:cubicBezTo>
                        <a:pt x="234" y="4"/>
                        <a:pt x="234" y="4"/>
                        <a:pt x="234" y="4"/>
                      </a:cubicBezTo>
                      <a:cubicBezTo>
                        <a:pt x="236" y="4"/>
                        <a:pt x="236" y="4"/>
                        <a:pt x="236" y="4"/>
                      </a:cubicBezTo>
                      <a:cubicBezTo>
                        <a:pt x="232" y="7"/>
                        <a:pt x="232" y="7"/>
                        <a:pt x="232" y="7"/>
                      </a:cubicBezTo>
                      <a:cubicBezTo>
                        <a:pt x="232" y="9"/>
                        <a:pt x="232" y="9"/>
                        <a:pt x="232" y="9"/>
                      </a:cubicBezTo>
                      <a:cubicBezTo>
                        <a:pt x="234" y="10"/>
                        <a:pt x="234" y="10"/>
                        <a:pt x="234" y="10"/>
                      </a:cubicBezTo>
                      <a:cubicBezTo>
                        <a:pt x="236" y="10"/>
                        <a:pt x="236" y="10"/>
                        <a:pt x="236" y="10"/>
                      </a:cubicBezTo>
                      <a:cubicBezTo>
                        <a:pt x="236" y="11"/>
                        <a:pt x="236" y="11"/>
                        <a:pt x="236" y="11"/>
                      </a:cubicBezTo>
                      <a:cubicBezTo>
                        <a:pt x="242" y="13"/>
                        <a:pt x="242" y="13"/>
                        <a:pt x="242" y="13"/>
                      </a:cubicBezTo>
                      <a:cubicBezTo>
                        <a:pt x="249" y="14"/>
                        <a:pt x="249" y="14"/>
                        <a:pt x="249" y="14"/>
                      </a:cubicBezTo>
                      <a:cubicBezTo>
                        <a:pt x="241" y="13"/>
                        <a:pt x="241" y="13"/>
                        <a:pt x="241" y="13"/>
                      </a:cubicBezTo>
                      <a:cubicBezTo>
                        <a:pt x="236" y="13"/>
                        <a:pt x="236" y="13"/>
                        <a:pt x="236" y="13"/>
                      </a:cubicBezTo>
                      <a:cubicBezTo>
                        <a:pt x="229" y="13"/>
                        <a:pt x="229" y="13"/>
                        <a:pt x="229" y="13"/>
                      </a:cubicBezTo>
                      <a:cubicBezTo>
                        <a:pt x="222" y="13"/>
                        <a:pt x="222" y="13"/>
                        <a:pt x="222" y="13"/>
                      </a:cubicBezTo>
                      <a:cubicBezTo>
                        <a:pt x="224" y="14"/>
                        <a:pt x="224" y="14"/>
                        <a:pt x="224" y="14"/>
                      </a:cubicBezTo>
                      <a:cubicBezTo>
                        <a:pt x="228" y="14"/>
                        <a:pt x="228" y="14"/>
                        <a:pt x="228" y="14"/>
                      </a:cubicBezTo>
                      <a:cubicBezTo>
                        <a:pt x="231" y="16"/>
                        <a:pt x="231" y="16"/>
                        <a:pt x="231" y="16"/>
                      </a:cubicBezTo>
                      <a:cubicBezTo>
                        <a:pt x="234" y="17"/>
                        <a:pt x="234" y="17"/>
                        <a:pt x="234" y="17"/>
                      </a:cubicBezTo>
                      <a:cubicBezTo>
                        <a:pt x="225" y="16"/>
                        <a:pt x="225" y="16"/>
                        <a:pt x="225" y="16"/>
                      </a:cubicBezTo>
                      <a:cubicBezTo>
                        <a:pt x="222" y="16"/>
                        <a:pt x="222" y="16"/>
                        <a:pt x="222" y="16"/>
                      </a:cubicBezTo>
                      <a:cubicBezTo>
                        <a:pt x="218" y="16"/>
                        <a:pt x="218" y="16"/>
                        <a:pt x="218" y="16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18" y="17"/>
                        <a:pt x="218" y="17"/>
                        <a:pt x="218" y="17"/>
                      </a:cubicBezTo>
                      <a:cubicBezTo>
                        <a:pt x="214" y="19"/>
                        <a:pt x="214" y="19"/>
                        <a:pt x="214" y="19"/>
                      </a:cubicBezTo>
                      <a:cubicBezTo>
                        <a:pt x="211" y="19"/>
                        <a:pt x="211" y="19"/>
                        <a:pt x="211" y="19"/>
                      </a:cubicBezTo>
                      <a:cubicBezTo>
                        <a:pt x="209" y="19"/>
                        <a:pt x="209" y="19"/>
                        <a:pt x="209" y="19"/>
                      </a:cubicBezTo>
                      <a:cubicBezTo>
                        <a:pt x="208" y="19"/>
                        <a:pt x="208" y="19"/>
                        <a:pt x="208" y="19"/>
                      </a:cubicBezTo>
                      <a:cubicBezTo>
                        <a:pt x="205" y="19"/>
                        <a:pt x="205" y="19"/>
                        <a:pt x="205" y="19"/>
                      </a:cubicBezTo>
                      <a:cubicBezTo>
                        <a:pt x="202" y="19"/>
                        <a:pt x="202" y="19"/>
                        <a:pt x="202" y="19"/>
                      </a:cubicBezTo>
                      <a:cubicBezTo>
                        <a:pt x="203" y="17"/>
                        <a:pt x="203" y="17"/>
                        <a:pt x="203" y="17"/>
                      </a:cubicBezTo>
                      <a:cubicBezTo>
                        <a:pt x="199" y="16"/>
                        <a:pt x="199" y="16"/>
                        <a:pt x="199" y="16"/>
                      </a:cubicBezTo>
                      <a:cubicBezTo>
                        <a:pt x="193" y="16"/>
                        <a:pt x="193" y="16"/>
                        <a:pt x="193" y="16"/>
                      </a:cubicBezTo>
                      <a:cubicBezTo>
                        <a:pt x="183" y="17"/>
                        <a:pt x="183" y="17"/>
                        <a:pt x="183" y="17"/>
                      </a:cubicBezTo>
                      <a:cubicBezTo>
                        <a:pt x="182" y="17"/>
                        <a:pt x="182" y="17"/>
                        <a:pt x="182" y="17"/>
                      </a:cubicBezTo>
                      <a:cubicBezTo>
                        <a:pt x="179" y="17"/>
                        <a:pt x="179" y="17"/>
                        <a:pt x="179" y="17"/>
                      </a:cubicBezTo>
                      <a:cubicBezTo>
                        <a:pt x="179" y="19"/>
                        <a:pt x="179" y="19"/>
                        <a:pt x="179" y="19"/>
                      </a:cubicBezTo>
                      <a:cubicBezTo>
                        <a:pt x="181" y="19"/>
                        <a:pt x="181" y="19"/>
                        <a:pt x="181" y="19"/>
                      </a:cubicBezTo>
                      <a:cubicBezTo>
                        <a:pt x="183" y="19"/>
                        <a:pt x="183" y="19"/>
                        <a:pt x="183" y="19"/>
                      </a:cubicBezTo>
                      <a:cubicBezTo>
                        <a:pt x="189" y="19"/>
                        <a:pt x="189" y="19"/>
                        <a:pt x="189" y="19"/>
                      </a:cubicBezTo>
                      <a:cubicBezTo>
                        <a:pt x="182" y="20"/>
                        <a:pt x="182" y="20"/>
                        <a:pt x="182" y="20"/>
                      </a:cubicBezTo>
                      <a:cubicBezTo>
                        <a:pt x="175" y="20"/>
                        <a:pt x="175" y="20"/>
                        <a:pt x="175" y="20"/>
                      </a:cubicBezTo>
                      <a:cubicBezTo>
                        <a:pt x="159" y="23"/>
                        <a:pt x="159" y="23"/>
                        <a:pt x="159" y="23"/>
                      </a:cubicBezTo>
                      <a:cubicBezTo>
                        <a:pt x="156" y="24"/>
                        <a:pt x="156" y="24"/>
                        <a:pt x="156" y="24"/>
                      </a:cubicBezTo>
                      <a:cubicBezTo>
                        <a:pt x="153" y="24"/>
                        <a:pt x="153" y="24"/>
                        <a:pt x="153" y="24"/>
                      </a:cubicBezTo>
                      <a:cubicBezTo>
                        <a:pt x="150" y="26"/>
                        <a:pt x="150" y="26"/>
                        <a:pt x="150" y="26"/>
                      </a:cubicBezTo>
                      <a:cubicBezTo>
                        <a:pt x="148" y="27"/>
                        <a:pt x="148" y="27"/>
                        <a:pt x="148" y="27"/>
                      </a:cubicBezTo>
                      <a:cubicBezTo>
                        <a:pt x="143" y="27"/>
                        <a:pt x="143" y="27"/>
                        <a:pt x="143" y="27"/>
                      </a:cubicBezTo>
                      <a:cubicBezTo>
                        <a:pt x="145" y="29"/>
                        <a:pt x="145" y="29"/>
                        <a:pt x="145" y="29"/>
                      </a:cubicBezTo>
                      <a:cubicBezTo>
                        <a:pt x="143" y="29"/>
                        <a:pt x="143" y="29"/>
                        <a:pt x="143" y="29"/>
                      </a:cubicBezTo>
                      <a:cubicBezTo>
                        <a:pt x="143" y="30"/>
                        <a:pt x="143" y="30"/>
                        <a:pt x="143" y="30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43" y="31"/>
                        <a:pt x="143" y="31"/>
                        <a:pt x="143" y="31"/>
                      </a:cubicBezTo>
                      <a:cubicBezTo>
                        <a:pt x="140" y="33"/>
                        <a:pt x="140" y="33"/>
                        <a:pt x="140" y="33"/>
                      </a:cubicBezTo>
                      <a:cubicBezTo>
                        <a:pt x="142" y="33"/>
                        <a:pt x="142" y="33"/>
                        <a:pt x="142" y="33"/>
                      </a:cubicBezTo>
                      <a:cubicBezTo>
                        <a:pt x="145" y="34"/>
                        <a:pt x="145" y="34"/>
                        <a:pt x="145" y="34"/>
                      </a:cubicBezTo>
                      <a:cubicBezTo>
                        <a:pt x="148" y="34"/>
                        <a:pt x="148" y="34"/>
                        <a:pt x="148" y="34"/>
                      </a:cubicBezTo>
                      <a:cubicBezTo>
                        <a:pt x="146" y="36"/>
                        <a:pt x="146" y="36"/>
                        <a:pt x="146" y="36"/>
                      </a:cubicBezTo>
                      <a:cubicBezTo>
                        <a:pt x="145" y="36"/>
                        <a:pt x="145" y="36"/>
                        <a:pt x="145" y="36"/>
                      </a:cubicBezTo>
                      <a:cubicBezTo>
                        <a:pt x="143" y="34"/>
                        <a:pt x="143" y="34"/>
                        <a:pt x="143" y="34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40" y="36"/>
                        <a:pt x="140" y="36"/>
                        <a:pt x="140" y="36"/>
                      </a:cubicBezTo>
                      <a:cubicBezTo>
                        <a:pt x="145" y="37"/>
                        <a:pt x="145" y="37"/>
                        <a:pt x="145" y="37"/>
                      </a:cubicBezTo>
                      <a:cubicBezTo>
                        <a:pt x="152" y="39"/>
                        <a:pt x="152" y="39"/>
                        <a:pt x="152" y="39"/>
                      </a:cubicBezTo>
                      <a:cubicBezTo>
                        <a:pt x="149" y="39"/>
                        <a:pt x="149" y="39"/>
                        <a:pt x="149" y="39"/>
                      </a:cubicBezTo>
                      <a:cubicBezTo>
                        <a:pt x="152" y="40"/>
                        <a:pt x="152" y="40"/>
                        <a:pt x="152" y="40"/>
                      </a:cubicBezTo>
                      <a:cubicBezTo>
                        <a:pt x="148" y="40"/>
                        <a:pt x="148" y="40"/>
                        <a:pt x="148" y="40"/>
                      </a:cubicBezTo>
                      <a:cubicBezTo>
                        <a:pt x="142" y="40"/>
                        <a:pt x="142" y="40"/>
                        <a:pt x="142" y="40"/>
                      </a:cubicBezTo>
                      <a:cubicBezTo>
                        <a:pt x="138" y="43"/>
                        <a:pt x="138" y="43"/>
                        <a:pt x="138" y="43"/>
                      </a:cubicBezTo>
                      <a:cubicBezTo>
                        <a:pt x="130" y="41"/>
                        <a:pt x="130" y="41"/>
                        <a:pt x="130" y="41"/>
                      </a:cubicBezTo>
                      <a:cubicBezTo>
                        <a:pt x="122" y="43"/>
                        <a:pt x="122" y="43"/>
                        <a:pt x="122" y="43"/>
                      </a:cubicBezTo>
                      <a:cubicBezTo>
                        <a:pt x="113" y="43"/>
                        <a:pt x="113" y="43"/>
                        <a:pt x="113" y="43"/>
                      </a:cubicBezTo>
                      <a:cubicBezTo>
                        <a:pt x="106" y="43"/>
                        <a:pt x="106" y="43"/>
                        <a:pt x="106" y="43"/>
                      </a:cubicBezTo>
                      <a:cubicBezTo>
                        <a:pt x="102" y="43"/>
                        <a:pt x="102" y="43"/>
                        <a:pt x="102" y="43"/>
                      </a:cubicBezTo>
                      <a:cubicBezTo>
                        <a:pt x="100" y="44"/>
                        <a:pt x="100" y="44"/>
                        <a:pt x="100" y="44"/>
                      </a:cubicBezTo>
                      <a:cubicBezTo>
                        <a:pt x="100" y="46"/>
                        <a:pt x="100" y="46"/>
                        <a:pt x="100" y="46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100" y="47"/>
                        <a:pt x="100" y="47"/>
                        <a:pt x="100" y="47"/>
                      </a:cubicBezTo>
                      <a:cubicBezTo>
                        <a:pt x="102" y="47"/>
                        <a:pt x="102" y="47"/>
                        <a:pt x="102" y="47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5" y="49"/>
                        <a:pt x="105" y="49"/>
                        <a:pt x="105" y="49"/>
                      </a:cubicBezTo>
                      <a:cubicBezTo>
                        <a:pt x="107" y="53"/>
                        <a:pt x="107" y="53"/>
                        <a:pt x="107" y="53"/>
                      </a:cubicBezTo>
                      <a:cubicBezTo>
                        <a:pt x="107" y="54"/>
                        <a:pt x="107" y="54"/>
                        <a:pt x="107" y="54"/>
                      </a:cubicBezTo>
                      <a:cubicBezTo>
                        <a:pt x="110" y="56"/>
                        <a:pt x="110" y="56"/>
                        <a:pt x="110" y="56"/>
                      </a:cubicBezTo>
                      <a:cubicBezTo>
                        <a:pt x="115" y="57"/>
                        <a:pt x="115" y="57"/>
                        <a:pt x="115" y="57"/>
                      </a:cubicBezTo>
                      <a:cubicBezTo>
                        <a:pt x="120" y="57"/>
                        <a:pt x="120" y="57"/>
                        <a:pt x="120" y="57"/>
                      </a:cubicBezTo>
                      <a:cubicBezTo>
                        <a:pt x="125" y="59"/>
                        <a:pt x="125" y="59"/>
                        <a:pt x="125" y="59"/>
                      </a:cubicBezTo>
                      <a:cubicBezTo>
                        <a:pt x="129" y="62"/>
                        <a:pt x="129" y="62"/>
                        <a:pt x="129" y="62"/>
                      </a:cubicBezTo>
                      <a:cubicBezTo>
                        <a:pt x="132" y="63"/>
                        <a:pt x="132" y="63"/>
                        <a:pt x="132" y="63"/>
                      </a:cubicBezTo>
                      <a:cubicBezTo>
                        <a:pt x="126" y="64"/>
                        <a:pt x="126" y="64"/>
                        <a:pt x="126" y="64"/>
                      </a:cubicBezTo>
                      <a:cubicBezTo>
                        <a:pt x="120" y="63"/>
                        <a:pt x="120" y="63"/>
                        <a:pt x="120" y="6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06" y="59"/>
                        <a:pt x="106" y="59"/>
                        <a:pt x="106" y="59"/>
                      </a:cubicBezTo>
                      <a:cubicBezTo>
                        <a:pt x="99" y="57"/>
                        <a:pt x="99" y="57"/>
                        <a:pt x="99" y="57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6" y="59"/>
                        <a:pt x="86" y="59"/>
                        <a:pt x="86" y="59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7" y="60"/>
                        <a:pt x="87" y="60"/>
                        <a:pt x="87" y="60"/>
                      </a:cubicBezTo>
                      <a:cubicBezTo>
                        <a:pt x="90" y="60"/>
                        <a:pt x="90" y="60"/>
                        <a:pt x="90" y="60"/>
                      </a:cubicBezTo>
                      <a:cubicBezTo>
                        <a:pt x="92" y="62"/>
                        <a:pt x="92" y="62"/>
                        <a:pt x="92" y="62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87" y="63"/>
                        <a:pt x="87" y="63"/>
                        <a:pt x="87" y="63"/>
                      </a:cubicBezTo>
                      <a:cubicBezTo>
                        <a:pt x="83" y="62"/>
                        <a:pt x="83" y="62"/>
                        <a:pt x="83" y="62"/>
                      </a:cubicBezTo>
                      <a:cubicBezTo>
                        <a:pt x="79" y="62"/>
                        <a:pt x="79" y="62"/>
                        <a:pt x="79" y="62"/>
                      </a:cubicBezTo>
                      <a:cubicBezTo>
                        <a:pt x="74" y="62"/>
                        <a:pt x="74" y="62"/>
                        <a:pt x="74" y="62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5" y="67"/>
                        <a:pt x="85" y="67"/>
                        <a:pt x="85" y="67"/>
                      </a:cubicBezTo>
                      <a:cubicBezTo>
                        <a:pt x="89" y="69"/>
                        <a:pt x="89" y="69"/>
                        <a:pt x="89" y="69"/>
                      </a:cubicBezTo>
                      <a:cubicBezTo>
                        <a:pt x="92" y="69"/>
                        <a:pt x="92" y="69"/>
                        <a:pt x="92" y="69"/>
                      </a:cubicBezTo>
                      <a:cubicBezTo>
                        <a:pt x="95" y="69"/>
                        <a:pt x="95" y="69"/>
                        <a:pt x="95" y="69"/>
                      </a:cubicBezTo>
                      <a:cubicBezTo>
                        <a:pt x="96" y="69"/>
                        <a:pt x="96" y="69"/>
                        <a:pt x="96" y="69"/>
                      </a:cubicBezTo>
                      <a:cubicBezTo>
                        <a:pt x="97" y="69"/>
                        <a:pt x="97" y="69"/>
                        <a:pt x="97" y="69"/>
                      </a:cubicBezTo>
                      <a:cubicBezTo>
                        <a:pt x="99" y="72"/>
                        <a:pt x="99" y="72"/>
                        <a:pt x="99" y="72"/>
                      </a:cubicBezTo>
                      <a:cubicBezTo>
                        <a:pt x="102" y="72"/>
                        <a:pt x="102" y="72"/>
                        <a:pt x="102" y="72"/>
                      </a:cubicBezTo>
                      <a:cubicBezTo>
                        <a:pt x="102" y="73"/>
                        <a:pt x="102" y="73"/>
                        <a:pt x="102" y="73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90" y="70"/>
                        <a:pt x="90" y="70"/>
                        <a:pt x="90" y="70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6" y="70"/>
                        <a:pt x="86" y="70"/>
                        <a:pt x="86" y="70"/>
                      </a:cubicBezTo>
                      <a:cubicBezTo>
                        <a:pt x="83" y="70"/>
                        <a:pt x="83" y="70"/>
                        <a:pt x="83" y="70"/>
                      </a:cubicBezTo>
                      <a:cubicBezTo>
                        <a:pt x="79" y="70"/>
                        <a:pt x="79" y="70"/>
                        <a:pt x="79" y="70"/>
                      </a:cubicBezTo>
                      <a:cubicBezTo>
                        <a:pt x="74" y="69"/>
                        <a:pt x="74" y="69"/>
                        <a:pt x="74" y="69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69" y="63"/>
                        <a:pt x="69" y="63"/>
                        <a:pt x="69" y="63"/>
                      </a:cubicBezTo>
                      <a:cubicBezTo>
                        <a:pt x="69" y="60"/>
                        <a:pt x="69" y="60"/>
                        <a:pt x="69" y="60"/>
                      </a:cubicBezTo>
                      <a:cubicBezTo>
                        <a:pt x="67" y="57"/>
                        <a:pt x="67" y="57"/>
                        <a:pt x="67" y="57"/>
                      </a:cubicBezTo>
                      <a:cubicBezTo>
                        <a:pt x="64" y="53"/>
                        <a:pt x="64" y="53"/>
                        <a:pt x="64" y="53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59" y="62"/>
                        <a:pt x="59" y="62"/>
                        <a:pt x="59" y="62"/>
                      </a:cubicBezTo>
                      <a:cubicBezTo>
                        <a:pt x="54" y="63"/>
                        <a:pt x="54" y="63"/>
                        <a:pt x="54" y="63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9" y="70"/>
                        <a:pt x="59" y="70"/>
                        <a:pt x="59" y="70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7" y="76"/>
                        <a:pt x="67" y="76"/>
                        <a:pt x="67" y="76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7" y="80"/>
                        <a:pt x="67" y="80"/>
                        <a:pt x="67" y="80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7"/>
                        <a:pt x="69" y="87"/>
                        <a:pt x="69" y="87"/>
                      </a:cubicBezTo>
                      <a:cubicBezTo>
                        <a:pt x="72" y="89"/>
                        <a:pt x="72" y="89"/>
                        <a:pt x="72" y="89"/>
                      </a:cubicBezTo>
                      <a:cubicBezTo>
                        <a:pt x="73" y="92"/>
                        <a:pt x="73" y="92"/>
                        <a:pt x="73" y="92"/>
                      </a:cubicBezTo>
                      <a:cubicBezTo>
                        <a:pt x="74" y="93"/>
                        <a:pt x="74" y="93"/>
                        <a:pt x="74" y="93"/>
                      </a:cubicBezTo>
                      <a:cubicBezTo>
                        <a:pt x="85" y="93"/>
                        <a:pt x="85" y="93"/>
                        <a:pt x="85" y="93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92" y="92"/>
                        <a:pt x="92" y="92"/>
                        <a:pt x="92" y="92"/>
                      </a:cubicBezTo>
                      <a:cubicBezTo>
                        <a:pt x="100" y="93"/>
                        <a:pt x="100" y="93"/>
                        <a:pt x="100" y="93"/>
                      </a:cubicBezTo>
                      <a:cubicBezTo>
                        <a:pt x="107" y="96"/>
                        <a:pt x="107" y="96"/>
                        <a:pt x="107" y="96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13" y="100"/>
                        <a:pt x="113" y="100"/>
                        <a:pt x="113" y="100"/>
                      </a:cubicBez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5"/>
                        <a:pt x="116" y="105"/>
                        <a:pt x="116" y="105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5" y="107"/>
                        <a:pt x="115" y="107"/>
                        <a:pt x="115" y="107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25" y="110"/>
                        <a:pt x="125" y="110"/>
                        <a:pt x="125" y="110"/>
                      </a:cubicBezTo>
                      <a:cubicBezTo>
                        <a:pt x="126" y="110"/>
                        <a:pt x="126" y="110"/>
                        <a:pt x="126" y="110"/>
                      </a:cubicBezTo>
                      <a:cubicBezTo>
                        <a:pt x="128" y="110"/>
                        <a:pt x="128" y="110"/>
                        <a:pt x="128" y="110"/>
                      </a:cubicBezTo>
                      <a:cubicBezTo>
                        <a:pt x="129" y="112"/>
                        <a:pt x="129" y="112"/>
                        <a:pt x="129" y="112"/>
                      </a:cubicBezTo>
                      <a:cubicBezTo>
                        <a:pt x="120" y="112"/>
                        <a:pt x="120" y="112"/>
                        <a:pt x="120" y="112"/>
                      </a:cubicBezTo>
                      <a:cubicBezTo>
                        <a:pt x="115" y="110"/>
                        <a:pt x="115" y="110"/>
                        <a:pt x="115" y="110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7"/>
                        <a:pt x="112" y="107"/>
                        <a:pt x="112" y="107"/>
                      </a:cubicBezTo>
                      <a:cubicBezTo>
                        <a:pt x="112" y="106"/>
                        <a:pt x="112" y="106"/>
                        <a:pt x="112" y="106"/>
                      </a:cubicBezTo>
                      <a:cubicBezTo>
                        <a:pt x="110" y="103"/>
                        <a:pt x="110" y="103"/>
                        <a:pt x="110" y="103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5" y="99"/>
                        <a:pt x="105" y="99"/>
                        <a:pt x="105" y="99"/>
                      </a:cubicBezTo>
                      <a:cubicBezTo>
                        <a:pt x="99" y="96"/>
                        <a:pt x="99" y="96"/>
                        <a:pt x="99" y="96"/>
                      </a:cubicBezTo>
                      <a:cubicBezTo>
                        <a:pt x="93" y="96"/>
                        <a:pt x="93" y="96"/>
                        <a:pt x="93" y="96"/>
                      </a:cubicBezTo>
                      <a:cubicBezTo>
                        <a:pt x="87" y="97"/>
                        <a:pt x="87" y="97"/>
                        <a:pt x="87" y="97"/>
                      </a:cubicBezTo>
                      <a:cubicBezTo>
                        <a:pt x="85" y="97"/>
                        <a:pt x="85" y="97"/>
                        <a:pt x="85" y="97"/>
                      </a:cubicBezTo>
                      <a:cubicBezTo>
                        <a:pt x="83" y="97"/>
                        <a:pt x="83" y="97"/>
                        <a:pt x="83" y="97"/>
                      </a:cubicBezTo>
                      <a:cubicBezTo>
                        <a:pt x="83" y="99"/>
                        <a:pt x="83" y="99"/>
                        <a:pt x="83" y="99"/>
                      </a:cubicBezTo>
                      <a:cubicBezTo>
                        <a:pt x="83" y="102"/>
                        <a:pt x="83" y="102"/>
                        <a:pt x="83" y="102"/>
                      </a:cubicBezTo>
                      <a:cubicBezTo>
                        <a:pt x="85" y="103"/>
                        <a:pt x="85" y="103"/>
                        <a:pt x="85" y="103"/>
                      </a:cubicBezTo>
                      <a:cubicBezTo>
                        <a:pt x="90" y="107"/>
                        <a:pt x="90" y="107"/>
                        <a:pt x="90" y="107"/>
                      </a:cubicBezTo>
                      <a:cubicBezTo>
                        <a:pt x="92" y="109"/>
                        <a:pt x="92" y="109"/>
                        <a:pt x="92" y="109"/>
                      </a:cubicBezTo>
                      <a:cubicBezTo>
                        <a:pt x="89" y="112"/>
                        <a:pt x="89" y="112"/>
                        <a:pt x="89" y="112"/>
                      </a:cubicBezTo>
                      <a:cubicBezTo>
                        <a:pt x="87" y="113"/>
                        <a:pt x="87" y="113"/>
                        <a:pt x="87" y="113"/>
                      </a:cubicBezTo>
                      <a:cubicBezTo>
                        <a:pt x="87" y="115"/>
                        <a:pt x="87" y="115"/>
                        <a:pt x="87" y="115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86" y="119"/>
                        <a:pt x="86" y="119"/>
                        <a:pt x="86" y="119"/>
                      </a:cubicBezTo>
                      <a:cubicBezTo>
                        <a:pt x="85" y="120"/>
                        <a:pt x="85" y="120"/>
                        <a:pt x="85" y="120"/>
                      </a:cubicBezTo>
                      <a:cubicBezTo>
                        <a:pt x="82" y="122"/>
                        <a:pt x="82" y="122"/>
                        <a:pt x="82" y="122"/>
                      </a:cubicBezTo>
                      <a:cubicBezTo>
                        <a:pt x="79" y="123"/>
                        <a:pt x="79" y="123"/>
                        <a:pt x="79" y="123"/>
                      </a:cubicBezTo>
                      <a:cubicBezTo>
                        <a:pt x="77" y="123"/>
                        <a:pt x="77" y="123"/>
                        <a:pt x="77" y="123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7" y="126"/>
                        <a:pt x="77" y="126"/>
                        <a:pt x="77" y="126"/>
                      </a:cubicBezTo>
                      <a:cubicBezTo>
                        <a:pt x="76" y="127"/>
                        <a:pt x="76" y="127"/>
                        <a:pt x="76" y="127"/>
                      </a:cubicBezTo>
                      <a:cubicBezTo>
                        <a:pt x="70" y="126"/>
                        <a:pt x="70" y="126"/>
                        <a:pt x="70" y="126"/>
                      </a:cubicBezTo>
                      <a:cubicBezTo>
                        <a:pt x="62" y="126"/>
                        <a:pt x="62" y="126"/>
                        <a:pt x="62" y="126"/>
                      </a:cubicBezTo>
                      <a:cubicBezTo>
                        <a:pt x="52" y="125"/>
                        <a:pt x="52" y="125"/>
                        <a:pt x="52" y="125"/>
                      </a:cubicBezTo>
                      <a:cubicBezTo>
                        <a:pt x="49" y="123"/>
                        <a:pt x="49" y="123"/>
                        <a:pt x="49" y="123"/>
                      </a:cubicBez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49" y="120"/>
                        <a:pt x="49" y="120"/>
                        <a:pt x="49" y="120"/>
                      </a:cubicBezTo>
                      <a:cubicBezTo>
                        <a:pt x="53" y="120"/>
                        <a:pt x="53" y="120"/>
                        <a:pt x="53" y="120"/>
                      </a:cubicBezTo>
                      <a:cubicBezTo>
                        <a:pt x="56" y="122"/>
                        <a:pt x="56" y="122"/>
                        <a:pt x="56" y="122"/>
                      </a:cubicBezTo>
                      <a:cubicBezTo>
                        <a:pt x="59" y="122"/>
                        <a:pt x="59" y="122"/>
                        <a:pt x="59" y="122"/>
                      </a:cubicBezTo>
                      <a:cubicBezTo>
                        <a:pt x="66" y="119"/>
                        <a:pt x="66" y="119"/>
                        <a:pt x="66" y="119"/>
                      </a:cubicBezTo>
                      <a:cubicBezTo>
                        <a:pt x="70" y="119"/>
                        <a:pt x="70" y="119"/>
                        <a:pt x="70" y="119"/>
                      </a:cubicBez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72" y="116"/>
                        <a:pt x="72" y="116"/>
                        <a:pt x="72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2" y="115"/>
                        <a:pt x="72" y="115"/>
                        <a:pt x="72" y="115"/>
                      </a:cubicBezTo>
                      <a:cubicBezTo>
                        <a:pt x="73" y="112"/>
                        <a:pt x="73" y="112"/>
                        <a:pt x="73" y="112"/>
                      </a:cubicBezTo>
                      <a:cubicBezTo>
                        <a:pt x="74" y="110"/>
                        <a:pt x="74" y="110"/>
                        <a:pt x="74" y="110"/>
                      </a:cubicBezTo>
                      <a:cubicBezTo>
                        <a:pt x="76" y="110"/>
                        <a:pt x="76" y="110"/>
                        <a:pt x="76" y="110"/>
                      </a:cubicBezTo>
                      <a:cubicBezTo>
                        <a:pt x="76" y="107"/>
                        <a:pt x="76" y="107"/>
                        <a:pt x="76" y="107"/>
                      </a:cubicBezTo>
                      <a:cubicBezTo>
                        <a:pt x="74" y="106"/>
                        <a:pt x="74" y="106"/>
                        <a:pt x="74" y="106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4" y="103"/>
                        <a:pt x="74" y="103"/>
                        <a:pt x="74" y="103"/>
                      </a:cubicBezTo>
                      <a:cubicBezTo>
                        <a:pt x="76" y="102"/>
                        <a:pt x="76" y="102"/>
                        <a:pt x="76" y="102"/>
                      </a:cubicBezTo>
                      <a:cubicBezTo>
                        <a:pt x="74" y="100"/>
                        <a:pt x="74" y="100"/>
                        <a:pt x="74" y="100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3" y="95"/>
                        <a:pt x="63" y="95"/>
                        <a:pt x="63" y="95"/>
                      </a:cubicBez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92"/>
                        <a:pt x="62" y="92"/>
                        <a:pt x="62" y="92"/>
                      </a:cubicBezTo>
                      <a:cubicBezTo>
                        <a:pt x="62" y="89"/>
                        <a:pt x="62" y="89"/>
                        <a:pt x="62" y="89"/>
                      </a:cubicBezTo>
                      <a:cubicBezTo>
                        <a:pt x="60" y="87"/>
                        <a:pt x="60" y="87"/>
                        <a:pt x="60" y="87"/>
                      </a:cubicBezTo>
                      <a:cubicBezTo>
                        <a:pt x="60" y="86"/>
                        <a:pt x="60" y="86"/>
                        <a:pt x="60" y="86"/>
                      </a:cubicBezTo>
                      <a:cubicBezTo>
                        <a:pt x="57" y="83"/>
                        <a:pt x="57" y="83"/>
                        <a:pt x="57" y="83"/>
                      </a:cubicBezTo>
                      <a:cubicBezTo>
                        <a:pt x="54" y="80"/>
                        <a:pt x="54" y="80"/>
                        <a:pt x="54" y="80"/>
                      </a:cubicBezTo>
                      <a:cubicBezTo>
                        <a:pt x="56" y="79"/>
                        <a:pt x="56" y="79"/>
                        <a:pt x="56" y="79"/>
                      </a:cubicBezTo>
                      <a:cubicBezTo>
                        <a:pt x="56" y="77"/>
                        <a:pt x="56" y="77"/>
                        <a:pt x="56" y="77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44" y="69"/>
                        <a:pt x="44" y="69"/>
                        <a:pt x="44" y="69"/>
                      </a:cubicBezTo>
                      <a:cubicBezTo>
                        <a:pt x="42" y="66"/>
                        <a:pt x="42" y="66"/>
                        <a:pt x="42" y="66"/>
                      </a:cubicBezTo>
                      <a:cubicBezTo>
                        <a:pt x="43" y="66"/>
                        <a:pt x="43" y="66"/>
                        <a:pt x="43" y="66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4" y="60"/>
                        <a:pt x="44" y="60"/>
                        <a:pt x="44" y="60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37" y="52"/>
                        <a:pt x="37" y="52"/>
                        <a:pt x="37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0" y="63"/>
                        <a:pt x="10" y="63"/>
                        <a:pt x="10" y="63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7" y="67"/>
                        <a:pt x="7" y="67"/>
                        <a:pt x="7" y="67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2"/>
                        <a:pt x="1" y="72"/>
                        <a:pt x="1" y="72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11" y="82"/>
                        <a:pt x="11" y="82"/>
                        <a:pt x="11" y="82"/>
                      </a:cubicBezTo>
                      <a:cubicBezTo>
                        <a:pt x="11" y="83"/>
                        <a:pt x="11" y="83"/>
                        <a:pt x="11" y="83"/>
                      </a:cubicBezTo>
                      <a:cubicBezTo>
                        <a:pt x="10" y="83"/>
                        <a:pt x="10" y="83"/>
                        <a:pt x="10" y="83"/>
                      </a:cubicBezTo>
                      <a:cubicBezTo>
                        <a:pt x="9" y="83"/>
                        <a:pt x="9" y="83"/>
                        <a:pt x="9" y="83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1" y="87"/>
                        <a:pt x="11" y="87"/>
                        <a:pt x="11" y="87"/>
                      </a:cubicBezTo>
                      <a:cubicBezTo>
                        <a:pt x="13" y="87"/>
                        <a:pt x="13" y="87"/>
                        <a:pt x="13" y="87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21" y="89"/>
                        <a:pt x="21" y="89"/>
                        <a:pt x="21" y="89"/>
                      </a:cubicBezTo>
                      <a:cubicBezTo>
                        <a:pt x="21" y="90"/>
                        <a:pt x="21" y="90"/>
                        <a:pt x="21" y="90"/>
                      </a:cubicBezTo>
                      <a:cubicBezTo>
                        <a:pt x="23" y="92"/>
                        <a:pt x="23" y="92"/>
                        <a:pt x="23" y="92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1" y="96"/>
                        <a:pt x="31" y="96"/>
                        <a:pt x="31" y="96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3" y="97"/>
                        <a:pt x="33" y="97"/>
                        <a:pt x="33" y="97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3" y="100"/>
                        <a:pt x="33" y="100"/>
                        <a:pt x="33" y="100"/>
                      </a:cubicBezTo>
                      <a:cubicBezTo>
                        <a:pt x="33" y="102"/>
                        <a:pt x="33" y="102"/>
                        <a:pt x="33" y="102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0" y="103"/>
                        <a:pt x="30" y="103"/>
                        <a:pt x="30" y="103"/>
                      </a:cubicBezTo>
                      <a:cubicBezTo>
                        <a:pt x="30" y="103"/>
                        <a:pt x="30" y="104"/>
                        <a:pt x="31" y="105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6"/>
                        <a:pt x="31" y="106"/>
                        <a:pt x="31" y="107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33" y="107"/>
                        <a:pt x="33" y="107"/>
                        <a:pt x="33" y="107"/>
                      </a:cubicBezTo>
                      <a:cubicBezTo>
                        <a:pt x="34" y="110"/>
                        <a:pt x="34" y="110"/>
                        <a:pt x="34" y="110"/>
                      </a:cubicBezTo>
                      <a:cubicBezTo>
                        <a:pt x="37" y="121"/>
                        <a:pt x="37" y="121"/>
                        <a:pt x="37" y="121"/>
                      </a:cubicBezTo>
                      <a:cubicBezTo>
                        <a:pt x="35" y="130"/>
                        <a:pt x="35" y="130"/>
                        <a:pt x="35" y="130"/>
                      </a:cubicBezTo>
                      <a:cubicBezTo>
                        <a:pt x="35" y="130"/>
                        <a:pt x="35" y="130"/>
                        <a:pt x="34" y="132"/>
                      </a:cubicBezTo>
                      <a:cubicBezTo>
                        <a:pt x="34" y="134"/>
                        <a:pt x="33" y="136"/>
                        <a:pt x="31" y="139"/>
                      </a:cubicBezTo>
                      <a:cubicBezTo>
                        <a:pt x="27" y="144"/>
                        <a:pt x="28" y="145"/>
                        <a:pt x="28" y="149"/>
                      </a:cubicBezTo>
                      <a:cubicBezTo>
                        <a:pt x="27" y="153"/>
                        <a:pt x="31" y="158"/>
                        <a:pt x="31" y="158"/>
                      </a:cubicBezTo>
                      <a:cubicBezTo>
                        <a:pt x="32" y="163"/>
                        <a:pt x="32" y="163"/>
                        <a:pt x="32" y="163"/>
                      </a:cubicBezTo>
                      <a:cubicBezTo>
                        <a:pt x="32" y="164"/>
                        <a:pt x="32" y="165"/>
                        <a:pt x="32" y="165"/>
                      </a:cubicBezTo>
                      <a:cubicBezTo>
                        <a:pt x="32" y="165"/>
                        <a:pt x="32" y="165"/>
                        <a:pt x="32" y="165"/>
                      </a:cubicBezTo>
                      <a:cubicBezTo>
                        <a:pt x="32" y="165"/>
                        <a:pt x="32" y="165"/>
                        <a:pt x="32" y="165"/>
                      </a:cubicBezTo>
                      <a:cubicBezTo>
                        <a:pt x="34" y="172"/>
                        <a:pt x="34" y="172"/>
                        <a:pt x="34" y="172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80"/>
                        <a:pt x="37" y="180"/>
                        <a:pt x="37" y="180"/>
                      </a:cubicBezTo>
                      <a:cubicBezTo>
                        <a:pt x="36" y="181"/>
                        <a:pt x="36" y="183"/>
                        <a:pt x="36" y="185"/>
                      </a:cubicBezTo>
                      <a:cubicBezTo>
                        <a:pt x="36" y="186"/>
                        <a:pt x="36" y="188"/>
                        <a:pt x="35" y="190"/>
                      </a:cubicBezTo>
                      <a:cubicBezTo>
                        <a:pt x="35" y="192"/>
                        <a:pt x="35" y="192"/>
                        <a:pt x="35" y="192"/>
                      </a:cubicBezTo>
                      <a:cubicBezTo>
                        <a:pt x="34" y="200"/>
                        <a:pt x="38" y="198"/>
                        <a:pt x="38" y="198"/>
                      </a:cubicBezTo>
                      <a:cubicBezTo>
                        <a:pt x="39" y="202"/>
                        <a:pt x="39" y="202"/>
                        <a:pt x="39" y="202"/>
                      </a:cubicBezTo>
                      <a:cubicBezTo>
                        <a:pt x="42" y="210"/>
                        <a:pt x="42" y="210"/>
                        <a:pt x="42" y="210"/>
                      </a:cubicBezTo>
                      <a:cubicBezTo>
                        <a:pt x="43" y="212"/>
                        <a:pt x="43" y="212"/>
                        <a:pt x="43" y="212"/>
                      </a:cubicBezTo>
                      <a:cubicBezTo>
                        <a:pt x="39" y="211"/>
                        <a:pt x="39" y="211"/>
                        <a:pt x="39" y="211"/>
                      </a:cubicBezTo>
                      <a:cubicBezTo>
                        <a:pt x="39" y="211"/>
                        <a:pt x="38" y="218"/>
                        <a:pt x="41" y="223"/>
                      </a:cubicBezTo>
                      <a:cubicBezTo>
                        <a:pt x="43" y="226"/>
                        <a:pt x="41" y="226"/>
                        <a:pt x="39" y="225"/>
                      </a:cubicBezTo>
                      <a:cubicBezTo>
                        <a:pt x="40" y="226"/>
                        <a:pt x="41" y="227"/>
                        <a:pt x="42" y="227"/>
                      </a:cubicBezTo>
                      <a:cubicBezTo>
                        <a:pt x="48" y="228"/>
                        <a:pt x="48" y="228"/>
                        <a:pt x="48" y="228"/>
                      </a:cubicBezTo>
                      <a:cubicBezTo>
                        <a:pt x="51" y="230"/>
                        <a:pt x="51" y="230"/>
                        <a:pt x="51" y="230"/>
                      </a:cubicBezTo>
                      <a:cubicBezTo>
                        <a:pt x="49" y="230"/>
                        <a:pt x="49" y="230"/>
                        <a:pt x="49" y="230"/>
                      </a:cubicBezTo>
                      <a:cubicBezTo>
                        <a:pt x="44" y="234"/>
                        <a:pt x="44" y="234"/>
                        <a:pt x="44" y="234"/>
                      </a:cubicBezTo>
                      <a:cubicBezTo>
                        <a:pt x="43" y="234"/>
                        <a:pt x="42" y="233"/>
                        <a:pt x="41" y="233"/>
                      </a:cubicBezTo>
                      <a:cubicBezTo>
                        <a:pt x="39" y="233"/>
                        <a:pt x="38" y="232"/>
                        <a:pt x="38" y="233"/>
                      </a:cubicBezTo>
                      <a:cubicBezTo>
                        <a:pt x="33" y="234"/>
                        <a:pt x="33" y="234"/>
                        <a:pt x="33" y="234"/>
                      </a:cubicBezTo>
                      <a:cubicBezTo>
                        <a:pt x="33" y="235"/>
                        <a:pt x="32" y="236"/>
                        <a:pt x="32" y="237"/>
                      </a:cubicBezTo>
                      <a:cubicBezTo>
                        <a:pt x="31" y="239"/>
                        <a:pt x="31" y="239"/>
                        <a:pt x="31" y="239"/>
                      </a:cubicBezTo>
                      <a:cubicBezTo>
                        <a:pt x="29" y="242"/>
                        <a:pt x="28" y="244"/>
                        <a:pt x="28" y="244"/>
                      </a:cubicBezTo>
                      <a:cubicBezTo>
                        <a:pt x="30" y="250"/>
                        <a:pt x="30" y="250"/>
                        <a:pt x="30" y="250"/>
                      </a:cubicBezTo>
                      <a:cubicBezTo>
                        <a:pt x="31" y="250"/>
                        <a:pt x="33" y="250"/>
                        <a:pt x="34" y="250"/>
                      </a:cubicBezTo>
                      <a:cubicBezTo>
                        <a:pt x="38" y="250"/>
                        <a:pt x="38" y="250"/>
                        <a:pt x="38" y="250"/>
                      </a:cubicBezTo>
                      <a:cubicBezTo>
                        <a:pt x="43" y="248"/>
                        <a:pt x="43" y="248"/>
                        <a:pt x="43" y="248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50" y="246"/>
                        <a:pt x="53" y="244"/>
                        <a:pt x="53" y="244"/>
                      </a:cubicBezTo>
                      <a:cubicBezTo>
                        <a:pt x="55" y="249"/>
                        <a:pt x="55" y="249"/>
                        <a:pt x="55" y="249"/>
                      </a:cubicBezTo>
                      <a:cubicBezTo>
                        <a:pt x="48" y="256"/>
                        <a:pt x="48" y="256"/>
                        <a:pt x="48" y="256"/>
                      </a:cubicBezTo>
                      <a:cubicBezTo>
                        <a:pt x="46" y="262"/>
                        <a:pt x="46" y="262"/>
                        <a:pt x="46" y="262"/>
                      </a:cubicBezTo>
                      <a:cubicBezTo>
                        <a:pt x="46" y="262"/>
                        <a:pt x="46" y="262"/>
                        <a:pt x="46" y="262"/>
                      </a:cubicBezTo>
                      <a:cubicBezTo>
                        <a:pt x="48" y="266"/>
                        <a:pt x="48" y="266"/>
                        <a:pt x="48" y="266"/>
                      </a:cubicBezTo>
                      <a:cubicBezTo>
                        <a:pt x="52" y="268"/>
                        <a:pt x="52" y="268"/>
                        <a:pt x="52" y="268"/>
                      </a:cubicBezTo>
                      <a:cubicBezTo>
                        <a:pt x="52" y="268"/>
                        <a:pt x="52" y="269"/>
                        <a:pt x="51" y="269"/>
                      </a:cubicBezTo>
                      <a:cubicBezTo>
                        <a:pt x="51" y="269"/>
                        <a:pt x="51" y="269"/>
                        <a:pt x="51" y="269"/>
                      </a:cubicBezTo>
                      <a:cubicBezTo>
                        <a:pt x="51" y="269"/>
                        <a:pt x="51" y="269"/>
                        <a:pt x="52" y="271"/>
                      </a:cubicBezTo>
                      <a:cubicBezTo>
                        <a:pt x="52" y="271"/>
                        <a:pt x="52" y="271"/>
                        <a:pt x="52" y="271"/>
                      </a:cubicBezTo>
                      <a:cubicBezTo>
                        <a:pt x="52" y="271"/>
                        <a:pt x="52" y="271"/>
                        <a:pt x="52" y="272"/>
                      </a:cubicBezTo>
                      <a:cubicBezTo>
                        <a:pt x="52" y="272"/>
                        <a:pt x="52" y="272"/>
                        <a:pt x="53" y="273"/>
                      </a:cubicBezTo>
                      <a:cubicBezTo>
                        <a:pt x="53" y="273"/>
                        <a:pt x="53" y="273"/>
                        <a:pt x="54" y="272"/>
                      </a:cubicBezTo>
                      <a:cubicBezTo>
                        <a:pt x="54" y="272"/>
                        <a:pt x="54" y="272"/>
                        <a:pt x="54" y="272"/>
                      </a:cubicBezTo>
                      <a:cubicBezTo>
                        <a:pt x="54" y="272"/>
                        <a:pt x="54" y="272"/>
                        <a:pt x="55" y="272"/>
                      </a:cubicBezTo>
                      <a:cubicBezTo>
                        <a:pt x="55" y="272"/>
                        <a:pt x="55" y="272"/>
                        <a:pt x="55" y="273"/>
                      </a:cubicBezTo>
                      <a:cubicBezTo>
                        <a:pt x="55" y="273"/>
                        <a:pt x="55" y="273"/>
                        <a:pt x="54" y="273"/>
                      </a:cubicBezTo>
                      <a:cubicBezTo>
                        <a:pt x="54" y="273"/>
                        <a:pt x="54" y="273"/>
                        <a:pt x="54" y="274"/>
                      </a:cubicBezTo>
                      <a:cubicBezTo>
                        <a:pt x="54" y="274"/>
                        <a:pt x="54" y="274"/>
                        <a:pt x="53" y="274"/>
                      </a:cubicBezTo>
                      <a:cubicBezTo>
                        <a:pt x="53" y="274"/>
                        <a:pt x="53" y="274"/>
                        <a:pt x="54" y="275"/>
                      </a:cubicBezTo>
                      <a:cubicBezTo>
                        <a:pt x="54" y="275"/>
                        <a:pt x="54" y="275"/>
                        <a:pt x="57" y="274"/>
                      </a:cubicBezTo>
                      <a:cubicBezTo>
                        <a:pt x="57" y="274"/>
                        <a:pt x="57" y="274"/>
                        <a:pt x="58" y="274"/>
                      </a:cubicBezTo>
                      <a:cubicBezTo>
                        <a:pt x="58" y="274"/>
                        <a:pt x="58" y="274"/>
                        <a:pt x="59" y="275"/>
                      </a:cubicBezTo>
                      <a:cubicBezTo>
                        <a:pt x="59" y="275"/>
                        <a:pt x="59" y="275"/>
                        <a:pt x="59" y="276"/>
                      </a:cubicBezTo>
                      <a:cubicBezTo>
                        <a:pt x="59" y="276"/>
                        <a:pt x="59" y="276"/>
                        <a:pt x="58" y="277"/>
                      </a:cubicBezTo>
                      <a:cubicBezTo>
                        <a:pt x="58" y="277"/>
                        <a:pt x="58" y="277"/>
                        <a:pt x="57" y="277"/>
                      </a:cubicBezTo>
                      <a:cubicBezTo>
                        <a:pt x="59" y="277"/>
                        <a:pt x="59" y="277"/>
                        <a:pt x="59" y="277"/>
                      </a:cubicBezTo>
                      <a:cubicBezTo>
                        <a:pt x="63" y="277"/>
                        <a:pt x="63" y="277"/>
                        <a:pt x="63" y="277"/>
                      </a:cubicBezTo>
                      <a:cubicBezTo>
                        <a:pt x="63" y="275"/>
                        <a:pt x="63" y="275"/>
                        <a:pt x="63" y="275"/>
                      </a:cubicBezTo>
                      <a:cubicBezTo>
                        <a:pt x="64" y="275"/>
                        <a:pt x="64" y="275"/>
                        <a:pt x="64" y="275"/>
                      </a:cubicBezTo>
                      <a:cubicBezTo>
                        <a:pt x="69" y="275"/>
                        <a:pt x="69" y="275"/>
                        <a:pt x="69" y="275"/>
                      </a:cubicBezTo>
                      <a:cubicBezTo>
                        <a:pt x="70" y="275"/>
                        <a:pt x="70" y="275"/>
                        <a:pt x="70" y="275"/>
                      </a:cubicBezTo>
                      <a:cubicBezTo>
                        <a:pt x="72" y="275"/>
                        <a:pt x="72" y="275"/>
                        <a:pt x="72" y="275"/>
                      </a:cubicBezTo>
                      <a:cubicBezTo>
                        <a:pt x="73" y="275"/>
                        <a:pt x="73" y="275"/>
                        <a:pt x="73" y="275"/>
                      </a:cubicBezTo>
                      <a:cubicBezTo>
                        <a:pt x="73" y="274"/>
                        <a:pt x="73" y="274"/>
                        <a:pt x="73" y="274"/>
                      </a:cubicBezTo>
                      <a:cubicBezTo>
                        <a:pt x="74" y="272"/>
                        <a:pt x="74" y="272"/>
                        <a:pt x="74" y="272"/>
                      </a:cubicBezTo>
                      <a:cubicBezTo>
                        <a:pt x="79" y="271"/>
                        <a:pt x="79" y="271"/>
                        <a:pt x="79" y="271"/>
                      </a:cubicBezTo>
                      <a:cubicBezTo>
                        <a:pt x="86" y="271"/>
                        <a:pt x="86" y="271"/>
                        <a:pt x="86" y="271"/>
                      </a:cubicBezTo>
                      <a:cubicBezTo>
                        <a:pt x="93" y="269"/>
                        <a:pt x="93" y="269"/>
                        <a:pt x="93" y="269"/>
                      </a:cubicBezTo>
                      <a:cubicBezTo>
                        <a:pt x="97" y="268"/>
                        <a:pt x="97" y="268"/>
                        <a:pt x="97" y="268"/>
                      </a:cubicBezTo>
                      <a:cubicBezTo>
                        <a:pt x="102" y="267"/>
                        <a:pt x="102" y="267"/>
                        <a:pt x="102" y="267"/>
                      </a:cubicBezTo>
                      <a:cubicBezTo>
                        <a:pt x="100" y="265"/>
                        <a:pt x="100" y="265"/>
                        <a:pt x="100" y="265"/>
                      </a:cubicBezTo>
                      <a:cubicBezTo>
                        <a:pt x="102" y="265"/>
                        <a:pt x="102" y="265"/>
                        <a:pt x="102" y="265"/>
                      </a:cubicBezTo>
                      <a:cubicBezTo>
                        <a:pt x="103" y="264"/>
                        <a:pt x="103" y="264"/>
                        <a:pt x="103" y="264"/>
                      </a:cubicBezTo>
                      <a:cubicBezTo>
                        <a:pt x="105" y="264"/>
                        <a:pt x="105" y="264"/>
                        <a:pt x="105" y="264"/>
                      </a:cubicBezTo>
                      <a:cubicBezTo>
                        <a:pt x="105" y="262"/>
                        <a:pt x="105" y="262"/>
                        <a:pt x="105" y="262"/>
                      </a:cubicBezTo>
                      <a:cubicBezTo>
                        <a:pt x="107" y="262"/>
                        <a:pt x="107" y="262"/>
                        <a:pt x="107" y="262"/>
                      </a:cubicBezTo>
                      <a:cubicBezTo>
                        <a:pt x="106" y="261"/>
                        <a:pt x="106" y="261"/>
                        <a:pt x="106" y="261"/>
                      </a:cubicBezTo>
                      <a:cubicBezTo>
                        <a:pt x="109" y="262"/>
                        <a:pt x="109" y="262"/>
                        <a:pt x="109" y="262"/>
                      </a:cubicBezTo>
                      <a:cubicBezTo>
                        <a:pt x="110" y="262"/>
                        <a:pt x="110" y="262"/>
                        <a:pt x="110" y="262"/>
                      </a:cubicBezTo>
                      <a:cubicBezTo>
                        <a:pt x="115" y="262"/>
                        <a:pt x="115" y="262"/>
                        <a:pt x="115" y="262"/>
                      </a:cubicBezTo>
                      <a:cubicBezTo>
                        <a:pt x="117" y="264"/>
                        <a:pt x="117" y="264"/>
                        <a:pt x="117" y="264"/>
                      </a:cubicBezTo>
                      <a:cubicBezTo>
                        <a:pt x="120" y="265"/>
                        <a:pt x="120" y="265"/>
                        <a:pt x="120" y="265"/>
                      </a:cubicBezTo>
                      <a:cubicBezTo>
                        <a:pt x="122" y="264"/>
                        <a:pt x="122" y="264"/>
                        <a:pt x="122" y="264"/>
                      </a:cubicBezTo>
                      <a:cubicBezTo>
                        <a:pt x="125" y="262"/>
                        <a:pt x="125" y="262"/>
                        <a:pt x="125" y="262"/>
                      </a:cubicBezTo>
                      <a:cubicBezTo>
                        <a:pt x="126" y="264"/>
                        <a:pt x="126" y="264"/>
                        <a:pt x="126" y="264"/>
                      </a:cubicBezTo>
                      <a:cubicBezTo>
                        <a:pt x="129" y="265"/>
                        <a:pt x="129" y="265"/>
                        <a:pt x="129" y="265"/>
                      </a:cubicBezTo>
                      <a:cubicBezTo>
                        <a:pt x="130" y="268"/>
                        <a:pt x="130" y="268"/>
                        <a:pt x="130" y="268"/>
                      </a:cubicBezTo>
                      <a:cubicBezTo>
                        <a:pt x="132" y="269"/>
                        <a:pt x="132" y="269"/>
                        <a:pt x="132" y="269"/>
                      </a:cubicBezTo>
                      <a:cubicBezTo>
                        <a:pt x="133" y="271"/>
                        <a:pt x="133" y="271"/>
                        <a:pt x="133" y="271"/>
                      </a:cubicBezTo>
                      <a:cubicBezTo>
                        <a:pt x="133" y="272"/>
                        <a:pt x="133" y="272"/>
                        <a:pt x="133" y="272"/>
                      </a:cubicBezTo>
                      <a:cubicBezTo>
                        <a:pt x="135" y="274"/>
                        <a:pt x="135" y="274"/>
                        <a:pt x="135" y="274"/>
                      </a:cubicBezTo>
                      <a:cubicBezTo>
                        <a:pt x="135" y="275"/>
                        <a:pt x="135" y="275"/>
                        <a:pt x="135" y="275"/>
                      </a:cubicBezTo>
                      <a:cubicBezTo>
                        <a:pt x="133" y="277"/>
                        <a:pt x="133" y="277"/>
                        <a:pt x="133" y="277"/>
                      </a:cubicBezTo>
                      <a:cubicBezTo>
                        <a:pt x="135" y="278"/>
                        <a:pt x="135" y="278"/>
                        <a:pt x="135" y="278"/>
                      </a:cubicBezTo>
                      <a:cubicBezTo>
                        <a:pt x="136" y="278"/>
                        <a:pt x="136" y="278"/>
                        <a:pt x="136" y="278"/>
                      </a:cubicBezTo>
                      <a:cubicBezTo>
                        <a:pt x="139" y="278"/>
                        <a:pt x="139" y="278"/>
                        <a:pt x="139" y="278"/>
                      </a:cubicBezTo>
                      <a:cubicBezTo>
                        <a:pt x="140" y="278"/>
                        <a:pt x="140" y="278"/>
                        <a:pt x="140" y="278"/>
                      </a:cubicBezTo>
                      <a:cubicBezTo>
                        <a:pt x="142" y="277"/>
                        <a:pt x="142" y="277"/>
                        <a:pt x="142" y="277"/>
                      </a:cubicBezTo>
                      <a:cubicBezTo>
                        <a:pt x="143" y="277"/>
                        <a:pt x="143" y="277"/>
                        <a:pt x="143" y="277"/>
                      </a:cubicBezTo>
                      <a:cubicBezTo>
                        <a:pt x="145" y="277"/>
                        <a:pt x="145" y="277"/>
                        <a:pt x="145" y="277"/>
                      </a:cubicBezTo>
                      <a:cubicBezTo>
                        <a:pt x="145" y="275"/>
                        <a:pt x="145" y="275"/>
                        <a:pt x="145" y="275"/>
                      </a:cubicBezTo>
                      <a:cubicBezTo>
                        <a:pt x="146" y="277"/>
                        <a:pt x="146" y="277"/>
                        <a:pt x="146" y="277"/>
                      </a:cubicBezTo>
                      <a:cubicBezTo>
                        <a:pt x="149" y="278"/>
                        <a:pt x="149" y="278"/>
                        <a:pt x="149" y="278"/>
                      </a:cubicBezTo>
                      <a:cubicBezTo>
                        <a:pt x="149" y="279"/>
                        <a:pt x="149" y="279"/>
                        <a:pt x="149" y="279"/>
                      </a:cubicBezTo>
                      <a:cubicBezTo>
                        <a:pt x="149" y="281"/>
                        <a:pt x="149" y="281"/>
                        <a:pt x="149" y="281"/>
                      </a:cubicBezTo>
                      <a:cubicBezTo>
                        <a:pt x="152" y="279"/>
                        <a:pt x="152" y="279"/>
                        <a:pt x="152" y="279"/>
                      </a:cubicBezTo>
                      <a:cubicBezTo>
                        <a:pt x="150" y="279"/>
                        <a:pt x="150" y="279"/>
                        <a:pt x="150" y="279"/>
                      </a:cubicBezTo>
                      <a:cubicBezTo>
                        <a:pt x="150" y="278"/>
                        <a:pt x="150" y="278"/>
                        <a:pt x="150" y="278"/>
                      </a:cubicBezTo>
                      <a:cubicBezTo>
                        <a:pt x="152" y="278"/>
                        <a:pt x="152" y="278"/>
                        <a:pt x="152" y="278"/>
                      </a:cubicBezTo>
                      <a:cubicBezTo>
                        <a:pt x="155" y="279"/>
                        <a:pt x="155" y="279"/>
                        <a:pt x="155" y="279"/>
                      </a:cubicBezTo>
                      <a:cubicBezTo>
                        <a:pt x="159" y="281"/>
                        <a:pt x="159" y="281"/>
                        <a:pt x="159" y="281"/>
                      </a:cubicBezTo>
                      <a:cubicBezTo>
                        <a:pt x="160" y="279"/>
                        <a:pt x="160" y="279"/>
                        <a:pt x="160" y="279"/>
                      </a:cubicBezTo>
                      <a:cubicBezTo>
                        <a:pt x="162" y="278"/>
                        <a:pt x="162" y="278"/>
                        <a:pt x="162" y="278"/>
                      </a:cubicBezTo>
                      <a:cubicBezTo>
                        <a:pt x="163" y="281"/>
                        <a:pt x="163" y="281"/>
                        <a:pt x="163" y="281"/>
                      </a:cubicBezTo>
                      <a:cubicBezTo>
                        <a:pt x="160" y="282"/>
                        <a:pt x="160" y="282"/>
                        <a:pt x="160" y="282"/>
                      </a:cubicBezTo>
                      <a:cubicBezTo>
                        <a:pt x="159" y="284"/>
                        <a:pt x="159" y="284"/>
                        <a:pt x="159" y="284"/>
                      </a:cubicBezTo>
                      <a:cubicBezTo>
                        <a:pt x="160" y="285"/>
                        <a:pt x="160" y="285"/>
                        <a:pt x="160" y="285"/>
                      </a:cubicBezTo>
                      <a:cubicBezTo>
                        <a:pt x="162" y="287"/>
                        <a:pt x="162" y="287"/>
                        <a:pt x="162" y="287"/>
                      </a:cubicBezTo>
                      <a:cubicBezTo>
                        <a:pt x="165" y="285"/>
                        <a:pt x="165" y="285"/>
                        <a:pt x="165" y="285"/>
                      </a:cubicBezTo>
                      <a:cubicBezTo>
                        <a:pt x="168" y="284"/>
                        <a:pt x="168" y="284"/>
                        <a:pt x="168" y="284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71" y="285"/>
                        <a:pt x="171" y="285"/>
                        <a:pt x="171" y="285"/>
                      </a:cubicBezTo>
                      <a:cubicBezTo>
                        <a:pt x="172" y="287"/>
                        <a:pt x="172" y="287"/>
                        <a:pt x="172" y="287"/>
                      </a:cubicBezTo>
                      <a:cubicBezTo>
                        <a:pt x="172" y="285"/>
                        <a:pt x="172" y="285"/>
                        <a:pt x="172" y="285"/>
                      </a:cubicBezTo>
                      <a:cubicBezTo>
                        <a:pt x="173" y="284"/>
                        <a:pt x="173" y="284"/>
                        <a:pt x="173" y="284"/>
                      </a:cubicBezTo>
                      <a:cubicBezTo>
                        <a:pt x="176" y="282"/>
                        <a:pt x="176" y="282"/>
                        <a:pt x="176" y="282"/>
                      </a:cubicBezTo>
                      <a:cubicBezTo>
                        <a:pt x="179" y="281"/>
                        <a:pt x="179" y="281"/>
                        <a:pt x="179" y="281"/>
                      </a:cubicBezTo>
                      <a:cubicBezTo>
                        <a:pt x="179" y="279"/>
                        <a:pt x="179" y="279"/>
                        <a:pt x="179" y="279"/>
                      </a:cubicBezTo>
                      <a:cubicBezTo>
                        <a:pt x="179" y="278"/>
                        <a:pt x="179" y="278"/>
                        <a:pt x="179" y="278"/>
                      </a:cubicBezTo>
                      <a:cubicBezTo>
                        <a:pt x="185" y="277"/>
                        <a:pt x="185" y="277"/>
                        <a:pt x="185" y="277"/>
                      </a:cubicBezTo>
                      <a:cubicBezTo>
                        <a:pt x="186" y="275"/>
                        <a:pt x="186" y="275"/>
                        <a:pt x="186" y="275"/>
                      </a:cubicBezTo>
                      <a:cubicBezTo>
                        <a:pt x="189" y="275"/>
                        <a:pt x="189" y="275"/>
                        <a:pt x="189" y="275"/>
                      </a:cubicBezTo>
                      <a:cubicBezTo>
                        <a:pt x="192" y="274"/>
                        <a:pt x="192" y="274"/>
                        <a:pt x="192" y="274"/>
                      </a:cubicBezTo>
                      <a:cubicBezTo>
                        <a:pt x="191" y="275"/>
                        <a:pt x="191" y="275"/>
                        <a:pt x="191" y="275"/>
                      </a:cubicBezTo>
                      <a:cubicBezTo>
                        <a:pt x="192" y="277"/>
                        <a:pt x="192" y="277"/>
                        <a:pt x="192" y="277"/>
                      </a:cubicBezTo>
                      <a:cubicBezTo>
                        <a:pt x="192" y="278"/>
                        <a:pt x="192" y="278"/>
                        <a:pt x="192" y="278"/>
                      </a:cubicBezTo>
                      <a:cubicBezTo>
                        <a:pt x="191" y="278"/>
                        <a:pt x="191" y="278"/>
                        <a:pt x="191" y="278"/>
                      </a:cubicBezTo>
                      <a:cubicBezTo>
                        <a:pt x="189" y="278"/>
                        <a:pt x="189" y="278"/>
                        <a:pt x="189" y="278"/>
                      </a:cubicBezTo>
                      <a:cubicBezTo>
                        <a:pt x="196" y="282"/>
                        <a:pt x="196" y="282"/>
                        <a:pt x="196" y="282"/>
                      </a:cubicBezTo>
                      <a:cubicBezTo>
                        <a:pt x="205" y="287"/>
                        <a:pt x="205" y="287"/>
                        <a:pt x="205" y="287"/>
                      </a:cubicBezTo>
                      <a:cubicBezTo>
                        <a:pt x="212" y="292"/>
                        <a:pt x="212" y="292"/>
                        <a:pt x="212" y="292"/>
                      </a:cubicBezTo>
                      <a:cubicBezTo>
                        <a:pt x="219" y="298"/>
                        <a:pt x="219" y="298"/>
                        <a:pt x="219" y="298"/>
                      </a:cubicBezTo>
                      <a:cubicBezTo>
                        <a:pt x="221" y="300"/>
                        <a:pt x="221" y="300"/>
                        <a:pt x="221" y="300"/>
                      </a:cubicBezTo>
                      <a:cubicBezTo>
                        <a:pt x="234" y="312"/>
                        <a:pt x="234" y="312"/>
                        <a:pt x="234" y="312"/>
                      </a:cubicBezTo>
                      <a:cubicBezTo>
                        <a:pt x="239" y="318"/>
                        <a:pt x="239" y="318"/>
                        <a:pt x="239" y="318"/>
                      </a:cubicBezTo>
                      <a:cubicBezTo>
                        <a:pt x="242" y="321"/>
                        <a:pt x="242" y="321"/>
                        <a:pt x="242" y="321"/>
                      </a:cubicBezTo>
                      <a:cubicBezTo>
                        <a:pt x="245" y="322"/>
                        <a:pt x="245" y="322"/>
                        <a:pt x="245" y="322"/>
                      </a:cubicBezTo>
                      <a:cubicBezTo>
                        <a:pt x="245" y="321"/>
                        <a:pt x="245" y="321"/>
                        <a:pt x="245" y="321"/>
                      </a:cubicBezTo>
                      <a:cubicBezTo>
                        <a:pt x="247" y="320"/>
                        <a:pt x="247" y="320"/>
                        <a:pt x="247" y="320"/>
                      </a:cubicBezTo>
                      <a:cubicBezTo>
                        <a:pt x="247" y="318"/>
                        <a:pt x="247" y="318"/>
                        <a:pt x="247" y="318"/>
                      </a:cubicBezTo>
                      <a:cubicBezTo>
                        <a:pt x="247" y="317"/>
                        <a:pt x="247" y="317"/>
                        <a:pt x="247" y="317"/>
                      </a:cubicBezTo>
                      <a:cubicBezTo>
                        <a:pt x="247" y="315"/>
                        <a:pt x="247" y="315"/>
                        <a:pt x="247" y="315"/>
                      </a:cubicBezTo>
                      <a:cubicBezTo>
                        <a:pt x="248" y="315"/>
                        <a:pt x="248" y="315"/>
                        <a:pt x="248" y="315"/>
                      </a:cubicBezTo>
                      <a:cubicBezTo>
                        <a:pt x="251" y="315"/>
                        <a:pt x="251" y="315"/>
                        <a:pt x="251" y="315"/>
                      </a:cubicBezTo>
                      <a:cubicBezTo>
                        <a:pt x="252" y="317"/>
                        <a:pt x="252" y="317"/>
                        <a:pt x="252" y="317"/>
                      </a:cubicBezTo>
                      <a:cubicBezTo>
                        <a:pt x="254" y="317"/>
                        <a:pt x="254" y="317"/>
                        <a:pt x="254" y="317"/>
                      </a:cubicBezTo>
                      <a:cubicBezTo>
                        <a:pt x="254" y="320"/>
                        <a:pt x="254" y="320"/>
                        <a:pt x="254" y="320"/>
                      </a:cubicBezTo>
                      <a:cubicBezTo>
                        <a:pt x="255" y="320"/>
                        <a:pt x="255" y="320"/>
                        <a:pt x="255" y="320"/>
                      </a:cubicBezTo>
                      <a:cubicBezTo>
                        <a:pt x="257" y="320"/>
                        <a:pt x="257" y="320"/>
                        <a:pt x="257" y="320"/>
                      </a:cubicBezTo>
                      <a:cubicBezTo>
                        <a:pt x="258" y="320"/>
                        <a:pt x="258" y="320"/>
                        <a:pt x="258" y="320"/>
                      </a:cubicBezTo>
                      <a:cubicBezTo>
                        <a:pt x="258" y="321"/>
                        <a:pt x="258" y="321"/>
                        <a:pt x="258" y="321"/>
                      </a:cubicBezTo>
                      <a:cubicBezTo>
                        <a:pt x="261" y="322"/>
                        <a:pt x="261" y="322"/>
                        <a:pt x="261" y="322"/>
                      </a:cubicBezTo>
                      <a:cubicBezTo>
                        <a:pt x="262" y="322"/>
                        <a:pt x="262" y="322"/>
                        <a:pt x="262" y="322"/>
                      </a:cubicBezTo>
                      <a:cubicBezTo>
                        <a:pt x="264" y="322"/>
                        <a:pt x="264" y="322"/>
                        <a:pt x="264" y="322"/>
                      </a:cubicBezTo>
                      <a:cubicBezTo>
                        <a:pt x="265" y="322"/>
                        <a:pt x="265" y="322"/>
                        <a:pt x="265" y="322"/>
                      </a:cubicBezTo>
                      <a:cubicBezTo>
                        <a:pt x="267" y="322"/>
                        <a:pt x="267" y="322"/>
                        <a:pt x="267" y="322"/>
                      </a:cubicBezTo>
                      <a:cubicBezTo>
                        <a:pt x="268" y="322"/>
                        <a:pt x="268" y="322"/>
                        <a:pt x="268" y="322"/>
                      </a:cubicBezTo>
                      <a:cubicBezTo>
                        <a:pt x="269" y="322"/>
                        <a:pt x="269" y="322"/>
                        <a:pt x="269" y="322"/>
                      </a:cubicBezTo>
                      <a:cubicBezTo>
                        <a:pt x="271" y="321"/>
                        <a:pt x="271" y="321"/>
                        <a:pt x="271" y="321"/>
                      </a:cubicBezTo>
                      <a:cubicBezTo>
                        <a:pt x="272" y="320"/>
                        <a:pt x="272" y="320"/>
                        <a:pt x="272" y="320"/>
                      </a:cubicBezTo>
                      <a:cubicBezTo>
                        <a:pt x="274" y="320"/>
                        <a:pt x="274" y="320"/>
                        <a:pt x="274" y="320"/>
                      </a:cubicBezTo>
                      <a:cubicBezTo>
                        <a:pt x="275" y="318"/>
                        <a:pt x="275" y="318"/>
                        <a:pt x="275" y="318"/>
                      </a:cubicBezTo>
                      <a:cubicBezTo>
                        <a:pt x="279" y="320"/>
                        <a:pt x="279" y="320"/>
                        <a:pt x="279" y="320"/>
                      </a:cubicBezTo>
                      <a:cubicBezTo>
                        <a:pt x="284" y="321"/>
                        <a:pt x="284" y="321"/>
                        <a:pt x="284" y="321"/>
                      </a:cubicBezTo>
                      <a:cubicBezTo>
                        <a:pt x="288" y="325"/>
                        <a:pt x="288" y="325"/>
                        <a:pt x="288" y="325"/>
                      </a:cubicBezTo>
                      <a:cubicBezTo>
                        <a:pt x="291" y="327"/>
                        <a:pt x="291" y="327"/>
                        <a:pt x="291" y="327"/>
                      </a:cubicBezTo>
                      <a:cubicBezTo>
                        <a:pt x="292" y="328"/>
                        <a:pt x="292" y="328"/>
                        <a:pt x="292" y="328"/>
                      </a:cubicBezTo>
                      <a:cubicBezTo>
                        <a:pt x="295" y="330"/>
                        <a:pt x="295" y="330"/>
                        <a:pt x="295" y="330"/>
                      </a:cubicBezTo>
                      <a:cubicBezTo>
                        <a:pt x="298" y="330"/>
                        <a:pt x="298" y="330"/>
                        <a:pt x="298" y="330"/>
                      </a:cubicBezTo>
                      <a:cubicBezTo>
                        <a:pt x="300" y="331"/>
                        <a:pt x="300" y="331"/>
                        <a:pt x="300" y="331"/>
                      </a:cubicBezTo>
                      <a:cubicBezTo>
                        <a:pt x="301" y="332"/>
                        <a:pt x="301" y="332"/>
                        <a:pt x="301" y="332"/>
                      </a:cubicBezTo>
                      <a:cubicBezTo>
                        <a:pt x="302" y="334"/>
                        <a:pt x="302" y="334"/>
                        <a:pt x="302" y="334"/>
                      </a:cubicBezTo>
                      <a:cubicBezTo>
                        <a:pt x="304" y="337"/>
                        <a:pt x="304" y="337"/>
                        <a:pt x="304" y="337"/>
                      </a:cubicBezTo>
                      <a:cubicBezTo>
                        <a:pt x="310" y="338"/>
                        <a:pt x="310" y="338"/>
                        <a:pt x="310" y="338"/>
                      </a:cubicBezTo>
                      <a:cubicBezTo>
                        <a:pt x="312" y="338"/>
                        <a:pt x="312" y="338"/>
                        <a:pt x="312" y="338"/>
                      </a:cubicBezTo>
                      <a:cubicBezTo>
                        <a:pt x="314" y="338"/>
                        <a:pt x="314" y="338"/>
                        <a:pt x="314" y="338"/>
                      </a:cubicBezTo>
                      <a:cubicBezTo>
                        <a:pt x="315" y="338"/>
                        <a:pt x="315" y="338"/>
                        <a:pt x="315" y="338"/>
                      </a:cubicBezTo>
                      <a:cubicBezTo>
                        <a:pt x="317" y="337"/>
                        <a:pt x="317" y="337"/>
                        <a:pt x="317" y="337"/>
                      </a:cubicBezTo>
                      <a:cubicBezTo>
                        <a:pt x="318" y="335"/>
                        <a:pt x="318" y="335"/>
                        <a:pt x="318" y="335"/>
                      </a:cubicBezTo>
                      <a:cubicBezTo>
                        <a:pt x="320" y="335"/>
                        <a:pt x="320" y="335"/>
                        <a:pt x="320" y="335"/>
                      </a:cubicBezTo>
                      <a:cubicBezTo>
                        <a:pt x="320" y="337"/>
                        <a:pt x="320" y="337"/>
                        <a:pt x="320" y="337"/>
                      </a:cubicBezTo>
                      <a:cubicBezTo>
                        <a:pt x="321" y="338"/>
                        <a:pt x="321" y="338"/>
                        <a:pt x="321" y="338"/>
                      </a:cubicBezTo>
                      <a:cubicBezTo>
                        <a:pt x="322" y="338"/>
                        <a:pt x="322" y="338"/>
                        <a:pt x="322" y="338"/>
                      </a:cubicBezTo>
                      <a:cubicBezTo>
                        <a:pt x="324" y="341"/>
                        <a:pt x="324" y="341"/>
                        <a:pt x="324" y="341"/>
                      </a:cubicBezTo>
                      <a:cubicBezTo>
                        <a:pt x="326" y="342"/>
                        <a:pt x="326" y="342"/>
                        <a:pt x="326" y="342"/>
                      </a:cubicBezTo>
                      <a:cubicBezTo>
                        <a:pt x="327" y="343"/>
                        <a:pt x="327" y="343"/>
                        <a:pt x="327" y="343"/>
                      </a:cubicBezTo>
                      <a:cubicBezTo>
                        <a:pt x="328" y="343"/>
                        <a:pt x="328" y="343"/>
                        <a:pt x="328" y="343"/>
                      </a:cubicBezTo>
                      <a:cubicBezTo>
                        <a:pt x="330" y="344"/>
                        <a:pt x="330" y="344"/>
                        <a:pt x="330" y="344"/>
                      </a:cubicBezTo>
                      <a:cubicBezTo>
                        <a:pt x="334" y="344"/>
                        <a:pt x="334" y="344"/>
                        <a:pt x="334" y="344"/>
                      </a:cubicBezTo>
                      <a:cubicBezTo>
                        <a:pt x="335" y="343"/>
                        <a:pt x="335" y="343"/>
                        <a:pt x="335" y="343"/>
                      </a:cubicBezTo>
                      <a:cubicBezTo>
                        <a:pt x="337" y="341"/>
                        <a:pt x="337" y="341"/>
                        <a:pt x="337" y="341"/>
                      </a:cubicBezTo>
                      <a:cubicBezTo>
                        <a:pt x="337" y="340"/>
                        <a:pt x="337" y="340"/>
                        <a:pt x="337" y="340"/>
                      </a:cubicBezTo>
                      <a:cubicBezTo>
                        <a:pt x="338" y="338"/>
                        <a:pt x="338" y="338"/>
                        <a:pt x="338" y="338"/>
                      </a:cubicBezTo>
                      <a:cubicBezTo>
                        <a:pt x="341" y="338"/>
                        <a:pt x="341" y="338"/>
                        <a:pt x="341" y="338"/>
                      </a:cubicBezTo>
                      <a:cubicBezTo>
                        <a:pt x="343" y="340"/>
                        <a:pt x="343" y="340"/>
                        <a:pt x="343" y="340"/>
                      </a:cubicBezTo>
                      <a:cubicBezTo>
                        <a:pt x="343" y="338"/>
                        <a:pt x="343" y="338"/>
                        <a:pt x="343" y="338"/>
                      </a:cubicBezTo>
                      <a:cubicBezTo>
                        <a:pt x="345" y="338"/>
                        <a:pt x="345" y="338"/>
                        <a:pt x="345" y="338"/>
                      </a:cubicBezTo>
                      <a:cubicBezTo>
                        <a:pt x="347" y="338"/>
                        <a:pt x="347" y="338"/>
                        <a:pt x="347" y="338"/>
                      </a:cubicBezTo>
                      <a:cubicBezTo>
                        <a:pt x="345" y="337"/>
                        <a:pt x="345" y="337"/>
                        <a:pt x="345" y="337"/>
                      </a:cubicBezTo>
                      <a:cubicBezTo>
                        <a:pt x="351" y="335"/>
                        <a:pt x="351" y="335"/>
                        <a:pt x="351" y="335"/>
                      </a:cubicBezTo>
                      <a:cubicBezTo>
                        <a:pt x="350" y="334"/>
                        <a:pt x="350" y="334"/>
                        <a:pt x="350" y="334"/>
                      </a:cubicBezTo>
                      <a:cubicBezTo>
                        <a:pt x="351" y="332"/>
                        <a:pt x="351" y="332"/>
                        <a:pt x="351" y="332"/>
                      </a:cubicBezTo>
                      <a:cubicBezTo>
                        <a:pt x="353" y="332"/>
                        <a:pt x="353" y="332"/>
                        <a:pt x="353" y="332"/>
                      </a:cubicBezTo>
                      <a:cubicBezTo>
                        <a:pt x="353" y="331"/>
                        <a:pt x="353" y="331"/>
                        <a:pt x="353" y="331"/>
                      </a:cubicBezTo>
                      <a:cubicBezTo>
                        <a:pt x="354" y="330"/>
                        <a:pt x="354" y="330"/>
                        <a:pt x="354" y="330"/>
                      </a:cubicBezTo>
                      <a:cubicBezTo>
                        <a:pt x="355" y="330"/>
                        <a:pt x="355" y="330"/>
                        <a:pt x="355" y="330"/>
                      </a:cubicBezTo>
                      <a:cubicBezTo>
                        <a:pt x="358" y="330"/>
                        <a:pt x="358" y="330"/>
                        <a:pt x="358" y="330"/>
                      </a:cubicBezTo>
                      <a:cubicBezTo>
                        <a:pt x="360" y="328"/>
                        <a:pt x="360" y="328"/>
                        <a:pt x="360" y="328"/>
                      </a:cubicBezTo>
                      <a:cubicBezTo>
                        <a:pt x="363" y="327"/>
                        <a:pt x="363" y="327"/>
                        <a:pt x="363" y="327"/>
                      </a:cubicBezTo>
                      <a:cubicBezTo>
                        <a:pt x="364" y="325"/>
                        <a:pt x="364" y="325"/>
                        <a:pt x="364" y="325"/>
                      </a:cubicBezTo>
                      <a:cubicBezTo>
                        <a:pt x="365" y="324"/>
                        <a:pt x="365" y="324"/>
                        <a:pt x="365" y="324"/>
                      </a:cubicBezTo>
                      <a:cubicBezTo>
                        <a:pt x="367" y="324"/>
                        <a:pt x="367" y="324"/>
                        <a:pt x="367" y="324"/>
                      </a:cubicBezTo>
                      <a:cubicBezTo>
                        <a:pt x="370" y="322"/>
                        <a:pt x="370" y="322"/>
                        <a:pt x="370" y="322"/>
                      </a:cubicBezTo>
                      <a:cubicBezTo>
                        <a:pt x="371" y="322"/>
                        <a:pt x="371" y="322"/>
                        <a:pt x="371" y="322"/>
                      </a:cubicBezTo>
                      <a:cubicBezTo>
                        <a:pt x="371" y="321"/>
                        <a:pt x="371" y="321"/>
                        <a:pt x="371" y="321"/>
                      </a:cubicBezTo>
                      <a:cubicBezTo>
                        <a:pt x="374" y="322"/>
                        <a:pt x="374" y="322"/>
                        <a:pt x="374" y="322"/>
                      </a:cubicBezTo>
                      <a:cubicBezTo>
                        <a:pt x="376" y="322"/>
                        <a:pt x="376" y="322"/>
                        <a:pt x="376" y="322"/>
                      </a:cubicBezTo>
                      <a:cubicBezTo>
                        <a:pt x="377" y="322"/>
                        <a:pt x="377" y="322"/>
                        <a:pt x="377" y="322"/>
                      </a:cubicBezTo>
                      <a:cubicBezTo>
                        <a:pt x="378" y="322"/>
                        <a:pt x="378" y="322"/>
                        <a:pt x="378" y="322"/>
                      </a:cubicBezTo>
                      <a:cubicBezTo>
                        <a:pt x="380" y="322"/>
                        <a:pt x="380" y="322"/>
                        <a:pt x="380" y="322"/>
                      </a:cubicBezTo>
                      <a:cubicBezTo>
                        <a:pt x="380" y="324"/>
                        <a:pt x="380" y="324"/>
                        <a:pt x="380" y="324"/>
                      </a:cubicBezTo>
                      <a:cubicBezTo>
                        <a:pt x="381" y="324"/>
                        <a:pt x="381" y="324"/>
                        <a:pt x="381" y="324"/>
                      </a:cubicBezTo>
                      <a:cubicBezTo>
                        <a:pt x="383" y="324"/>
                        <a:pt x="383" y="324"/>
                        <a:pt x="383" y="324"/>
                      </a:cubicBezTo>
                      <a:cubicBezTo>
                        <a:pt x="387" y="324"/>
                        <a:pt x="387" y="324"/>
                        <a:pt x="387" y="324"/>
                      </a:cubicBezTo>
                      <a:cubicBezTo>
                        <a:pt x="388" y="324"/>
                        <a:pt x="388" y="324"/>
                        <a:pt x="388" y="324"/>
                      </a:cubicBezTo>
                      <a:cubicBezTo>
                        <a:pt x="390" y="324"/>
                        <a:pt x="390" y="324"/>
                        <a:pt x="390" y="324"/>
                      </a:cubicBezTo>
                      <a:cubicBezTo>
                        <a:pt x="393" y="324"/>
                        <a:pt x="393" y="324"/>
                        <a:pt x="393" y="324"/>
                      </a:cubicBezTo>
                      <a:cubicBezTo>
                        <a:pt x="396" y="327"/>
                        <a:pt x="396" y="327"/>
                        <a:pt x="396" y="327"/>
                      </a:cubicBezTo>
                      <a:cubicBezTo>
                        <a:pt x="398" y="330"/>
                        <a:pt x="398" y="330"/>
                        <a:pt x="398" y="330"/>
                      </a:cubicBezTo>
                      <a:cubicBezTo>
                        <a:pt x="401" y="331"/>
                        <a:pt x="401" y="331"/>
                        <a:pt x="401" y="331"/>
                      </a:cubicBezTo>
                      <a:cubicBezTo>
                        <a:pt x="407" y="332"/>
                        <a:pt x="407" y="332"/>
                        <a:pt x="407" y="332"/>
                      </a:cubicBezTo>
                      <a:cubicBezTo>
                        <a:pt x="408" y="332"/>
                        <a:pt x="408" y="332"/>
                        <a:pt x="408" y="332"/>
                      </a:cubicBezTo>
                      <a:cubicBezTo>
                        <a:pt x="410" y="332"/>
                        <a:pt x="410" y="332"/>
                        <a:pt x="410" y="332"/>
                      </a:cubicBezTo>
                      <a:cubicBezTo>
                        <a:pt x="414" y="332"/>
                        <a:pt x="414" y="332"/>
                        <a:pt x="414" y="332"/>
                      </a:cubicBezTo>
                      <a:cubicBezTo>
                        <a:pt x="416" y="332"/>
                        <a:pt x="416" y="332"/>
                        <a:pt x="416" y="332"/>
                      </a:cubicBezTo>
                      <a:cubicBezTo>
                        <a:pt x="417" y="332"/>
                        <a:pt x="417" y="332"/>
                        <a:pt x="417" y="332"/>
                      </a:cubicBezTo>
                      <a:cubicBezTo>
                        <a:pt x="426" y="334"/>
                        <a:pt x="426" y="334"/>
                        <a:pt x="426" y="334"/>
                      </a:cubicBezTo>
                      <a:cubicBezTo>
                        <a:pt x="430" y="335"/>
                        <a:pt x="430" y="335"/>
                        <a:pt x="430" y="335"/>
                      </a:cubicBezTo>
                      <a:cubicBezTo>
                        <a:pt x="431" y="335"/>
                        <a:pt x="431" y="335"/>
                        <a:pt x="431" y="335"/>
                      </a:cubicBezTo>
                      <a:cubicBezTo>
                        <a:pt x="433" y="332"/>
                        <a:pt x="433" y="332"/>
                        <a:pt x="433" y="332"/>
                      </a:cubicBezTo>
                      <a:cubicBezTo>
                        <a:pt x="436" y="332"/>
                        <a:pt x="436" y="332"/>
                        <a:pt x="436" y="332"/>
                      </a:cubicBezTo>
                      <a:cubicBezTo>
                        <a:pt x="437" y="331"/>
                        <a:pt x="437" y="331"/>
                        <a:pt x="437" y="331"/>
                      </a:cubicBezTo>
                      <a:cubicBezTo>
                        <a:pt x="437" y="328"/>
                        <a:pt x="437" y="328"/>
                        <a:pt x="437" y="328"/>
                      </a:cubicBezTo>
                      <a:cubicBezTo>
                        <a:pt x="436" y="325"/>
                        <a:pt x="436" y="325"/>
                        <a:pt x="436" y="325"/>
                      </a:cubicBezTo>
                      <a:cubicBezTo>
                        <a:pt x="434" y="325"/>
                        <a:pt x="434" y="325"/>
                        <a:pt x="434" y="325"/>
                      </a:cubicBezTo>
                      <a:cubicBezTo>
                        <a:pt x="431" y="322"/>
                        <a:pt x="431" y="322"/>
                        <a:pt x="431" y="322"/>
                      </a:cubicBezTo>
                      <a:cubicBezTo>
                        <a:pt x="429" y="320"/>
                        <a:pt x="429" y="320"/>
                        <a:pt x="429" y="320"/>
                      </a:cubicBezTo>
                      <a:cubicBezTo>
                        <a:pt x="427" y="315"/>
                        <a:pt x="427" y="315"/>
                        <a:pt x="427" y="315"/>
                      </a:cubicBezTo>
                      <a:cubicBezTo>
                        <a:pt x="427" y="314"/>
                        <a:pt x="427" y="314"/>
                        <a:pt x="427" y="314"/>
                      </a:cubicBezTo>
                      <a:cubicBezTo>
                        <a:pt x="429" y="312"/>
                        <a:pt x="429" y="312"/>
                        <a:pt x="429" y="312"/>
                      </a:cubicBezTo>
                      <a:cubicBezTo>
                        <a:pt x="429" y="311"/>
                        <a:pt x="429" y="311"/>
                        <a:pt x="429" y="311"/>
                      </a:cubicBezTo>
                      <a:cubicBezTo>
                        <a:pt x="430" y="310"/>
                        <a:pt x="430" y="310"/>
                        <a:pt x="430" y="310"/>
                      </a:cubicBezTo>
                      <a:cubicBezTo>
                        <a:pt x="431" y="308"/>
                        <a:pt x="431" y="308"/>
                        <a:pt x="431" y="308"/>
                      </a:cubicBezTo>
                      <a:cubicBezTo>
                        <a:pt x="431" y="307"/>
                        <a:pt x="431" y="307"/>
                        <a:pt x="431" y="307"/>
                      </a:cubicBezTo>
                      <a:cubicBezTo>
                        <a:pt x="431" y="304"/>
                        <a:pt x="431" y="304"/>
                        <a:pt x="431" y="304"/>
                      </a:cubicBezTo>
                      <a:cubicBezTo>
                        <a:pt x="444" y="308"/>
                        <a:pt x="444" y="308"/>
                        <a:pt x="444" y="308"/>
                      </a:cubicBezTo>
                      <a:cubicBezTo>
                        <a:pt x="451" y="310"/>
                        <a:pt x="451" y="310"/>
                        <a:pt x="451" y="310"/>
                      </a:cubicBezTo>
                      <a:cubicBezTo>
                        <a:pt x="457" y="311"/>
                        <a:pt x="457" y="311"/>
                        <a:pt x="457" y="311"/>
                      </a:cubicBezTo>
                      <a:cubicBezTo>
                        <a:pt x="463" y="312"/>
                        <a:pt x="463" y="312"/>
                        <a:pt x="463" y="312"/>
                      </a:cubicBezTo>
                      <a:cubicBezTo>
                        <a:pt x="466" y="312"/>
                        <a:pt x="466" y="312"/>
                        <a:pt x="466" y="312"/>
                      </a:cubicBezTo>
                      <a:cubicBezTo>
                        <a:pt x="470" y="314"/>
                        <a:pt x="470" y="314"/>
                        <a:pt x="470" y="314"/>
                      </a:cubicBezTo>
                      <a:cubicBezTo>
                        <a:pt x="472" y="315"/>
                        <a:pt x="472" y="315"/>
                        <a:pt x="472" y="315"/>
                      </a:cubicBezTo>
                      <a:cubicBezTo>
                        <a:pt x="473" y="318"/>
                        <a:pt x="473" y="318"/>
                        <a:pt x="473" y="318"/>
                      </a:cubicBezTo>
                      <a:cubicBezTo>
                        <a:pt x="474" y="321"/>
                        <a:pt x="474" y="321"/>
                        <a:pt x="474" y="321"/>
                      </a:cubicBezTo>
                      <a:cubicBezTo>
                        <a:pt x="477" y="322"/>
                        <a:pt x="477" y="322"/>
                        <a:pt x="477" y="322"/>
                      </a:cubicBezTo>
                      <a:cubicBezTo>
                        <a:pt x="480" y="325"/>
                        <a:pt x="480" y="325"/>
                        <a:pt x="480" y="325"/>
                      </a:cubicBezTo>
                      <a:cubicBezTo>
                        <a:pt x="483" y="327"/>
                        <a:pt x="483" y="327"/>
                        <a:pt x="483" y="327"/>
                      </a:cubicBezTo>
                      <a:cubicBezTo>
                        <a:pt x="486" y="328"/>
                        <a:pt x="486" y="328"/>
                        <a:pt x="486" y="328"/>
                      </a:cubicBezTo>
                      <a:cubicBezTo>
                        <a:pt x="490" y="330"/>
                        <a:pt x="490" y="330"/>
                        <a:pt x="490" y="330"/>
                      </a:cubicBezTo>
                      <a:cubicBezTo>
                        <a:pt x="492" y="330"/>
                        <a:pt x="492" y="330"/>
                        <a:pt x="492" y="330"/>
                      </a:cubicBezTo>
                      <a:cubicBezTo>
                        <a:pt x="494" y="330"/>
                        <a:pt x="494" y="330"/>
                        <a:pt x="494" y="330"/>
                      </a:cubicBezTo>
                      <a:cubicBezTo>
                        <a:pt x="496" y="330"/>
                        <a:pt x="496" y="330"/>
                        <a:pt x="496" y="330"/>
                      </a:cubicBezTo>
                      <a:cubicBezTo>
                        <a:pt x="497" y="330"/>
                        <a:pt x="497" y="330"/>
                        <a:pt x="497" y="330"/>
                      </a:cubicBezTo>
                      <a:cubicBezTo>
                        <a:pt x="500" y="328"/>
                        <a:pt x="500" y="328"/>
                        <a:pt x="500" y="328"/>
                      </a:cubicBezTo>
                      <a:cubicBezTo>
                        <a:pt x="507" y="327"/>
                        <a:pt x="507" y="327"/>
                        <a:pt x="507" y="327"/>
                      </a:cubicBezTo>
                      <a:cubicBezTo>
                        <a:pt x="509" y="327"/>
                        <a:pt x="509" y="327"/>
                        <a:pt x="509" y="327"/>
                      </a:cubicBezTo>
                      <a:cubicBezTo>
                        <a:pt x="513" y="327"/>
                        <a:pt x="513" y="327"/>
                        <a:pt x="513" y="327"/>
                      </a:cubicBezTo>
                      <a:cubicBezTo>
                        <a:pt x="516" y="327"/>
                        <a:pt x="516" y="327"/>
                        <a:pt x="516" y="327"/>
                      </a:cubicBezTo>
                      <a:cubicBezTo>
                        <a:pt x="517" y="327"/>
                        <a:pt x="517" y="327"/>
                        <a:pt x="517" y="327"/>
                      </a:cubicBezTo>
                      <a:cubicBezTo>
                        <a:pt x="525" y="327"/>
                        <a:pt x="525" y="327"/>
                        <a:pt x="525" y="327"/>
                      </a:cubicBezTo>
                      <a:cubicBezTo>
                        <a:pt x="527" y="328"/>
                        <a:pt x="527" y="328"/>
                        <a:pt x="527" y="328"/>
                      </a:cubicBezTo>
                      <a:cubicBezTo>
                        <a:pt x="530" y="331"/>
                        <a:pt x="530" y="331"/>
                        <a:pt x="530" y="331"/>
                      </a:cubicBezTo>
                      <a:cubicBezTo>
                        <a:pt x="535" y="332"/>
                        <a:pt x="535" y="332"/>
                        <a:pt x="535" y="332"/>
                      </a:cubicBezTo>
                      <a:cubicBezTo>
                        <a:pt x="538" y="332"/>
                        <a:pt x="538" y="332"/>
                        <a:pt x="538" y="332"/>
                      </a:cubicBezTo>
                      <a:cubicBezTo>
                        <a:pt x="539" y="332"/>
                        <a:pt x="539" y="332"/>
                        <a:pt x="539" y="332"/>
                      </a:cubicBezTo>
                      <a:cubicBezTo>
                        <a:pt x="542" y="334"/>
                        <a:pt x="542" y="334"/>
                        <a:pt x="542" y="334"/>
                      </a:cubicBezTo>
                      <a:cubicBezTo>
                        <a:pt x="543" y="335"/>
                        <a:pt x="543" y="335"/>
                        <a:pt x="543" y="335"/>
                      </a:cubicBezTo>
                      <a:cubicBezTo>
                        <a:pt x="545" y="337"/>
                        <a:pt x="545" y="337"/>
                        <a:pt x="545" y="337"/>
                      </a:cubicBezTo>
                      <a:cubicBezTo>
                        <a:pt x="548" y="338"/>
                        <a:pt x="548" y="338"/>
                        <a:pt x="548" y="338"/>
                      </a:cubicBezTo>
                      <a:cubicBezTo>
                        <a:pt x="552" y="341"/>
                        <a:pt x="552" y="341"/>
                        <a:pt x="552" y="341"/>
                      </a:cubicBezTo>
                      <a:cubicBezTo>
                        <a:pt x="555" y="341"/>
                        <a:pt x="555" y="341"/>
                        <a:pt x="555" y="341"/>
                      </a:cubicBezTo>
                      <a:cubicBezTo>
                        <a:pt x="560" y="341"/>
                        <a:pt x="560" y="341"/>
                        <a:pt x="560" y="341"/>
                      </a:cubicBezTo>
                      <a:cubicBezTo>
                        <a:pt x="562" y="341"/>
                        <a:pt x="562" y="341"/>
                        <a:pt x="562" y="341"/>
                      </a:cubicBezTo>
                      <a:cubicBezTo>
                        <a:pt x="566" y="343"/>
                        <a:pt x="566" y="343"/>
                        <a:pt x="566" y="343"/>
                      </a:cubicBezTo>
                      <a:cubicBezTo>
                        <a:pt x="572" y="343"/>
                        <a:pt x="572" y="343"/>
                        <a:pt x="572" y="343"/>
                      </a:cubicBezTo>
                      <a:cubicBezTo>
                        <a:pt x="575" y="343"/>
                        <a:pt x="575" y="343"/>
                        <a:pt x="575" y="343"/>
                      </a:cubicBezTo>
                      <a:cubicBezTo>
                        <a:pt x="578" y="343"/>
                        <a:pt x="578" y="343"/>
                        <a:pt x="578" y="343"/>
                      </a:cubicBezTo>
                      <a:cubicBezTo>
                        <a:pt x="581" y="341"/>
                        <a:pt x="581" y="341"/>
                        <a:pt x="581" y="341"/>
                      </a:cubicBezTo>
                      <a:cubicBezTo>
                        <a:pt x="583" y="340"/>
                        <a:pt x="583" y="340"/>
                        <a:pt x="583" y="340"/>
                      </a:cubicBezTo>
                      <a:cubicBezTo>
                        <a:pt x="591" y="338"/>
                        <a:pt x="591" y="338"/>
                        <a:pt x="591" y="338"/>
                      </a:cubicBezTo>
                      <a:cubicBezTo>
                        <a:pt x="592" y="338"/>
                        <a:pt x="592" y="338"/>
                        <a:pt x="592" y="338"/>
                      </a:cubicBezTo>
                      <a:cubicBezTo>
                        <a:pt x="593" y="338"/>
                        <a:pt x="593" y="338"/>
                        <a:pt x="593" y="338"/>
                      </a:cubicBezTo>
                      <a:cubicBezTo>
                        <a:pt x="595" y="338"/>
                        <a:pt x="595" y="338"/>
                        <a:pt x="595" y="338"/>
                      </a:cubicBezTo>
                      <a:cubicBezTo>
                        <a:pt x="596" y="335"/>
                        <a:pt x="596" y="335"/>
                        <a:pt x="596" y="335"/>
                      </a:cubicBezTo>
                      <a:cubicBezTo>
                        <a:pt x="598" y="332"/>
                        <a:pt x="598" y="332"/>
                        <a:pt x="598" y="332"/>
                      </a:cubicBezTo>
                      <a:cubicBezTo>
                        <a:pt x="601" y="331"/>
                        <a:pt x="601" y="331"/>
                        <a:pt x="601" y="331"/>
                      </a:cubicBezTo>
                      <a:cubicBezTo>
                        <a:pt x="603" y="330"/>
                        <a:pt x="603" y="330"/>
                        <a:pt x="603" y="330"/>
                      </a:cubicBezTo>
                      <a:cubicBezTo>
                        <a:pt x="606" y="328"/>
                        <a:pt x="606" y="328"/>
                        <a:pt x="606" y="328"/>
                      </a:cubicBezTo>
                      <a:cubicBezTo>
                        <a:pt x="609" y="328"/>
                        <a:pt x="609" y="328"/>
                        <a:pt x="609" y="328"/>
                      </a:cubicBezTo>
                      <a:cubicBezTo>
                        <a:pt x="613" y="330"/>
                        <a:pt x="613" y="330"/>
                        <a:pt x="613" y="330"/>
                      </a:cubicBezTo>
                      <a:cubicBezTo>
                        <a:pt x="618" y="332"/>
                        <a:pt x="618" y="332"/>
                        <a:pt x="618" y="332"/>
                      </a:cubicBezTo>
                      <a:cubicBezTo>
                        <a:pt x="621" y="334"/>
                        <a:pt x="621" y="334"/>
                        <a:pt x="621" y="334"/>
                      </a:cubicBezTo>
                      <a:cubicBezTo>
                        <a:pt x="624" y="334"/>
                        <a:pt x="624" y="334"/>
                        <a:pt x="624" y="334"/>
                      </a:cubicBezTo>
                      <a:cubicBezTo>
                        <a:pt x="626" y="332"/>
                        <a:pt x="626" y="332"/>
                        <a:pt x="626" y="332"/>
                      </a:cubicBezTo>
                      <a:cubicBezTo>
                        <a:pt x="628" y="332"/>
                        <a:pt x="628" y="332"/>
                        <a:pt x="628" y="332"/>
                      </a:cubicBezTo>
                      <a:cubicBezTo>
                        <a:pt x="631" y="332"/>
                        <a:pt x="631" y="332"/>
                        <a:pt x="631" y="332"/>
                      </a:cubicBezTo>
                      <a:cubicBezTo>
                        <a:pt x="634" y="334"/>
                        <a:pt x="634" y="334"/>
                        <a:pt x="634" y="334"/>
                      </a:cubicBezTo>
                      <a:cubicBezTo>
                        <a:pt x="635" y="335"/>
                        <a:pt x="635" y="335"/>
                        <a:pt x="635" y="335"/>
                      </a:cubicBezTo>
                      <a:cubicBezTo>
                        <a:pt x="638" y="337"/>
                        <a:pt x="638" y="337"/>
                        <a:pt x="638" y="337"/>
                      </a:cubicBezTo>
                      <a:cubicBezTo>
                        <a:pt x="642" y="337"/>
                        <a:pt x="642" y="337"/>
                        <a:pt x="642" y="337"/>
                      </a:cubicBezTo>
                      <a:cubicBezTo>
                        <a:pt x="645" y="338"/>
                        <a:pt x="645" y="338"/>
                        <a:pt x="645" y="338"/>
                      </a:cubicBezTo>
                      <a:cubicBezTo>
                        <a:pt x="648" y="338"/>
                        <a:pt x="648" y="338"/>
                        <a:pt x="648" y="338"/>
                      </a:cubicBezTo>
                      <a:cubicBezTo>
                        <a:pt x="649" y="338"/>
                        <a:pt x="649" y="338"/>
                        <a:pt x="649" y="338"/>
                      </a:cubicBezTo>
                      <a:cubicBezTo>
                        <a:pt x="651" y="335"/>
                        <a:pt x="651" y="335"/>
                        <a:pt x="651" y="335"/>
                      </a:cubicBezTo>
                      <a:cubicBezTo>
                        <a:pt x="654" y="334"/>
                        <a:pt x="654" y="334"/>
                        <a:pt x="654" y="334"/>
                      </a:cubicBezTo>
                      <a:cubicBezTo>
                        <a:pt x="656" y="332"/>
                        <a:pt x="656" y="332"/>
                        <a:pt x="656" y="332"/>
                      </a:cubicBezTo>
                      <a:cubicBezTo>
                        <a:pt x="658" y="331"/>
                        <a:pt x="658" y="331"/>
                        <a:pt x="658" y="331"/>
                      </a:cubicBezTo>
                      <a:cubicBezTo>
                        <a:pt x="658" y="330"/>
                        <a:pt x="658" y="330"/>
                        <a:pt x="658" y="330"/>
                      </a:cubicBezTo>
                      <a:cubicBezTo>
                        <a:pt x="656" y="328"/>
                        <a:pt x="656" y="328"/>
                        <a:pt x="656" y="328"/>
                      </a:cubicBezTo>
                      <a:cubicBezTo>
                        <a:pt x="655" y="327"/>
                        <a:pt x="655" y="327"/>
                        <a:pt x="655" y="327"/>
                      </a:cubicBezTo>
                      <a:cubicBezTo>
                        <a:pt x="655" y="322"/>
                        <a:pt x="655" y="322"/>
                        <a:pt x="655" y="322"/>
                      </a:cubicBezTo>
                      <a:cubicBezTo>
                        <a:pt x="655" y="321"/>
                        <a:pt x="655" y="321"/>
                        <a:pt x="655" y="321"/>
                      </a:cubicBezTo>
                      <a:cubicBezTo>
                        <a:pt x="655" y="320"/>
                        <a:pt x="655" y="320"/>
                        <a:pt x="655" y="320"/>
                      </a:cubicBezTo>
                      <a:cubicBezTo>
                        <a:pt x="655" y="317"/>
                        <a:pt x="655" y="317"/>
                        <a:pt x="655" y="317"/>
                      </a:cubicBezTo>
                      <a:cubicBezTo>
                        <a:pt x="655" y="314"/>
                        <a:pt x="655" y="314"/>
                        <a:pt x="655" y="314"/>
                      </a:cubicBezTo>
                      <a:cubicBezTo>
                        <a:pt x="655" y="310"/>
                        <a:pt x="655" y="310"/>
                        <a:pt x="655" y="310"/>
                      </a:cubicBezTo>
                      <a:cubicBezTo>
                        <a:pt x="656" y="308"/>
                        <a:pt x="656" y="308"/>
                        <a:pt x="656" y="308"/>
                      </a:cubicBezTo>
                      <a:cubicBezTo>
                        <a:pt x="656" y="307"/>
                        <a:pt x="656" y="307"/>
                        <a:pt x="656" y="307"/>
                      </a:cubicBezTo>
                      <a:cubicBezTo>
                        <a:pt x="656" y="305"/>
                        <a:pt x="656" y="305"/>
                        <a:pt x="656" y="305"/>
                      </a:cubicBezTo>
                      <a:cubicBezTo>
                        <a:pt x="655" y="302"/>
                        <a:pt x="655" y="302"/>
                        <a:pt x="655" y="302"/>
                      </a:cubicBezTo>
                      <a:cubicBezTo>
                        <a:pt x="654" y="300"/>
                        <a:pt x="654" y="300"/>
                        <a:pt x="654" y="300"/>
                      </a:cubicBezTo>
                      <a:cubicBezTo>
                        <a:pt x="651" y="298"/>
                        <a:pt x="651" y="298"/>
                        <a:pt x="651" y="298"/>
                      </a:cubicBezTo>
                      <a:cubicBezTo>
                        <a:pt x="648" y="298"/>
                        <a:pt x="648" y="298"/>
                        <a:pt x="648" y="298"/>
                      </a:cubicBezTo>
                      <a:cubicBezTo>
                        <a:pt x="645" y="298"/>
                        <a:pt x="645" y="298"/>
                        <a:pt x="645" y="298"/>
                      </a:cubicBezTo>
                      <a:cubicBezTo>
                        <a:pt x="644" y="297"/>
                        <a:pt x="644" y="297"/>
                        <a:pt x="644" y="297"/>
                      </a:cubicBezTo>
                      <a:cubicBezTo>
                        <a:pt x="645" y="294"/>
                        <a:pt x="645" y="294"/>
                        <a:pt x="645" y="294"/>
                      </a:cubicBezTo>
                      <a:cubicBezTo>
                        <a:pt x="646" y="292"/>
                        <a:pt x="646" y="292"/>
                        <a:pt x="646" y="292"/>
                      </a:cubicBezTo>
                      <a:cubicBezTo>
                        <a:pt x="648" y="289"/>
                        <a:pt x="648" y="289"/>
                        <a:pt x="648" y="289"/>
                      </a:cubicBezTo>
                      <a:cubicBezTo>
                        <a:pt x="651" y="289"/>
                        <a:pt x="651" y="289"/>
                        <a:pt x="651" y="289"/>
                      </a:cubicBezTo>
                      <a:cubicBezTo>
                        <a:pt x="656" y="288"/>
                        <a:pt x="656" y="288"/>
                        <a:pt x="656" y="288"/>
                      </a:cubicBezTo>
                      <a:cubicBezTo>
                        <a:pt x="664" y="287"/>
                        <a:pt x="664" y="287"/>
                        <a:pt x="664" y="287"/>
                      </a:cubicBezTo>
                      <a:cubicBezTo>
                        <a:pt x="671" y="287"/>
                        <a:pt x="671" y="287"/>
                        <a:pt x="671" y="287"/>
                      </a:cubicBezTo>
                      <a:cubicBezTo>
                        <a:pt x="674" y="287"/>
                        <a:pt x="674" y="287"/>
                        <a:pt x="674" y="287"/>
                      </a:cubicBezTo>
                      <a:cubicBezTo>
                        <a:pt x="678" y="287"/>
                        <a:pt x="678" y="287"/>
                        <a:pt x="678" y="287"/>
                      </a:cubicBezTo>
                      <a:cubicBezTo>
                        <a:pt x="681" y="288"/>
                        <a:pt x="681" y="288"/>
                        <a:pt x="681" y="288"/>
                      </a:cubicBezTo>
                      <a:cubicBezTo>
                        <a:pt x="684" y="289"/>
                        <a:pt x="684" y="289"/>
                        <a:pt x="684" y="289"/>
                      </a:cubicBezTo>
                      <a:cubicBezTo>
                        <a:pt x="691" y="292"/>
                        <a:pt x="691" y="292"/>
                        <a:pt x="691" y="292"/>
                      </a:cubicBezTo>
                      <a:cubicBezTo>
                        <a:pt x="691" y="291"/>
                        <a:pt x="691" y="291"/>
                        <a:pt x="691" y="291"/>
                      </a:cubicBezTo>
                      <a:cubicBezTo>
                        <a:pt x="692" y="291"/>
                        <a:pt x="692" y="291"/>
                        <a:pt x="692" y="291"/>
                      </a:cubicBezTo>
                      <a:cubicBezTo>
                        <a:pt x="694" y="291"/>
                        <a:pt x="694" y="291"/>
                        <a:pt x="694" y="291"/>
                      </a:cubicBezTo>
                      <a:cubicBezTo>
                        <a:pt x="697" y="292"/>
                        <a:pt x="697" y="292"/>
                        <a:pt x="697" y="292"/>
                      </a:cubicBezTo>
                      <a:cubicBezTo>
                        <a:pt x="699" y="292"/>
                        <a:pt x="699" y="292"/>
                        <a:pt x="699" y="292"/>
                      </a:cubicBezTo>
                      <a:cubicBezTo>
                        <a:pt x="701" y="295"/>
                        <a:pt x="701" y="295"/>
                        <a:pt x="701" y="295"/>
                      </a:cubicBezTo>
                      <a:cubicBezTo>
                        <a:pt x="704" y="295"/>
                        <a:pt x="704" y="295"/>
                        <a:pt x="704" y="295"/>
                      </a:cubicBezTo>
                      <a:cubicBezTo>
                        <a:pt x="707" y="298"/>
                        <a:pt x="707" y="298"/>
                        <a:pt x="707" y="298"/>
                      </a:cubicBezTo>
                      <a:cubicBezTo>
                        <a:pt x="708" y="298"/>
                        <a:pt x="708" y="298"/>
                        <a:pt x="708" y="298"/>
                      </a:cubicBezTo>
                      <a:cubicBezTo>
                        <a:pt x="710" y="300"/>
                        <a:pt x="710" y="300"/>
                        <a:pt x="710" y="300"/>
                      </a:cubicBezTo>
                      <a:cubicBezTo>
                        <a:pt x="715" y="304"/>
                        <a:pt x="715" y="304"/>
                        <a:pt x="715" y="304"/>
                      </a:cubicBezTo>
                      <a:cubicBezTo>
                        <a:pt x="717" y="305"/>
                        <a:pt x="717" y="305"/>
                        <a:pt x="717" y="305"/>
                      </a:cubicBezTo>
                      <a:cubicBezTo>
                        <a:pt x="720" y="308"/>
                        <a:pt x="720" y="308"/>
                        <a:pt x="720" y="308"/>
                      </a:cubicBezTo>
                      <a:cubicBezTo>
                        <a:pt x="724" y="312"/>
                        <a:pt x="724" y="312"/>
                        <a:pt x="724" y="312"/>
                      </a:cubicBezTo>
                      <a:cubicBezTo>
                        <a:pt x="728" y="315"/>
                        <a:pt x="728" y="315"/>
                        <a:pt x="728" y="315"/>
                      </a:cubicBezTo>
                      <a:cubicBezTo>
                        <a:pt x="731" y="318"/>
                        <a:pt x="731" y="318"/>
                        <a:pt x="731" y="318"/>
                      </a:cubicBezTo>
                      <a:cubicBezTo>
                        <a:pt x="734" y="320"/>
                        <a:pt x="734" y="320"/>
                        <a:pt x="734" y="320"/>
                      </a:cubicBezTo>
                      <a:cubicBezTo>
                        <a:pt x="737" y="322"/>
                        <a:pt x="737" y="322"/>
                        <a:pt x="737" y="322"/>
                      </a:cubicBezTo>
                      <a:cubicBezTo>
                        <a:pt x="738" y="325"/>
                        <a:pt x="738" y="325"/>
                        <a:pt x="738" y="325"/>
                      </a:cubicBezTo>
                      <a:cubicBezTo>
                        <a:pt x="741" y="328"/>
                        <a:pt x="741" y="328"/>
                        <a:pt x="741" y="328"/>
                      </a:cubicBezTo>
                      <a:cubicBezTo>
                        <a:pt x="744" y="330"/>
                        <a:pt x="744" y="330"/>
                        <a:pt x="744" y="330"/>
                      </a:cubicBezTo>
                      <a:cubicBezTo>
                        <a:pt x="745" y="331"/>
                        <a:pt x="745" y="331"/>
                        <a:pt x="745" y="331"/>
                      </a:cubicBezTo>
                      <a:cubicBezTo>
                        <a:pt x="747" y="334"/>
                        <a:pt x="747" y="334"/>
                        <a:pt x="747" y="334"/>
                      </a:cubicBezTo>
                      <a:cubicBezTo>
                        <a:pt x="750" y="337"/>
                        <a:pt x="750" y="337"/>
                        <a:pt x="750" y="337"/>
                      </a:cubicBezTo>
                      <a:cubicBezTo>
                        <a:pt x="753" y="338"/>
                        <a:pt x="753" y="338"/>
                        <a:pt x="753" y="338"/>
                      </a:cubicBezTo>
                      <a:cubicBezTo>
                        <a:pt x="760" y="338"/>
                        <a:pt x="760" y="338"/>
                        <a:pt x="760" y="338"/>
                      </a:cubicBezTo>
                      <a:cubicBezTo>
                        <a:pt x="763" y="338"/>
                        <a:pt x="763" y="338"/>
                        <a:pt x="763" y="338"/>
                      </a:cubicBezTo>
                      <a:cubicBezTo>
                        <a:pt x="764" y="340"/>
                        <a:pt x="764" y="340"/>
                        <a:pt x="764" y="340"/>
                      </a:cubicBezTo>
                      <a:cubicBezTo>
                        <a:pt x="767" y="340"/>
                        <a:pt x="767" y="340"/>
                        <a:pt x="767" y="340"/>
                      </a:cubicBezTo>
                      <a:cubicBezTo>
                        <a:pt x="770" y="341"/>
                        <a:pt x="770" y="341"/>
                        <a:pt x="770" y="341"/>
                      </a:cubicBezTo>
                      <a:cubicBezTo>
                        <a:pt x="770" y="340"/>
                        <a:pt x="770" y="340"/>
                        <a:pt x="770" y="340"/>
                      </a:cubicBezTo>
                      <a:cubicBezTo>
                        <a:pt x="771" y="340"/>
                        <a:pt x="771" y="340"/>
                        <a:pt x="771" y="340"/>
                      </a:cubicBezTo>
                      <a:cubicBezTo>
                        <a:pt x="773" y="341"/>
                        <a:pt x="773" y="341"/>
                        <a:pt x="773" y="341"/>
                      </a:cubicBezTo>
                      <a:cubicBezTo>
                        <a:pt x="777" y="344"/>
                        <a:pt x="777" y="344"/>
                        <a:pt x="777" y="344"/>
                      </a:cubicBezTo>
                      <a:cubicBezTo>
                        <a:pt x="781" y="347"/>
                        <a:pt x="781" y="347"/>
                        <a:pt x="781" y="347"/>
                      </a:cubicBezTo>
                      <a:cubicBezTo>
                        <a:pt x="786" y="347"/>
                        <a:pt x="786" y="347"/>
                        <a:pt x="786" y="347"/>
                      </a:cubicBezTo>
                      <a:cubicBezTo>
                        <a:pt x="788" y="347"/>
                        <a:pt x="788" y="347"/>
                        <a:pt x="788" y="347"/>
                      </a:cubicBezTo>
                      <a:cubicBezTo>
                        <a:pt x="788" y="348"/>
                        <a:pt x="788" y="348"/>
                        <a:pt x="788" y="348"/>
                      </a:cubicBezTo>
                      <a:cubicBezTo>
                        <a:pt x="788" y="350"/>
                        <a:pt x="788" y="350"/>
                        <a:pt x="788" y="350"/>
                      </a:cubicBezTo>
                      <a:cubicBezTo>
                        <a:pt x="790" y="351"/>
                        <a:pt x="790" y="351"/>
                        <a:pt x="790" y="351"/>
                      </a:cubicBezTo>
                      <a:cubicBezTo>
                        <a:pt x="793" y="354"/>
                        <a:pt x="793" y="354"/>
                        <a:pt x="793" y="354"/>
                      </a:cubicBezTo>
                      <a:cubicBezTo>
                        <a:pt x="794" y="355"/>
                        <a:pt x="794" y="355"/>
                        <a:pt x="794" y="355"/>
                      </a:cubicBezTo>
                      <a:cubicBezTo>
                        <a:pt x="794" y="357"/>
                        <a:pt x="794" y="357"/>
                        <a:pt x="794" y="357"/>
                      </a:cubicBezTo>
                      <a:cubicBezTo>
                        <a:pt x="796" y="358"/>
                        <a:pt x="796" y="358"/>
                        <a:pt x="796" y="358"/>
                      </a:cubicBezTo>
                      <a:cubicBezTo>
                        <a:pt x="798" y="361"/>
                        <a:pt x="798" y="361"/>
                        <a:pt x="798" y="361"/>
                      </a:cubicBezTo>
                      <a:cubicBezTo>
                        <a:pt x="803" y="363"/>
                        <a:pt x="803" y="363"/>
                        <a:pt x="803" y="363"/>
                      </a:cubicBezTo>
                      <a:cubicBezTo>
                        <a:pt x="806" y="363"/>
                        <a:pt x="806" y="363"/>
                        <a:pt x="806" y="363"/>
                      </a:cubicBezTo>
                      <a:cubicBezTo>
                        <a:pt x="807" y="363"/>
                        <a:pt x="807" y="363"/>
                        <a:pt x="807" y="363"/>
                      </a:cubicBezTo>
                      <a:cubicBezTo>
                        <a:pt x="808" y="363"/>
                        <a:pt x="808" y="363"/>
                        <a:pt x="808" y="363"/>
                      </a:cubicBezTo>
                      <a:cubicBezTo>
                        <a:pt x="810" y="363"/>
                        <a:pt x="810" y="363"/>
                        <a:pt x="810" y="363"/>
                      </a:cubicBezTo>
                      <a:cubicBezTo>
                        <a:pt x="814" y="363"/>
                        <a:pt x="814" y="363"/>
                        <a:pt x="814" y="363"/>
                      </a:cubicBezTo>
                      <a:cubicBezTo>
                        <a:pt x="817" y="363"/>
                        <a:pt x="817" y="363"/>
                        <a:pt x="817" y="363"/>
                      </a:cubicBezTo>
                      <a:cubicBezTo>
                        <a:pt x="817" y="361"/>
                        <a:pt x="817" y="361"/>
                        <a:pt x="817" y="361"/>
                      </a:cubicBezTo>
                      <a:cubicBezTo>
                        <a:pt x="818" y="360"/>
                        <a:pt x="818" y="360"/>
                        <a:pt x="818" y="360"/>
                      </a:cubicBezTo>
                      <a:cubicBezTo>
                        <a:pt x="820" y="358"/>
                        <a:pt x="820" y="358"/>
                        <a:pt x="820" y="358"/>
                      </a:cubicBezTo>
                      <a:cubicBezTo>
                        <a:pt x="824" y="358"/>
                        <a:pt x="824" y="358"/>
                        <a:pt x="824" y="358"/>
                      </a:cubicBezTo>
                      <a:cubicBezTo>
                        <a:pt x="827" y="355"/>
                        <a:pt x="827" y="355"/>
                        <a:pt x="827" y="355"/>
                      </a:cubicBezTo>
                      <a:cubicBezTo>
                        <a:pt x="831" y="354"/>
                        <a:pt x="831" y="354"/>
                        <a:pt x="831" y="354"/>
                      </a:cubicBezTo>
                      <a:cubicBezTo>
                        <a:pt x="834" y="354"/>
                        <a:pt x="834" y="354"/>
                        <a:pt x="834" y="354"/>
                      </a:cubicBezTo>
                      <a:cubicBezTo>
                        <a:pt x="836" y="355"/>
                        <a:pt x="836" y="355"/>
                        <a:pt x="836" y="355"/>
                      </a:cubicBezTo>
                      <a:cubicBezTo>
                        <a:pt x="837" y="357"/>
                        <a:pt x="837" y="357"/>
                        <a:pt x="837" y="357"/>
                      </a:cubicBezTo>
                      <a:cubicBezTo>
                        <a:pt x="837" y="360"/>
                        <a:pt x="837" y="360"/>
                        <a:pt x="837" y="360"/>
                      </a:cubicBezTo>
                      <a:cubicBezTo>
                        <a:pt x="840" y="361"/>
                        <a:pt x="840" y="361"/>
                        <a:pt x="840" y="361"/>
                      </a:cubicBezTo>
                      <a:cubicBezTo>
                        <a:pt x="841" y="364"/>
                        <a:pt x="841" y="364"/>
                        <a:pt x="841" y="364"/>
                      </a:cubicBezTo>
                      <a:cubicBezTo>
                        <a:pt x="841" y="365"/>
                        <a:pt x="841" y="365"/>
                        <a:pt x="841" y="365"/>
                      </a:cubicBezTo>
                      <a:cubicBezTo>
                        <a:pt x="839" y="367"/>
                        <a:pt x="839" y="367"/>
                        <a:pt x="839" y="367"/>
                      </a:cubicBezTo>
                      <a:cubicBezTo>
                        <a:pt x="840" y="368"/>
                        <a:pt x="840" y="368"/>
                        <a:pt x="840" y="368"/>
                      </a:cubicBezTo>
                      <a:cubicBezTo>
                        <a:pt x="840" y="370"/>
                        <a:pt x="840" y="370"/>
                        <a:pt x="840" y="370"/>
                      </a:cubicBezTo>
                      <a:cubicBezTo>
                        <a:pt x="840" y="373"/>
                        <a:pt x="840" y="373"/>
                        <a:pt x="840" y="373"/>
                      </a:cubicBezTo>
                      <a:cubicBezTo>
                        <a:pt x="843" y="377"/>
                        <a:pt x="843" y="377"/>
                        <a:pt x="843" y="377"/>
                      </a:cubicBezTo>
                      <a:cubicBezTo>
                        <a:pt x="843" y="380"/>
                        <a:pt x="843" y="380"/>
                        <a:pt x="843" y="380"/>
                      </a:cubicBezTo>
                      <a:cubicBezTo>
                        <a:pt x="844" y="381"/>
                        <a:pt x="844" y="381"/>
                        <a:pt x="844" y="381"/>
                      </a:cubicBezTo>
                      <a:cubicBezTo>
                        <a:pt x="844" y="383"/>
                        <a:pt x="844" y="383"/>
                        <a:pt x="844" y="383"/>
                      </a:cubicBezTo>
                      <a:cubicBezTo>
                        <a:pt x="843" y="384"/>
                        <a:pt x="843" y="384"/>
                        <a:pt x="843" y="384"/>
                      </a:cubicBezTo>
                      <a:cubicBezTo>
                        <a:pt x="844" y="384"/>
                        <a:pt x="844" y="384"/>
                        <a:pt x="844" y="384"/>
                      </a:cubicBezTo>
                      <a:cubicBezTo>
                        <a:pt x="844" y="386"/>
                        <a:pt x="844" y="386"/>
                        <a:pt x="844" y="386"/>
                      </a:cubicBezTo>
                      <a:cubicBezTo>
                        <a:pt x="844" y="388"/>
                        <a:pt x="844" y="388"/>
                        <a:pt x="844" y="388"/>
                      </a:cubicBezTo>
                      <a:cubicBezTo>
                        <a:pt x="844" y="390"/>
                        <a:pt x="844" y="390"/>
                        <a:pt x="844" y="390"/>
                      </a:cubicBezTo>
                      <a:cubicBezTo>
                        <a:pt x="844" y="391"/>
                        <a:pt x="844" y="391"/>
                        <a:pt x="844" y="391"/>
                      </a:cubicBezTo>
                      <a:cubicBezTo>
                        <a:pt x="843" y="393"/>
                        <a:pt x="843" y="393"/>
                        <a:pt x="843" y="393"/>
                      </a:cubicBezTo>
                      <a:cubicBezTo>
                        <a:pt x="843" y="394"/>
                        <a:pt x="843" y="394"/>
                        <a:pt x="843" y="394"/>
                      </a:cubicBezTo>
                      <a:cubicBezTo>
                        <a:pt x="844" y="397"/>
                        <a:pt x="844" y="397"/>
                        <a:pt x="844" y="397"/>
                      </a:cubicBezTo>
                      <a:cubicBezTo>
                        <a:pt x="844" y="398"/>
                        <a:pt x="844" y="398"/>
                        <a:pt x="844" y="398"/>
                      </a:cubicBezTo>
                      <a:cubicBezTo>
                        <a:pt x="841" y="398"/>
                        <a:pt x="841" y="398"/>
                        <a:pt x="841" y="398"/>
                      </a:cubicBezTo>
                      <a:cubicBezTo>
                        <a:pt x="837" y="397"/>
                        <a:pt x="837" y="397"/>
                        <a:pt x="837" y="397"/>
                      </a:cubicBezTo>
                      <a:cubicBezTo>
                        <a:pt x="834" y="396"/>
                        <a:pt x="834" y="396"/>
                        <a:pt x="834" y="396"/>
                      </a:cubicBezTo>
                      <a:cubicBezTo>
                        <a:pt x="830" y="396"/>
                        <a:pt x="830" y="396"/>
                        <a:pt x="830" y="396"/>
                      </a:cubicBezTo>
                      <a:cubicBezTo>
                        <a:pt x="830" y="397"/>
                        <a:pt x="830" y="397"/>
                        <a:pt x="830" y="397"/>
                      </a:cubicBezTo>
                      <a:cubicBezTo>
                        <a:pt x="829" y="398"/>
                        <a:pt x="829" y="398"/>
                        <a:pt x="829" y="398"/>
                      </a:cubicBezTo>
                      <a:cubicBezTo>
                        <a:pt x="827" y="400"/>
                        <a:pt x="827" y="400"/>
                        <a:pt x="827" y="400"/>
                      </a:cubicBezTo>
                      <a:cubicBezTo>
                        <a:pt x="824" y="400"/>
                        <a:pt x="824" y="400"/>
                        <a:pt x="824" y="400"/>
                      </a:cubicBezTo>
                      <a:cubicBezTo>
                        <a:pt x="824" y="401"/>
                        <a:pt x="824" y="401"/>
                        <a:pt x="824" y="401"/>
                      </a:cubicBezTo>
                      <a:cubicBezTo>
                        <a:pt x="826" y="403"/>
                        <a:pt x="826" y="403"/>
                        <a:pt x="826" y="403"/>
                      </a:cubicBezTo>
                      <a:cubicBezTo>
                        <a:pt x="827" y="404"/>
                        <a:pt x="827" y="404"/>
                        <a:pt x="827" y="404"/>
                      </a:cubicBezTo>
                      <a:cubicBezTo>
                        <a:pt x="831" y="410"/>
                        <a:pt x="831" y="410"/>
                        <a:pt x="831" y="410"/>
                      </a:cubicBezTo>
                      <a:cubicBezTo>
                        <a:pt x="836" y="416"/>
                        <a:pt x="836" y="416"/>
                        <a:pt x="836" y="416"/>
                      </a:cubicBezTo>
                      <a:cubicBezTo>
                        <a:pt x="839" y="420"/>
                        <a:pt x="839" y="420"/>
                        <a:pt x="839" y="420"/>
                      </a:cubicBezTo>
                      <a:cubicBezTo>
                        <a:pt x="840" y="423"/>
                        <a:pt x="840" y="423"/>
                        <a:pt x="840" y="423"/>
                      </a:cubicBezTo>
                      <a:cubicBezTo>
                        <a:pt x="840" y="426"/>
                        <a:pt x="840" y="426"/>
                        <a:pt x="840" y="426"/>
                      </a:cubicBezTo>
                      <a:cubicBezTo>
                        <a:pt x="840" y="427"/>
                        <a:pt x="840" y="427"/>
                        <a:pt x="840" y="427"/>
                      </a:cubicBezTo>
                      <a:cubicBezTo>
                        <a:pt x="837" y="429"/>
                        <a:pt x="837" y="429"/>
                        <a:pt x="837" y="429"/>
                      </a:cubicBezTo>
                      <a:cubicBezTo>
                        <a:pt x="834" y="430"/>
                        <a:pt x="834" y="430"/>
                        <a:pt x="834" y="430"/>
                      </a:cubicBezTo>
                      <a:cubicBezTo>
                        <a:pt x="835" y="430"/>
                        <a:pt x="835" y="430"/>
                        <a:pt x="835" y="430"/>
                      </a:cubicBezTo>
                      <a:cubicBezTo>
                        <a:pt x="839" y="431"/>
                        <a:pt x="839" y="431"/>
                        <a:pt x="839" y="431"/>
                      </a:cubicBezTo>
                      <a:cubicBezTo>
                        <a:pt x="841" y="430"/>
                        <a:pt x="841" y="430"/>
                        <a:pt x="841" y="430"/>
                      </a:cubicBezTo>
                      <a:cubicBezTo>
                        <a:pt x="844" y="431"/>
                        <a:pt x="844" y="431"/>
                        <a:pt x="844" y="431"/>
                      </a:cubicBezTo>
                      <a:cubicBezTo>
                        <a:pt x="844" y="429"/>
                        <a:pt x="844" y="429"/>
                        <a:pt x="844" y="429"/>
                      </a:cubicBezTo>
                      <a:cubicBezTo>
                        <a:pt x="843" y="427"/>
                        <a:pt x="843" y="427"/>
                        <a:pt x="843" y="427"/>
                      </a:cubicBezTo>
                      <a:cubicBezTo>
                        <a:pt x="844" y="426"/>
                        <a:pt x="844" y="426"/>
                        <a:pt x="844" y="426"/>
                      </a:cubicBezTo>
                      <a:cubicBezTo>
                        <a:pt x="844" y="424"/>
                        <a:pt x="844" y="424"/>
                        <a:pt x="844" y="424"/>
                      </a:cubicBezTo>
                      <a:cubicBezTo>
                        <a:pt x="846" y="423"/>
                        <a:pt x="846" y="423"/>
                        <a:pt x="846" y="423"/>
                      </a:cubicBezTo>
                      <a:cubicBezTo>
                        <a:pt x="846" y="421"/>
                        <a:pt x="846" y="421"/>
                        <a:pt x="846" y="421"/>
                      </a:cubicBezTo>
                      <a:cubicBezTo>
                        <a:pt x="847" y="423"/>
                        <a:pt x="847" y="423"/>
                        <a:pt x="847" y="423"/>
                      </a:cubicBezTo>
                      <a:cubicBezTo>
                        <a:pt x="847" y="424"/>
                        <a:pt x="847" y="424"/>
                        <a:pt x="847" y="424"/>
                      </a:cubicBezTo>
                      <a:cubicBezTo>
                        <a:pt x="849" y="426"/>
                        <a:pt x="849" y="426"/>
                        <a:pt x="849" y="426"/>
                      </a:cubicBezTo>
                      <a:cubicBezTo>
                        <a:pt x="850" y="424"/>
                        <a:pt x="850" y="424"/>
                        <a:pt x="850" y="424"/>
                      </a:cubicBezTo>
                      <a:cubicBezTo>
                        <a:pt x="850" y="421"/>
                        <a:pt x="850" y="421"/>
                        <a:pt x="850" y="421"/>
                      </a:cubicBezTo>
                      <a:cubicBezTo>
                        <a:pt x="853" y="424"/>
                        <a:pt x="853" y="424"/>
                        <a:pt x="853" y="424"/>
                      </a:cubicBezTo>
                      <a:cubicBezTo>
                        <a:pt x="854" y="427"/>
                        <a:pt x="854" y="427"/>
                        <a:pt x="854" y="427"/>
                      </a:cubicBezTo>
                      <a:cubicBezTo>
                        <a:pt x="856" y="427"/>
                        <a:pt x="856" y="427"/>
                        <a:pt x="856" y="427"/>
                      </a:cubicBezTo>
                      <a:cubicBezTo>
                        <a:pt x="859" y="429"/>
                        <a:pt x="859" y="429"/>
                        <a:pt x="859" y="429"/>
                      </a:cubicBezTo>
                      <a:cubicBezTo>
                        <a:pt x="863" y="429"/>
                        <a:pt x="863" y="429"/>
                        <a:pt x="863" y="429"/>
                      </a:cubicBezTo>
                      <a:cubicBezTo>
                        <a:pt x="864" y="430"/>
                        <a:pt x="864" y="430"/>
                        <a:pt x="864" y="430"/>
                      </a:cubicBezTo>
                      <a:cubicBezTo>
                        <a:pt x="867" y="429"/>
                        <a:pt x="867" y="429"/>
                        <a:pt x="867" y="429"/>
                      </a:cubicBezTo>
                      <a:cubicBezTo>
                        <a:pt x="873" y="426"/>
                        <a:pt x="873" y="426"/>
                        <a:pt x="873" y="426"/>
                      </a:cubicBezTo>
                      <a:cubicBezTo>
                        <a:pt x="879" y="421"/>
                        <a:pt x="879" y="421"/>
                        <a:pt x="879" y="421"/>
                      </a:cubicBezTo>
                      <a:cubicBezTo>
                        <a:pt x="880" y="417"/>
                        <a:pt x="880" y="417"/>
                        <a:pt x="880" y="417"/>
                      </a:cubicBezTo>
                      <a:cubicBezTo>
                        <a:pt x="882" y="414"/>
                        <a:pt x="882" y="414"/>
                        <a:pt x="882" y="414"/>
                      </a:cubicBezTo>
                      <a:cubicBezTo>
                        <a:pt x="880" y="413"/>
                        <a:pt x="880" y="413"/>
                        <a:pt x="880" y="413"/>
                      </a:cubicBezTo>
                      <a:cubicBezTo>
                        <a:pt x="882" y="411"/>
                        <a:pt x="882" y="411"/>
                        <a:pt x="882" y="411"/>
                      </a:cubicBezTo>
                      <a:cubicBezTo>
                        <a:pt x="882" y="408"/>
                        <a:pt x="882" y="408"/>
                        <a:pt x="882" y="408"/>
                      </a:cubicBezTo>
                      <a:cubicBezTo>
                        <a:pt x="882" y="407"/>
                        <a:pt x="882" y="407"/>
                        <a:pt x="882" y="407"/>
                      </a:cubicBezTo>
                      <a:cubicBezTo>
                        <a:pt x="883" y="406"/>
                        <a:pt x="883" y="406"/>
                        <a:pt x="883" y="406"/>
                      </a:cubicBezTo>
                      <a:cubicBezTo>
                        <a:pt x="883" y="404"/>
                        <a:pt x="883" y="404"/>
                        <a:pt x="883" y="404"/>
                      </a:cubicBezTo>
                      <a:cubicBezTo>
                        <a:pt x="883" y="403"/>
                        <a:pt x="883" y="403"/>
                        <a:pt x="883" y="403"/>
                      </a:cubicBezTo>
                      <a:cubicBezTo>
                        <a:pt x="884" y="401"/>
                        <a:pt x="884" y="401"/>
                        <a:pt x="884" y="401"/>
                      </a:cubicBezTo>
                      <a:cubicBezTo>
                        <a:pt x="884" y="398"/>
                        <a:pt x="884" y="398"/>
                        <a:pt x="884" y="398"/>
                      </a:cubicBezTo>
                      <a:cubicBezTo>
                        <a:pt x="886" y="394"/>
                        <a:pt x="886" y="394"/>
                        <a:pt x="886" y="394"/>
                      </a:cubicBezTo>
                      <a:cubicBezTo>
                        <a:pt x="887" y="391"/>
                        <a:pt x="887" y="391"/>
                        <a:pt x="887" y="391"/>
                      </a:cubicBezTo>
                      <a:cubicBezTo>
                        <a:pt x="889" y="387"/>
                        <a:pt x="889" y="387"/>
                        <a:pt x="889" y="387"/>
                      </a:cubicBezTo>
                      <a:cubicBezTo>
                        <a:pt x="889" y="381"/>
                        <a:pt x="889" y="381"/>
                        <a:pt x="889" y="381"/>
                      </a:cubicBezTo>
                      <a:cubicBezTo>
                        <a:pt x="889" y="378"/>
                        <a:pt x="889" y="378"/>
                        <a:pt x="889" y="378"/>
                      </a:cubicBezTo>
                      <a:cubicBezTo>
                        <a:pt x="889" y="375"/>
                        <a:pt x="889" y="375"/>
                        <a:pt x="889" y="375"/>
                      </a:cubicBezTo>
                      <a:cubicBezTo>
                        <a:pt x="887" y="373"/>
                        <a:pt x="887" y="373"/>
                        <a:pt x="887" y="373"/>
                      </a:cubicBezTo>
                      <a:cubicBezTo>
                        <a:pt x="889" y="370"/>
                        <a:pt x="889" y="370"/>
                        <a:pt x="889" y="370"/>
                      </a:cubicBezTo>
                      <a:cubicBezTo>
                        <a:pt x="889" y="367"/>
                        <a:pt x="889" y="367"/>
                        <a:pt x="889" y="367"/>
                      </a:cubicBezTo>
                      <a:cubicBezTo>
                        <a:pt x="889" y="364"/>
                        <a:pt x="889" y="364"/>
                        <a:pt x="889" y="364"/>
                      </a:cubicBezTo>
                      <a:cubicBezTo>
                        <a:pt x="889" y="363"/>
                        <a:pt x="889" y="363"/>
                        <a:pt x="889" y="363"/>
                      </a:cubicBezTo>
                      <a:cubicBezTo>
                        <a:pt x="889" y="360"/>
                        <a:pt x="889" y="360"/>
                        <a:pt x="889" y="360"/>
                      </a:cubicBezTo>
                      <a:cubicBezTo>
                        <a:pt x="892" y="355"/>
                        <a:pt x="892" y="355"/>
                        <a:pt x="892" y="355"/>
                      </a:cubicBezTo>
                      <a:cubicBezTo>
                        <a:pt x="892" y="353"/>
                        <a:pt x="892" y="353"/>
                        <a:pt x="892" y="353"/>
                      </a:cubicBezTo>
                      <a:cubicBezTo>
                        <a:pt x="892" y="350"/>
                        <a:pt x="892" y="350"/>
                        <a:pt x="892" y="350"/>
                      </a:cubicBezTo>
                      <a:cubicBezTo>
                        <a:pt x="890" y="347"/>
                        <a:pt x="890" y="347"/>
                        <a:pt x="890" y="347"/>
                      </a:cubicBezTo>
                      <a:cubicBezTo>
                        <a:pt x="889" y="345"/>
                        <a:pt x="889" y="345"/>
                        <a:pt x="889" y="345"/>
                      </a:cubicBezTo>
                      <a:cubicBezTo>
                        <a:pt x="889" y="344"/>
                        <a:pt x="889" y="344"/>
                        <a:pt x="889" y="344"/>
                      </a:cubicBezTo>
                      <a:cubicBezTo>
                        <a:pt x="886" y="343"/>
                        <a:pt x="886" y="343"/>
                        <a:pt x="886" y="343"/>
                      </a:cubicBezTo>
                      <a:cubicBezTo>
                        <a:pt x="887" y="340"/>
                        <a:pt x="887" y="340"/>
                        <a:pt x="887" y="340"/>
                      </a:cubicBezTo>
                      <a:cubicBezTo>
                        <a:pt x="886" y="338"/>
                        <a:pt x="886" y="338"/>
                        <a:pt x="886" y="338"/>
                      </a:cubicBezTo>
                      <a:cubicBezTo>
                        <a:pt x="883" y="335"/>
                        <a:pt x="883" y="335"/>
                        <a:pt x="883" y="335"/>
                      </a:cubicBezTo>
                      <a:cubicBezTo>
                        <a:pt x="882" y="332"/>
                        <a:pt x="882" y="332"/>
                        <a:pt x="882" y="332"/>
                      </a:cubicBezTo>
                      <a:cubicBezTo>
                        <a:pt x="883" y="331"/>
                        <a:pt x="883" y="331"/>
                        <a:pt x="883" y="331"/>
                      </a:cubicBezTo>
                      <a:cubicBezTo>
                        <a:pt x="880" y="331"/>
                        <a:pt x="880" y="331"/>
                        <a:pt x="880" y="331"/>
                      </a:cubicBezTo>
                      <a:cubicBezTo>
                        <a:pt x="879" y="328"/>
                        <a:pt x="879" y="328"/>
                        <a:pt x="879" y="328"/>
                      </a:cubicBezTo>
                      <a:cubicBezTo>
                        <a:pt x="874" y="324"/>
                        <a:pt x="874" y="324"/>
                        <a:pt x="874" y="324"/>
                      </a:cubicBezTo>
                      <a:cubicBezTo>
                        <a:pt x="874" y="321"/>
                        <a:pt x="874" y="321"/>
                        <a:pt x="874" y="321"/>
                      </a:cubicBezTo>
                      <a:cubicBezTo>
                        <a:pt x="873" y="318"/>
                        <a:pt x="873" y="318"/>
                        <a:pt x="873" y="318"/>
                      </a:cubicBezTo>
                      <a:cubicBezTo>
                        <a:pt x="872" y="317"/>
                        <a:pt x="872" y="317"/>
                        <a:pt x="872" y="317"/>
                      </a:cubicBezTo>
                      <a:cubicBezTo>
                        <a:pt x="872" y="315"/>
                        <a:pt x="872" y="315"/>
                        <a:pt x="872" y="315"/>
                      </a:cubicBezTo>
                      <a:cubicBezTo>
                        <a:pt x="872" y="314"/>
                        <a:pt x="872" y="314"/>
                        <a:pt x="872" y="314"/>
                      </a:cubicBezTo>
                      <a:cubicBezTo>
                        <a:pt x="870" y="312"/>
                        <a:pt x="870" y="312"/>
                        <a:pt x="870" y="312"/>
                      </a:cubicBezTo>
                      <a:cubicBezTo>
                        <a:pt x="870" y="311"/>
                        <a:pt x="870" y="311"/>
                        <a:pt x="870" y="311"/>
                      </a:cubicBezTo>
                      <a:cubicBezTo>
                        <a:pt x="872" y="308"/>
                        <a:pt x="872" y="308"/>
                        <a:pt x="872" y="308"/>
                      </a:cubicBezTo>
                      <a:cubicBezTo>
                        <a:pt x="872" y="307"/>
                        <a:pt x="872" y="307"/>
                        <a:pt x="872" y="307"/>
                      </a:cubicBezTo>
                      <a:cubicBezTo>
                        <a:pt x="870" y="305"/>
                        <a:pt x="870" y="305"/>
                        <a:pt x="870" y="305"/>
                      </a:cubicBezTo>
                      <a:cubicBezTo>
                        <a:pt x="870" y="304"/>
                        <a:pt x="870" y="304"/>
                        <a:pt x="870" y="304"/>
                      </a:cubicBezTo>
                      <a:cubicBezTo>
                        <a:pt x="869" y="302"/>
                        <a:pt x="869" y="302"/>
                        <a:pt x="869" y="302"/>
                      </a:cubicBezTo>
                      <a:cubicBezTo>
                        <a:pt x="866" y="302"/>
                        <a:pt x="866" y="302"/>
                        <a:pt x="866" y="302"/>
                      </a:cubicBezTo>
                      <a:cubicBezTo>
                        <a:pt x="864" y="301"/>
                        <a:pt x="864" y="301"/>
                        <a:pt x="864" y="301"/>
                      </a:cubicBezTo>
                      <a:cubicBezTo>
                        <a:pt x="864" y="300"/>
                        <a:pt x="864" y="300"/>
                        <a:pt x="864" y="300"/>
                      </a:cubicBezTo>
                      <a:cubicBezTo>
                        <a:pt x="863" y="297"/>
                        <a:pt x="863" y="297"/>
                        <a:pt x="863" y="297"/>
                      </a:cubicBezTo>
                      <a:cubicBezTo>
                        <a:pt x="859" y="295"/>
                        <a:pt x="859" y="295"/>
                        <a:pt x="859" y="295"/>
                      </a:cubicBezTo>
                      <a:cubicBezTo>
                        <a:pt x="853" y="291"/>
                        <a:pt x="853" y="291"/>
                        <a:pt x="853" y="291"/>
                      </a:cubicBezTo>
                      <a:cubicBezTo>
                        <a:pt x="856" y="292"/>
                        <a:pt x="856" y="292"/>
                        <a:pt x="856" y="292"/>
                      </a:cubicBezTo>
                      <a:cubicBezTo>
                        <a:pt x="859" y="294"/>
                        <a:pt x="859" y="294"/>
                        <a:pt x="859" y="294"/>
                      </a:cubicBezTo>
                      <a:cubicBezTo>
                        <a:pt x="859" y="292"/>
                        <a:pt x="859" y="292"/>
                        <a:pt x="859" y="292"/>
                      </a:cubicBezTo>
                      <a:cubicBezTo>
                        <a:pt x="859" y="289"/>
                        <a:pt x="859" y="289"/>
                        <a:pt x="859" y="289"/>
                      </a:cubicBezTo>
                      <a:cubicBezTo>
                        <a:pt x="856" y="289"/>
                        <a:pt x="856" y="289"/>
                        <a:pt x="856" y="289"/>
                      </a:cubicBezTo>
                      <a:cubicBezTo>
                        <a:pt x="851" y="288"/>
                        <a:pt x="851" y="288"/>
                        <a:pt x="851" y="288"/>
                      </a:cubicBezTo>
                      <a:cubicBezTo>
                        <a:pt x="846" y="284"/>
                        <a:pt x="846" y="284"/>
                        <a:pt x="846" y="284"/>
                      </a:cubicBezTo>
                      <a:cubicBezTo>
                        <a:pt x="840" y="282"/>
                        <a:pt x="840" y="282"/>
                        <a:pt x="840" y="282"/>
                      </a:cubicBezTo>
                      <a:cubicBezTo>
                        <a:pt x="836" y="278"/>
                        <a:pt x="836" y="278"/>
                        <a:pt x="836" y="278"/>
                      </a:cubicBezTo>
                      <a:cubicBezTo>
                        <a:pt x="833" y="277"/>
                        <a:pt x="833" y="277"/>
                        <a:pt x="833" y="277"/>
                      </a:cubicBezTo>
                      <a:cubicBezTo>
                        <a:pt x="830" y="277"/>
                        <a:pt x="830" y="277"/>
                        <a:pt x="830" y="277"/>
                      </a:cubicBezTo>
                      <a:cubicBezTo>
                        <a:pt x="827" y="277"/>
                        <a:pt x="827" y="277"/>
                        <a:pt x="827" y="277"/>
                      </a:cubicBezTo>
                      <a:cubicBezTo>
                        <a:pt x="824" y="277"/>
                        <a:pt x="824" y="277"/>
                        <a:pt x="824" y="277"/>
                      </a:cubicBezTo>
                      <a:cubicBezTo>
                        <a:pt x="821" y="277"/>
                        <a:pt x="821" y="277"/>
                        <a:pt x="821" y="277"/>
                      </a:cubicBezTo>
                      <a:cubicBezTo>
                        <a:pt x="820" y="277"/>
                        <a:pt x="820" y="277"/>
                        <a:pt x="820" y="277"/>
                      </a:cubicBezTo>
                      <a:cubicBezTo>
                        <a:pt x="821" y="279"/>
                        <a:pt x="821" y="279"/>
                        <a:pt x="821" y="279"/>
                      </a:cubicBezTo>
                      <a:cubicBezTo>
                        <a:pt x="823" y="281"/>
                        <a:pt x="823" y="281"/>
                        <a:pt x="823" y="281"/>
                      </a:cubicBezTo>
                      <a:cubicBezTo>
                        <a:pt x="821" y="281"/>
                        <a:pt x="821" y="281"/>
                        <a:pt x="821" y="281"/>
                      </a:cubicBezTo>
                      <a:cubicBezTo>
                        <a:pt x="820" y="282"/>
                        <a:pt x="820" y="282"/>
                        <a:pt x="820" y="282"/>
                      </a:cubicBezTo>
                      <a:cubicBezTo>
                        <a:pt x="820" y="284"/>
                        <a:pt x="820" y="284"/>
                        <a:pt x="820" y="284"/>
                      </a:cubicBezTo>
                      <a:cubicBezTo>
                        <a:pt x="820" y="285"/>
                        <a:pt x="820" y="285"/>
                        <a:pt x="820" y="285"/>
                      </a:cubicBezTo>
                      <a:cubicBezTo>
                        <a:pt x="816" y="287"/>
                        <a:pt x="816" y="287"/>
                        <a:pt x="816" y="287"/>
                      </a:cubicBezTo>
                      <a:cubicBezTo>
                        <a:pt x="813" y="285"/>
                        <a:pt x="813" y="285"/>
                        <a:pt x="813" y="285"/>
                      </a:cubicBezTo>
                      <a:cubicBezTo>
                        <a:pt x="813" y="284"/>
                        <a:pt x="813" y="284"/>
                        <a:pt x="813" y="284"/>
                      </a:cubicBezTo>
                      <a:cubicBezTo>
                        <a:pt x="814" y="281"/>
                        <a:pt x="814" y="281"/>
                        <a:pt x="814" y="281"/>
                      </a:cubicBezTo>
                      <a:cubicBezTo>
                        <a:pt x="810" y="279"/>
                        <a:pt x="810" y="279"/>
                        <a:pt x="810" y="279"/>
                      </a:cubicBezTo>
                      <a:cubicBezTo>
                        <a:pt x="807" y="278"/>
                        <a:pt x="807" y="278"/>
                        <a:pt x="807" y="278"/>
                      </a:cubicBezTo>
                      <a:cubicBezTo>
                        <a:pt x="808" y="278"/>
                        <a:pt x="808" y="278"/>
                        <a:pt x="808" y="278"/>
                      </a:cubicBezTo>
                      <a:cubicBezTo>
                        <a:pt x="810" y="275"/>
                        <a:pt x="810" y="275"/>
                        <a:pt x="810" y="275"/>
                      </a:cubicBezTo>
                      <a:cubicBezTo>
                        <a:pt x="806" y="277"/>
                        <a:pt x="806" y="277"/>
                        <a:pt x="806" y="277"/>
                      </a:cubicBezTo>
                      <a:cubicBezTo>
                        <a:pt x="806" y="278"/>
                        <a:pt x="806" y="278"/>
                        <a:pt x="806" y="278"/>
                      </a:cubicBezTo>
                      <a:cubicBezTo>
                        <a:pt x="806" y="279"/>
                        <a:pt x="806" y="279"/>
                        <a:pt x="806" y="279"/>
                      </a:cubicBezTo>
                      <a:cubicBezTo>
                        <a:pt x="807" y="279"/>
                        <a:pt x="807" y="279"/>
                        <a:pt x="807" y="279"/>
                      </a:cubicBezTo>
                      <a:cubicBezTo>
                        <a:pt x="808" y="282"/>
                        <a:pt x="808" y="282"/>
                        <a:pt x="808" y="282"/>
                      </a:cubicBezTo>
                      <a:cubicBezTo>
                        <a:pt x="806" y="282"/>
                        <a:pt x="806" y="282"/>
                        <a:pt x="806" y="282"/>
                      </a:cubicBezTo>
                      <a:cubicBezTo>
                        <a:pt x="804" y="282"/>
                        <a:pt x="804" y="282"/>
                        <a:pt x="804" y="282"/>
                      </a:cubicBezTo>
                      <a:cubicBezTo>
                        <a:pt x="803" y="281"/>
                        <a:pt x="803" y="281"/>
                        <a:pt x="803" y="281"/>
                      </a:cubicBezTo>
                      <a:cubicBezTo>
                        <a:pt x="801" y="277"/>
                        <a:pt x="801" y="277"/>
                        <a:pt x="801" y="277"/>
                      </a:cubicBezTo>
                      <a:cubicBezTo>
                        <a:pt x="798" y="275"/>
                        <a:pt x="798" y="275"/>
                        <a:pt x="798" y="275"/>
                      </a:cubicBezTo>
                      <a:cubicBezTo>
                        <a:pt x="798" y="272"/>
                        <a:pt x="798" y="272"/>
                        <a:pt x="798" y="272"/>
                      </a:cubicBezTo>
                      <a:cubicBezTo>
                        <a:pt x="796" y="272"/>
                        <a:pt x="796" y="272"/>
                        <a:pt x="796" y="272"/>
                      </a:cubicBezTo>
                      <a:cubicBezTo>
                        <a:pt x="791" y="272"/>
                        <a:pt x="791" y="272"/>
                        <a:pt x="791" y="272"/>
                      </a:cubicBezTo>
                      <a:cubicBezTo>
                        <a:pt x="787" y="272"/>
                        <a:pt x="787" y="272"/>
                        <a:pt x="787" y="272"/>
                      </a:cubicBezTo>
                      <a:cubicBezTo>
                        <a:pt x="781" y="271"/>
                        <a:pt x="781" y="271"/>
                        <a:pt x="781" y="271"/>
                      </a:cubicBezTo>
                      <a:cubicBezTo>
                        <a:pt x="778" y="269"/>
                        <a:pt x="778" y="269"/>
                        <a:pt x="778" y="269"/>
                      </a:cubicBezTo>
                      <a:cubicBezTo>
                        <a:pt x="777" y="268"/>
                        <a:pt x="777" y="268"/>
                        <a:pt x="777" y="268"/>
                      </a:cubicBezTo>
                      <a:cubicBezTo>
                        <a:pt x="778" y="265"/>
                        <a:pt x="778" y="265"/>
                        <a:pt x="778" y="265"/>
                      </a:cubicBezTo>
                      <a:cubicBezTo>
                        <a:pt x="783" y="262"/>
                        <a:pt x="783" y="262"/>
                        <a:pt x="783" y="262"/>
                      </a:cubicBezTo>
                      <a:cubicBezTo>
                        <a:pt x="783" y="259"/>
                        <a:pt x="783" y="259"/>
                        <a:pt x="783" y="259"/>
                      </a:cubicBezTo>
                      <a:cubicBezTo>
                        <a:pt x="784" y="259"/>
                        <a:pt x="784" y="259"/>
                        <a:pt x="784" y="259"/>
                      </a:cubicBezTo>
                      <a:cubicBezTo>
                        <a:pt x="786" y="258"/>
                        <a:pt x="786" y="258"/>
                        <a:pt x="786" y="258"/>
                      </a:cubicBezTo>
                      <a:cubicBezTo>
                        <a:pt x="787" y="255"/>
                        <a:pt x="787" y="255"/>
                        <a:pt x="787" y="255"/>
                      </a:cubicBezTo>
                      <a:cubicBezTo>
                        <a:pt x="788" y="251"/>
                        <a:pt x="788" y="251"/>
                        <a:pt x="788" y="251"/>
                      </a:cubicBezTo>
                      <a:cubicBezTo>
                        <a:pt x="790" y="249"/>
                        <a:pt x="790" y="249"/>
                        <a:pt x="790" y="249"/>
                      </a:cubicBezTo>
                      <a:cubicBezTo>
                        <a:pt x="791" y="248"/>
                        <a:pt x="791" y="248"/>
                        <a:pt x="791" y="248"/>
                      </a:cubicBezTo>
                      <a:cubicBezTo>
                        <a:pt x="790" y="248"/>
                        <a:pt x="790" y="248"/>
                        <a:pt x="790" y="248"/>
                      </a:cubicBezTo>
                      <a:cubicBezTo>
                        <a:pt x="790" y="246"/>
                        <a:pt x="790" y="246"/>
                        <a:pt x="790" y="246"/>
                      </a:cubicBezTo>
                      <a:cubicBezTo>
                        <a:pt x="790" y="244"/>
                        <a:pt x="790" y="244"/>
                        <a:pt x="790" y="244"/>
                      </a:cubicBezTo>
                      <a:cubicBezTo>
                        <a:pt x="790" y="242"/>
                        <a:pt x="790" y="242"/>
                        <a:pt x="790" y="242"/>
                      </a:cubicBezTo>
                      <a:cubicBezTo>
                        <a:pt x="791" y="238"/>
                        <a:pt x="791" y="238"/>
                        <a:pt x="791" y="238"/>
                      </a:cubicBezTo>
                      <a:cubicBezTo>
                        <a:pt x="794" y="236"/>
                        <a:pt x="794" y="236"/>
                        <a:pt x="794" y="236"/>
                      </a:cubicBezTo>
                      <a:cubicBezTo>
                        <a:pt x="794" y="235"/>
                        <a:pt x="794" y="235"/>
                        <a:pt x="794" y="235"/>
                      </a:cubicBezTo>
                      <a:cubicBezTo>
                        <a:pt x="794" y="234"/>
                        <a:pt x="794" y="234"/>
                        <a:pt x="794" y="234"/>
                      </a:cubicBezTo>
                      <a:cubicBezTo>
                        <a:pt x="796" y="232"/>
                        <a:pt x="796" y="232"/>
                        <a:pt x="796" y="232"/>
                      </a:cubicBezTo>
                      <a:cubicBezTo>
                        <a:pt x="797" y="231"/>
                        <a:pt x="797" y="231"/>
                        <a:pt x="797" y="231"/>
                      </a:cubicBezTo>
                      <a:cubicBezTo>
                        <a:pt x="797" y="229"/>
                        <a:pt x="797" y="229"/>
                        <a:pt x="797" y="229"/>
                      </a:cubicBezTo>
                      <a:cubicBezTo>
                        <a:pt x="796" y="226"/>
                        <a:pt x="796" y="226"/>
                        <a:pt x="796" y="226"/>
                      </a:cubicBezTo>
                      <a:cubicBezTo>
                        <a:pt x="796" y="225"/>
                        <a:pt x="796" y="225"/>
                        <a:pt x="796" y="225"/>
                      </a:cubicBezTo>
                      <a:cubicBezTo>
                        <a:pt x="797" y="222"/>
                        <a:pt x="797" y="222"/>
                        <a:pt x="797" y="222"/>
                      </a:cubicBezTo>
                      <a:cubicBezTo>
                        <a:pt x="800" y="221"/>
                        <a:pt x="800" y="221"/>
                        <a:pt x="800" y="221"/>
                      </a:cubicBezTo>
                      <a:cubicBezTo>
                        <a:pt x="800" y="218"/>
                        <a:pt x="800" y="218"/>
                        <a:pt x="800" y="218"/>
                      </a:cubicBezTo>
                      <a:cubicBezTo>
                        <a:pt x="800" y="215"/>
                        <a:pt x="800" y="215"/>
                        <a:pt x="800" y="215"/>
                      </a:cubicBezTo>
                      <a:cubicBezTo>
                        <a:pt x="801" y="213"/>
                        <a:pt x="801" y="213"/>
                        <a:pt x="801" y="213"/>
                      </a:cubicBezTo>
                      <a:cubicBezTo>
                        <a:pt x="804" y="212"/>
                        <a:pt x="804" y="212"/>
                        <a:pt x="804" y="212"/>
                      </a:cubicBezTo>
                      <a:cubicBezTo>
                        <a:pt x="810" y="212"/>
                        <a:pt x="810" y="212"/>
                        <a:pt x="810" y="212"/>
                      </a:cubicBezTo>
                      <a:cubicBezTo>
                        <a:pt x="816" y="211"/>
                        <a:pt x="816" y="211"/>
                        <a:pt x="816" y="211"/>
                      </a:cubicBezTo>
                      <a:cubicBezTo>
                        <a:pt x="823" y="211"/>
                        <a:pt x="823" y="211"/>
                        <a:pt x="823" y="211"/>
                      </a:cubicBezTo>
                      <a:cubicBezTo>
                        <a:pt x="830" y="211"/>
                        <a:pt x="830" y="211"/>
                        <a:pt x="830" y="211"/>
                      </a:cubicBezTo>
                      <a:cubicBezTo>
                        <a:pt x="831" y="212"/>
                        <a:pt x="831" y="212"/>
                        <a:pt x="831" y="212"/>
                      </a:cubicBezTo>
                      <a:cubicBezTo>
                        <a:pt x="834" y="213"/>
                        <a:pt x="834" y="213"/>
                        <a:pt x="834" y="213"/>
                      </a:cubicBezTo>
                      <a:cubicBezTo>
                        <a:pt x="836" y="213"/>
                        <a:pt x="836" y="213"/>
                        <a:pt x="836" y="213"/>
                      </a:cubicBezTo>
                      <a:cubicBezTo>
                        <a:pt x="839" y="213"/>
                        <a:pt x="839" y="213"/>
                        <a:pt x="839" y="213"/>
                      </a:cubicBezTo>
                      <a:cubicBezTo>
                        <a:pt x="837" y="212"/>
                        <a:pt x="837" y="212"/>
                        <a:pt x="837" y="212"/>
                      </a:cubicBezTo>
                      <a:cubicBezTo>
                        <a:pt x="837" y="211"/>
                        <a:pt x="837" y="211"/>
                        <a:pt x="837" y="211"/>
                      </a:cubicBezTo>
                      <a:cubicBezTo>
                        <a:pt x="843" y="212"/>
                        <a:pt x="843" y="212"/>
                        <a:pt x="843" y="212"/>
                      </a:cubicBezTo>
                      <a:cubicBezTo>
                        <a:pt x="847" y="212"/>
                        <a:pt x="847" y="212"/>
                        <a:pt x="847" y="212"/>
                      </a:cubicBezTo>
                      <a:cubicBezTo>
                        <a:pt x="850" y="212"/>
                        <a:pt x="850" y="212"/>
                        <a:pt x="850" y="212"/>
                      </a:cubicBezTo>
                      <a:cubicBezTo>
                        <a:pt x="854" y="211"/>
                        <a:pt x="854" y="211"/>
                        <a:pt x="854" y="211"/>
                      </a:cubicBezTo>
                      <a:cubicBezTo>
                        <a:pt x="859" y="212"/>
                        <a:pt x="859" y="212"/>
                        <a:pt x="859" y="212"/>
                      </a:cubicBezTo>
                      <a:cubicBezTo>
                        <a:pt x="860" y="212"/>
                        <a:pt x="860" y="212"/>
                        <a:pt x="860" y="212"/>
                      </a:cubicBezTo>
                      <a:cubicBezTo>
                        <a:pt x="863" y="213"/>
                        <a:pt x="863" y="213"/>
                        <a:pt x="863" y="213"/>
                      </a:cubicBezTo>
                      <a:cubicBezTo>
                        <a:pt x="861" y="212"/>
                        <a:pt x="861" y="212"/>
                        <a:pt x="861" y="212"/>
                      </a:cubicBezTo>
                      <a:cubicBezTo>
                        <a:pt x="860" y="211"/>
                        <a:pt x="860" y="211"/>
                        <a:pt x="860" y="211"/>
                      </a:cubicBezTo>
                      <a:cubicBezTo>
                        <a:pt x="859" y="211"/>
                        <a:pt x="859" y="211"/>
                        <a:pt x="859" y="211"/>
                      </a:cubicBezTo>
                      <a:cubicBezTo>
                        <a:pt x="859" y="209"/>
                        <a:pt x="859" y="209"/>
                        <a:pt x="859" y="209"/>
                      </a:cubicBezTo>
                      <a:cubicBezTo>
                        <a:pt x="860" y="209"/>
                        <a:pt x="860" y="209"/>
                        <a:pt x="860" y="209"/>
                      </a:cubicBezTo>
                      <a:cubicBezTo>
                        <a:pt x="860" y="208"/>
                        <a:pt x="860" y="208"/>
                        <a:pt x="860" y="208"/>
                      </a:cubicBezTo>
                      <a:cubicBezTo>
                        <a:pt x="860" y="206"/>
                        <a:pt x="860" y="206"/>
                        <a:pt x="860" y="206"/>
                      </a:cubicBezTo>
                      <a:cubicBezTo>
                        <a:pt x="863" y="206"/>
                        <a:pt x="863" y="206"/>
                        <a:pt x="863" y="206"/>
                      </a:cubicBezTo>
                      <a:cubicBezTo>
                        <a:pt x="864" y="206"/>
                        <a:pt x="864" y="206"/>
                        <a:pt x="864" y="206"/>
                      </a:cubicBezTo>
                      <a:cubicBezTo>
                        <a:pt x="870" y="208"/>
                        <a:pt x="870" y="208"/>
                        <a:pt x="870" y="208"/>
                      </a:cubicBezTo>
                      <a:cubicBezTo>
                        <a:pt x="876" y="209"/>
                        <a:pt x="876" y="209"/>
                        <a:pt x="876" y="209"/>
                      </a:cubicBezTo>
                      <a:cubicBezTo>
                        <a:pt x="879" y="209"/>
                        <a:pt x="879" y="209"/>
                        <a:pt x="879" y="209"/>
                      </a:cubicBezTo>
                      <a:cubicBezTo>
                        <a:pt x="884" y="209"/>
                        <a:pt x="884" y="209"/>
                        <a:pt x="884" y="209"/>
                      </a:cubicBezTo>
                      <a:cubicBezTo>
                        <a:pt x="889" y="212"/>
                        <a:pt x="889" y="212"/>
                        <a:pt x="889" y="212"/>
                      </a:cubicBezTo>
                      <a:cubicBezTo>
                        <a:pt x="893" y="212"/>
                        <a:pt x="893" y="212"/>
                        <a:pt x="893" y="212"/>
                      </a:cubicBezTo>
                      <a:cubicBezTo>
                        <a:pt x="896" y="213"/>
                        <a:pt x="896" y="213"/>
                        <a:pt x="896" y="213"/>
                      </a:cubicBezTo>
                      <a:cubicBezTo>
                        <a:pt x="893" y="213"/>
                        <a:pt x="893" y="213"/>
                        <a:pt x="893" y="213"/>
                      </a:cubicBezTo>
                      <a:cubicBezTo>
                        <a:pt x="890" y="213"/>
                        <a:pt x="890" y="213"/>
                        <a:pt x="890" y="213"/>
                      </a:cubicBezTo>
                      <a:cubicBezTo>
                        <a:pt x="886" y="215"/>
                        <a:pt x="886" y="215"/>
                        <a:pt x="886" y="215"/>
                      </a:cubicBezTo>
                      <a:cubicBezTo>
                        <a:pt x="892" y="218"/>
                        <a:pt x="892" y="218"/>
                        <a:pt x="892" y="218"/>
                      </a:cubicBezTo>
                      <a:cubicBezTo>
                        <a:pt x="899" y="218"/>
                        <a:pt x="899" y="218"/>
                        <a:pt x="899" y="218"/>
                      </a:cubicBezTo>
                      <a:cubicBezTo>
                        <a:pt x="897" y="216"/>
                        <a:pt x="897" y="216"/>
                        <a:pt x="897" y="216"/>
                      </a:cubicBezTo>
                      <a:cubicBezTo>
                        <a:pt x="902" y="216"/>
                        <a:pt x="902" y="216"/>
                        <a:pt x="902" y="216"/>
                      </a:cubicBezTo>
                      <a:cubicBezTo>
                        <a:pt x="906" y="218"/>
                        <a:pt x="906" y="218"/>
                        <a:pt x="906" y="218"/>
                      </a:cubicBezTo>
                      <a:cubicBezTo>
                        <a:pt x="906" y="215"/>
                        <a:pt x="906" y="215"/>
                        <a:pt x="906" y="215"/>
                      </a:cubicBezTo>
                      <a:cubicBezTo>
                        <a:pt x="907" y="213"/>
                        <a:pt x="907" y="213"/>
                        <a:pt x="907" y="213"/>
                      </a:cubicBezTo>
                      <a:cubicBezTo>
                        <a:pt x="910" y="213"/>
                        <a:pt x="910" y="213"/>
                        <a:pt x="910" y="213"/>
                      </a:cubicBezTo>
                      <a:cubicBezTo>
                        <a:pt x="915" y="215"/>
                        <a:pt x="915" y="215"/>
                        <a:pt x="915" y="215"/>
                      </a:cubicBezTo>
                      <a:cubicBezTo>
                        <a:pt x="916" y="215"/>
                        <a:pt x="916" y="215"/>
                        <a:pt x="916" y="215"/>
                      </a:cubicBezTo>
                      <a:cubicBezTo>
                        <a:pt x="916" y="213"/>
                        <a:pt x="916" y="213"/>
                        <a:pt x="916" y="213"/>
                      </a:cubicBezTo>
                      <a:cubicBezTo>
                        <a:pt x="920" y="213"/>
                        <a:pt x="920" y="213"/>
                        <a:pt x="920" y="213"/>
                      </a:cubicBezTo>
                      <a:cubicBezTo>
                        <a:pt x="922" y="213"/>
                        <a:pt x="922" y="213"/>
                        <a:pt x="922" y="213"/>
                      </a:cubicBezTo>
                      <a:cubicBezTo>
                        <a:pt x="925" y="213"/>
                        <a:pt x="925" y="213"/>
                        <a:pt x="925" y="213"/>
                      </a:cubicBezTo>
                      <a:cubicBezTo>
                        <a:pt x="919" y="211"/>
                        <a:pt x="919" y="211"/>
                        <a:pt x="919" y="211"/>
                      </a:cubicBezTo>
                      <a:cubicBezTo>
                        <a:pt x="916" y="209"/>
                        <a:pt x="916" y="209"/>
                        <a:pt x="916" y="209"/>
                      </a:cubicBezTo>
                      <a:cubicBezTo>
                        <a:pt x="913" y="209"/>
                        <a:pt x="913" y="209"/>
                        <a:pt x="913" y="209"/>
                      </a:cubicBezTo>
                      <a:cubicBezTo>
                        <a:pt x="915" y="211"/>
                        <a:pt x="915" y="211"/>
                        <a:pt x="915" y="211"/>
                      </a:cubicBezTo>
                      <a:cubicBezTo>
                        <a:pt x="912" y="211"/>
                        <a:pt x="912" y="211"/>
                        <a:pt x="912" y="211"/>
                      </a:cubicBezTo>
                      <a:cubicBezTo>
                        <a:pt x="910" y="209"/>
                        <a:pt x="910" y="209"/>
                        <a:pt x="910" y="209"/>
                      </a:cubicBezTo>
                      <a:cubicBezTo>
                        <a:pt x="910" y="208"/>
                        <a:pt x="910" y="208"/>
                        <a:pt x="910" y="208"/>
                      </a:cubicBezTo>
                      <a:cubicBezTo>
                        <a:pt x="912" y="208"/>
                        <a:pt x="912" y="208"/>
                        <a:pt x="912" y="208"/>
                      </a:cubicBezTo>
                      <a:cubicBezTo>
                        <a:pt x="907" y="206"/>
                        <a:pt x="907" y="206"/>
                        <a:pt x="907" y="206"/>
                      </a:cubicBezTo>
                      <a:cubicBezTo>
                        <a:pt x="907" y="205"/>
                        <a:pt x="907" y="205"/>
                        <a:pt x="907" y="205"/>
                      </a:cubicBezTo>
                      <a:cubicBezTo>
                        <a:pt x="909" y="205"/>
                        <a:pt x="909" y="205"/>
                        <a:pt x="909" y="205"/>
                      </a:cubicBezTo>
                      <a:cubicBezTo>
                        <a:pt x="907" y="202"/>
                        <a:pt x="907" y="202"/>
                        <a:pt x="907" y="202"/>
                      </a:cubicBezTo>
                      <a:cubicBezTo>
                        <a:pt x="906" y="201"/>
                        <a:pt x="906" y="201"/>
                        <a:pt x="906" y="201"/>
                      </a:cubicBezTo>
                      <a:cubicBezTo>
                        <a:pt x="907" y="198"/>
                        <a:pt x="907" y="198"/>
                        <a:pt x="907" y="198"/>
                      </a:cubicBezTo>
                      <a:cubicBezTo>
                        <a:pt x="909" y="196"/>
                        <a:pt x="909" y="196"/>
                        <a:pt x="909" y="196"/>
                      </a:cubicBezTo>
                      <a:cubicBezTo>
                        <a:pt x="910" y="195"/>
                        <a:pt x="910" y="195"/>
                        <a:pt x="910" y="195"/>
                      </a:cubicBezTo>
                      <a:cubicBezTo>
                        <a:pt x="910" y="193"/>
                        <a:pt x="910" y="193"/>
                        <a:pt x="910" y="193"/>
                      </a:cubicBezTo>
                      <a:cubicBezTo>
                        <a:pt x="909" y="191"/>
                        <a:pt x="909" y="191"/>
                        <a:pt x="909" y="191"/>
                      </a:cubicBezTo>
                      <a:cubicBezTo>
                        <a:pt x="909" y="189"/>
                        <a:pt x="909" y="189"/>
                        <a:pt x="909" y="189"/>
                      </a:cubicBezTo>
                      <a:cubicBezTo>
                        <a:pt x="910" y="188"/>
                        <a:pt x="910" y="188"/>
                        <a:pt x="910" y="188"/>
                      </a:cubicBezTo>
                      <a:cubicBezTo>
                        <a:pt x="910" y="186"/>
                        <a:pt x="910" y="186"/>
                        <a:pt x="910" y="186"/>
                      </a:cubicBezTo>
                      <a:cubicBezTo>
                        <a:pt x="909" y="185"/>
                        <a:pt x="909" y="185"/>
                        <a:pt x="909" y="185"/>
                      </a:cubicBezTo>
                      <a:cubicBezTo>
                        <a:pt x="910" y="183"/>
                        <a:pt x="910" y="183"/>
                        <a:pt x="910" y="183"/>
                      </a:cubicBezTo>
                      <a:cubicBezTo>
                        <a:pt x="910" y="182"/>
                        <a:pt x="910" y="182"/>
                        <a:pt x="910" y="182"/>
                      </a:cubicBezTo>
                      <a:cubicBezTo>
                        <a:pt x="912" y="182"/>
                        <a:pt x="912" y="182"/>
                        <a:pt x="912" y="182"/>
                      </a:cubicBezTo>
                      <a:cubicBezTo>
                        <a:pt x="912" y="181"/>
                        <a:pt x="912" y="181"/>
                        <a:pt x="912" y="181"/>
                      </a:cubicBezTo>
                      <a:cubicBezTo>
                        <a:pt x="917" y="182"/>
                        <a:pt x="917" y="182"/>
                        <a:pt x="917" y="182"/>
                      </a:cubicBezTo>
                      <a:cubicBezTo>
                        <a:pt x="922" y="181"/>
                        <a:pt x="922" y="181"/>
                        <a:pt x="922" y="181"/>
                      </a:cubicBezTo>
                      <a:cubicBezTo>
                        <a:pt x="926" y="179"/>
                        <a:pt x="926" y="179"/>
                        <a:pt x="926" y="179"/>
                      </a:cubicBezTo>
                      <a:cubicBezTo>
                        <a:pt x="929" y="181"/>
                        <a:pt x="929" y="181"/>
                        <a:pt x="929" y="181"/>
                      </a:cubicBezTo>
                      <a:cubicBezTo>
                        <a:pt x="930" y="181"/>
                        <a:pt x="930" y="181"/>
                        <a:pt x="930" y="181"/>
                      </a:cubicBezTo>
                      <a:cubicBezTo>
                        <a:pt x="933" y="182"/>
                        <a:pt x="933" y="182"/>
                        <a:pt x="933" y="182"/>
                      </a:cubicBezTo>
                      <a:cubicBezTo>
                        <a:pt x="935" y="182"/>
                        <a:pt x="935" y="182"/>
                        <a:pt x="935" y="182"/>
                      </a:cubicBezTo>
                      <a:cubicBezTo>
                        <a:pt x="936" y="179"/>
                        <a:pt x="936" y="179"/>
                        <a:pt x="936" y="179"/>
                      </a:cubicBezTo>
                      <a:cubicBezTo>
                        <a:pt x="937" y="181"/>
                        <a:pt x="937" y="181"/>
                        <a:pt x="937" y="181"/>
                      </a:cubicBezTo>
                      <a:cubicBezTo>
                        <a:pt x="940" y="183"/>
                        <a:pt x="940" y="183"/>
                        <a:pt x="940" y="183"/>
                      </a:cubicBezTo>
                      <a:cubicBezTo>
                        <a:pt x="940" y="185"/>
                        <a:pt x="940" y="185"/>
                        <a:pt x="940" y="185"/>
                      </a:cubicBezTo>
                      <a:cubicBezTo>
                        <a:pt x="942" y="186"/>
                        <a:pt x="942" y="186"/>
                        <a:pt x="942" y="186"/>
                      </a:cubicBezTo>
                      <a:cubicBezTo>
                        <a:pt x="942" y="188"/>
                        <a:pt x="942" y="188"/>
                        <a:pt x="942" y="188"/>
                      </a:cubicBezTo>
                      <a:cubicBezTo>
                        <a:pt x="940" y="188"/>
                        <a:pt x="940" y="188"/>
                        <a:pt x="940" y="188"/>
                      </a:cubicBezTo>
                      <a:cubicBezTo>
                        <a:pt x="945" y="191"/>
                        <a:pt x="945" y="191"/>
                        <a:pt x="945" y="191"/>
                      </a:cubicBezTo>
                      <a:cubicBezTo>
                        <a:pt x="946" y="192"/>
                        <a:pt x="946" y="192"/>
                        <a:pt x="946" y="192"/>
                      </a:cubicBezTo>
                      <a:cubicBezTo>
                        <a:pt x="947" y="191"/>
                        <a:pt x="947" y="191"/>
                        <a:pt x="947" y="191"/>
                      </a:cubicBezTo>
                      <a:cubicBezTo>
                        <a:pt x="949" y="191"/>
                        <a:pt x="949" y="191"/>
                        <a:pt x="949" y="191"/>
                      </a:cubicBezTo>
                      <a:cubicBezTo>
                        <a:pt x="950" y="192"/>
                        <a:pt x="950" y="192"/>
                        <a:pt x="950" y="192"/>
                      </a:cubicBezTo>
                      <a:cubicBezTo>
                        <a:pt x="952" y="193"/>
                        <a:pt x="952" y="193"/>
                        <a:pt x="952" y="193"/>
                      </a:cubicBezTo>
                      <a:cubicBezTo>
                        <a:pt x="952" y="195"/>
                        <a:pt x="952" y="195"/>
                        <a:pt x="952" y="195"/>
                      </a:cubicBezTo>
                      <a:cubicBezTo>
                        <a:pt x="953" y="196"/>
                        <a:pt x="953" y="196"/>
                        <a:pt x="953" y="196"/>
                      </a:cubicBezTo>
                      <a:cubicBezTo>
                        <a:pt x="955" y="195"/>
                        <a:pt x="955" y="195"/>
                        <a:pt x="955" y="195"/>
                      </a:cubicBezTo>
                      <a:cubicBezTo>
                        <a:pt x="958" y="195"/>
                        <a:pt x="958" y="195"/>
                        <a:pt x="958" y="195"/>
                      </a:cubicBezTo>
                      <a:cubicBezTo>
                        <a:pt x="958" y="192"/>
                        <a:pt x="958" y="192"/>
                        <a:pt x="958" y="192"/>
                      </a:cubicBezTo>
                      <a:cubicBezTo>
                        <a:pt x="958" y="191"/>
                        <a:pt x="958" y="191"/>
                        <a:pt x="958" y="191"/>
                      </a:cubicBezTo>
                      <a:cubicBezTo>
                        <a:pt x="959" y="186"/>
                        <a:pt x="959" y="186"/>
                        <a:pt x="959" y="186"/>
                      </a:cubicBezTo>
                      <a:cubicBezTo>
                        <a:pt x="959" y="185"/>
                        <a:pt x="959" y="185"/>
                        <a:pt x="959" y="185"/>
                      </a:cubicBezTo>
                      <a:cubicBezTo>
                        <a:pt x="960" y="183"/>
                        <a:pt x="960" y="183"/>
                        <a:pt x="960" y="183"/>
                      </a:cubicBezTo>
                      <a:cubicBezTo>
                        <a:pt x="962" y="183"/>
                        <a:pt x="962" y="183"/>
                        <a:pt x="962" y="183"/>
                      </a:cubicBezTo>
                      <a:cubicBezTo>
                        <a:pt x="963" y="182"/>
                        <a:pt x="963" y="182"/>
                        <a:pt x="963" y="182"/>
                      </a:cubicBezTo>
                      <a:cubicBezTo>
                        <a:pt x="965" y="182"/>
                        <a:pt x="965" y="182"/>
                        <a:pt x="965" y="182"/>
                      </a:cubicBezTo>
                      <a:cubicBezTo>
                        <a:pt x="968" y="185"/>
                        <a:pt x="968" y="185"/>
                        <a:pt x="968" y="185"/>
                      </a:cubicBezTo>
                      <a:cubicBezTo>
                        <a:pt x="968" y="183"/>
                        <a:pt x="968" y="183"/>
                        <a:pt x="968" y="183"/>
                      </a:cubicBezTo>
                      <a:cubicBezTo>
                        <a:pt x="969" y="183"/>
                        <a:pt x="969" y="183"/>
                        <a:pt x="969" y="183"/>
                      </a:cubicBezTo>
                      <a:cubicBezTo>
                        <a:pt x="965" y="181"/>
                        <a:pt x="965" y="181"/>
                        <a:pt x="965" y="181"/>
                      </a:cubicBezTo>
                      <a:cubicBezTo>
                        <a:pt x="962" y="179"/>
                        <a:pt x="962" y="179"/>
                        <a:pt x="962" y="179"/>
                      </a:cubicBezTo>
                      <a:cubicBezTo>
                        <a:pt x="959" y="176"/>
                        <a:pt x="959" y="176"/>
                        <a:pt x="959" y="176"/>
                      </a:cubicBezTo>
                      <a:cubicBezTo>
                        <a:pt x="959" y="175"/>
                        <a:pt x="959" y="175"/>
                        <a:pt x="959" y="175"/>
                      </a:cubicBezTo>
                      <a:cubicBezTo>
                        <a:pt x="959" y="173"/>
                        <a:pt x="959" y="173"/>
                        <a:pt x="959" y="173"/>
                      </a:cubicBezTo>
                      <a:cubicBezTo>
                        <a:pt x="958" y="173"/>
                        <a:pt x="958" y="173"/>
                        <a:pt x="958" y="173"/>
                      </a:cubicBezTo>
                      <a:cubicBezTo>
                        <a:pt x="956" y="172"/>
                        <a:pt x="956" y="172"/>
                        <a:pt x="956" y="172"/>
                      </a:cubicBezTo>
                      <a:cubicBezTo>
                        <a:pt x="962" y="170"/>
                        <a:pt x="962" y="170"/>
                        <a:pt x="962" y="170"/>
                      </a:cubicBezTo>
                      <a:cubicBezTo>
                        <a:pt x="965" y="170"/>
                        <a:pt x="965" y="170"/>
                        <a:pt x="965" y="170"/>
                      </a:cubicBezTo>
                      <a:cubicBezTo>
                        <a:pt x="968" y="170"/>
                        <a:pt x="968" y="170"/>
                        <a:pt x="968" y="170"/>
                      </a:cubicBezTo>
                      <a:cubicBezTo>
                        <a:pt x="973" y="172"/>
                        <a:pt x="973" y="172"/>
                        <a:pt x="973" y="172"/>
                      </a:cubicBezTo>
                      <a:cubicBezTo>
                        <a:pt x="979" y="173"/>
                        <a:pt x="979" y="173"/>
                        <a:pt x="979" y="173"/>
                      </a:cubicBezTo>
                      <a:cubicBezTo>
                        <a:pt x="975" y="173"/>
                        <a:pt x="975" y="173"/>
                        <a:pt x="975" y="173"/>
                      </a:cubicBezTo>
                      <a:cubicBezTo>
                        <a:pt x="978" y="175"/>
                        <a:pt x="978" y="175"/>
                        <a:pt x="978" y="175"/>
                      </a:cubicBezTo>
                      <a:cubicBezTo>
                        <a:pt x="973" y="173"/>
                        <a:pt x="973" y="173"/>
                        <a:pt x="973" y="173"/>
                      </a:cubicBezTo>
                      <a:cubicBezTo>
                        <a:pt x="972" y="172"/>
                        <a:pt x="972" y="172"/>
                        <a:pt x="972" y="172"/>
                      </a:cubicBezTo>
                      <a:cubicBezTo>
                        <a:pt x="969" y="173"/>
                        <a:pt x="969" y="173"/>
                        <a:pt x="969" y="173"/>
                      </a:cubicBezTo>
                      <a:cubicBezTo>
                        <a:pt x="968" y="175"/>
                        <a:pt x="968" y="175"/>
                        <a:pt x="968" y="175"/>
                      </a:cubicBezTo>
                      <a:cubicBezTo>
                        <a:pt x="969" y="176"/>
                        <a:pt x="969" y="176"/>
                        <a:pt x="969" y="176"/>
                      </a:cubicBezTo>
                      <a:cubicBezTo>
                        <a:pt x="972" y="181"/>
                        <a:pt x="972" y="181"/>
                        <a:pt x="972" y="181"/>
                      </a:cubicBezTo>
                      <a:cubicBezTo>
                        <a:pt x="975" y="182"/>
                        <a:pt x="975" y="182"/>
                        <a:pt x="975" y="182"/>
                      </a:cubicBezTo>
                      <a:cubicBezTo>
                        <a:pt x="975" y="183"/>
                        <a:pt x="975" y="183"/>
                        <a:pt x="975" y="183"/>
                      </a:cubicBezTo>
                      <a:cubicBezTo>
                        <a:pt x="976" y="185"/>
                        <a:pt x="976" y="185"/>
                        <a:pt x="976" y="185"/>
                      </a:cubicBezTo>
                      <a:cubicBezTo>
                        <a:pt x="979" y="186"/>
                        <a:pt x="979" y="186"/>
                        <a:pt x="979" y="186"/>
                      </a:cubicBezTo>
                      <a:cubicBezTo>
                        <a:pt x="980" y="188"/>
                        <a:pt x="980" y="188"/>
                        <a:pt x="980" y="188"/>
                      </a:cubicBezTo>
                      <a:cubicBezTo>
                        <a:pt x="980" y="189"/>
                        <a:pt x="980" y="189"/>
                        <a:pt x="980" y="189"/>
                      </a:cubicBezTo>
                      <a:cubicBezTo>
                        <a:pt x="982" y="191"/>
                        <a:pt x="982" y="191"/>
                        <a:pt x="982" y="191"/>
                      </a:cubicBezTo>
                      <a:cubicBezTo>
                        <a:pt x="983" y="192"/>
                        <a:pt x="983" y="192"/>
                        <a:pt x="983" y="192"/>
                      </a:cubicBezTo>
                      <a:cubicBezTo>
                        <a:pt x="980" y="193"/>
                        <a:pt x="980" y="193"/>
                        <a:pt x="980" y="193"/>
                      </a:cubicBezTo>
                      <a:cubicBezTo>
                        <a:pt x="979" y="193"/>
                        <a:pt x="979" y="193"/>
                        <a:pt x="979" y="193"/>
                      </a:cubicBezTo>
                      <a:cubicBezTo>
                        <a:pt x="978" y="193"/>
                        <a:pt x="978" y="193"/>
                        <a:pt x="978" y="193"/>
                      </a:cubicBezTo>
                      <a:cubicBezTo>
                        <a:pt x="976" y="195"/>
                        <a:pt x="976" y="195"/>
                        <a:pt x="976" y="195"/>
                      </a:cubicBezTo>
                      <a:cubicBezTo>
                        <a:pt x="973" y="198"/>
                        <a:pt x="973" y="198"/>
                        <a:pt x="973" y="198"/>
                      </a:cubicBezTo>
                      <a:cubicBezTo>
                        <a:pt x="975" y="201"/>
                        <a:pt x="975" y="201"/>
                        <a:pt x="975" y="201"/>
                      </a:cubicBezTo>
                      <a:cubicBezTo>
                        <a:pt x="975" y="202"/>
                        <a:pt x="975" y="202"/>
                        <a:pt x="975" y="202"/>
                      </a:cubicBezTo>
                      <a:cubicBezTo>
                        <a:pt x="973" y="203"/>
                        <a:pt x="973" y="203"/>
                        <a:pt x="973" y="203"/>
                      </a:cubicBezTo>
                      <a:cubicBezTo>
                        <a:pt x="973" y="205"/>
                        <a:pt x="973" y="205"/>
                        <a:pt x="973" y="205"/>
                      </a:cubicBezTo>
                      <a:cubicBezTo>
                        <a:pt x="973" y="208"/>
                        <a:pt x="973" y="208"/>
                        <a:pt x="973" y="208"/>
                      </a:cubicBezTo>
                      <a:cubicBezTo>
                        <a:pt x="972" y="209"/>
                        <a:pt x="972" y="209"/>
                        <a:pt x="972" y="209"/>
                      </a:cubicBezTo>
                      <a:cubicBezTo>
                        <a:pt x="972" y="211"/>
                        <a:pt x="972" y="211"/>
                        <a:pt x="972" y="211"/>
                      </a:cubicBezTo>
                      <a:cubicBezTo>
                        <a:pt x="972" y="212"/>
                        <a:pt x="972" y="212"/>
                        <a:pt x="972" y="212"/>
                      </a:cubicBezTo>
                      <a:cubicBezTo>
                        <a:pt x="972" y="213"/>
                        <a:pt x="972" y="213"/>
                        <a:pt x="972" y="213"/>
                      </a:cubicBezTo>
                      <a:cubicBezTo>
                        <a:pt x="970" y="215"/>
                        <a:pt x="970" y="215"/>
                        <a:pt x="970" y="215"/>
                      </a:cubicBezTo>
                      <a:cubicBezTo>
                        <a:pt x="972" y="216"/>
                        <a:pt x="972" y="216"/>
                        <a:pt x="972" y="216"/>
                      </a:cubicBezTo>
                      <a:cubicBezTo>
                        <a:pt x="973" y="218"/>
                        <a:pt x="973" y="218"/>
                        <a:pt x="973" y="218"/>
                      </a:cubicBezTo>
                      <a:cubicBezTo>
                        <a:pt x="973" y="219"/>
                        <a:pt x="973" y="219"/>
                        <a:pt x="973" y="219"/>
                      </a:cubicBezTo>
                      <a:cubicBezTo>
                        <a:pt x="973" y="221"/>
                        <a:pt x="973" y="221"/>
                        <a:pt x="973" y="221"/>
                      </a:cubicBezTo>
                      <a:cubicBezTo>
                        <a:pt x="973" y="222"/>
                        <a:pt x="973" y="222"/>
                        <a:pt x="973" y="222"/>
                      </a:cubicBezTo>
                      <a:cubicBezTo>
                        <a:pt x="972" y="222"/>
                        <a:pt x="972" y="222"/>
                        <a:pt x="972" y="222"/>
                      </a:cubicBezTo>
                      <a:cubicBezTo>
                        <a:pt x="972" y="224"/>
                        <a:pt x="972" y="224"/>
                        <a:pt x="972" y="224"/>
                      </a:cubicBezTo>
                      <a:cubicBezTo>
                        <a:pt x="970" y="226"/>
                        <a:pt x="970" y="226"/>
                        <a:pt x="970" y="226"/>
                      </a:cubicBezTo>
                      <a:cubicBezTo>
                        <a:pt x="970" y="228"/>
                        <a:pt x="970" y="228"/>
                        <a:pt x="970" y="228"/>
                      </a:cubicBezTo>
                      <a:cubicBezTo>
                        <a:pt x="970" y="229"/>
                        <a:pt x="970" y="229"/>
                        <a:pt x="970" y="229"/>
                      </a:cubicBezTo>
                      <a:cubicBezTo>
                        <a:pt x="968" y="228"/>
                        <a:pt x="968" y="228"/>
                        <a:pt x="968" y="228"/>
                      </a:cubicBezTo>
                      <a:cubicBezTo>
                        <a:pt x="965" y="228"/>
                        <a:pt x="965" y="228"/>
                        <a:pt x="965" y="228"/>
                      </a:cubicBezTo>
                      <a:cubicBezTo>
                        <a:pt x="965" y="231"/>
                        <a:pt x="965" y="231"/>
                        <a:pt x="965" y="231"/>
                      </a:cubicBezTo>
                      <a:cubicBezTo>
                        <a:pt x="965" y="232"/>
                        <a:pt x="965" y="232"/>
                        <a:pt x="965" y="232"/>
                      </a:cubicBezTo>
                      <a:cubicBezTo>
                        <a:pt x="962" y="231"/>
                        <a:pt x="962" y="231"/>
                        <a:pt x="962" y="231"/>
                      </a:cubicBezTo>
                      <a:cubicBezTo>
                        <a:pt x="959" y="231"/>
                        <a:pt x="959" y="231"/>
                        <a:pt x="959" y="231"/>
                      </a:cubicBezTo>
                      <a:cubicBezTo>
                        <a:pt x="962" y="234"/>
                        <a:pt x="962" y="234"/>
                        <a:pt x="962" y="234"/>
                      </a:cubicBezTo>
                      <a:cubicBezTo>
                        <a:pt x="965" y="235"/>
                        <a:pt x="965" y="235"/>
                        <a:pt x="965" y="235"/>
                      </a:cubicBezTo>
                      <a:cubicBezTo>
                        <a:pt x="966" y="238"/>
                        <a:pt x="966" y="238"/>
                        <a:pt x="966" y="238"/>
                      </a:cubicBezTo>
                      <a:cubicBezTo>
                        <a:pt x="968" y="241"/>
                        <a:pt x="968" y="241"/>
                        <a:pt x="968" y="241"/>
                      </a:cubicBezTo>
                      <a:cubicBezTo>
                        <a:pt x="966" y="241"/>
                        <a:pt x="966" y="241"/>
                        <a:pt x="966" y="241"/>
                      </a:cubicBezTo>
                      <a:cubicBezTo>
                        <a:pt x="966" y="242"/>
                        <a:pt x="966" y="242"/>
                        <a:pt x="966" y="242"/>
                      </a:cubicBezTo>
                      <a:cubicBezTo>
                        <a:pt x="965" y="245"/>
                        <a:pt x="965" y="245"/>
                        <a:pt x="965" y="245"/>
                      </a:cubicBezTo>
                      <a:cubicBezTo>
                        <a:pt x="965" y="246"/>
                        <a:pt x="965" y="246"/>
                        <a:pt x="965" y="246"/>
                      </a:cubicBezTo>
                      <a:cubicBezTo>
                        <a:pt x="968" y="249"/>
                        <a:pt x="968" y="249"/>
                        <a:pt x="968" y="249"/>
                      </a:cubicBezTo>
                      <a:cubicBezTo>
                        <a:pt x="972" y="255"/>
                        <a:pt x="972" y="255"/>
                        <a:pt x="972" y="255"/>
                      </a:cubicBezTo>
                      <a:cubicBezTo>
                        <a:pt x="979" y="264"/>
                        <a:pt x="979" y="264"/>
                        <a:pt x="979" y="264"/>
                      </a:cubicBezTo>
                      <a:cubicBezTo>
                        <a:pt x="986" y="271"/>
                        <a:pt x="986" y="271"/>
                        <a:pt x="986" y="271"/>
                      </a:cubicBezTo>
                      <a:cubicBezTo>
                        <a:pt x="1005" y="287"/>
                        <a:pt x="1005" y="287"/>
                        <a:pt x="1005" y="287"/>
                      </a:cubicBezTo>
                      <a:cubicBezTo>
                        <a:pt x="1012" y="294"/>
                        <a:pt x="1012" y="294"/>
                        <a:pt x="1012" y="294"/>
                      </a:cubicBezTo>
                      <a:cubicBezTo>
                        <a:pt x="1016" y="298"/>
                        <a:pt x="1016" y="298"/>
                        <a:pt x="1016" y="298"/>
                      </a:cubicBezTo>
                      <a:cubicBezTo>
                        <a:pt x="1021" y="300"/>
                        <a:pt x="1021" y="300"/>
                        <a:pt x="1021" y="300"/>
                      </a:cubicBezTo>
                      <a:cubicBezTo>
                        <a:pt x="1019" y="300"/>
                        <a:pt x="1019" y="300"/>
                        <a:pt x="1019" y="300"/>
                      </a:cubicBezTo>
                      <a:cubicBezTo>
                        <a:pt x="1021" y="301"/>
                        <a:pt x="1021" y="301"/>
                        <a:pt x="1021" y="301"/>
                      </a:cubicBezTo>
                      <a:cubicBezTo>
                        <a:pt x="1023" y="304"/>
                        <a:pt x="1023" y="304"/>
                        <a:pt x="1023" y="304"/>
                      </a:cubicBezTo>
                      <a:cubicBezTo>
                        <a:pt x="1031" y="310"/>
                        <a:pt x="1031" y="310"/>
                        <a:pt x="1031" y="310"/>
                      </a:cubicBezTo>
                      <a:cubicBezTo>
                        <a:pt x="1032" y="312"/>
                        <a:pt x="1032" y="312"/>
                        <a:pt x="1032" y="312"/>
                      </a:cubicBezTo>
                      <a:cubicBezTo>
                        <a:pt x="1036" y="315"/>
                        <a:pt x="1036" y="315"/>
                        <a:pt x="1036" y="315"/>
                      </a:cubicBezTo>
                      <a:cubicBezTo>
                        <a:pt x="1039" y="317"/>
                        <a:pt x="1039" y="317"/>
                        <a:pt x="1039" y="317"/>
                      </a:cubicBezTo>
                      <a:cubicBezTo>
                        <a:pt x="1041" y="320"/>
                        <a:pt x="1041" y="320"/>
                        <a:pt x="1041" y="320"/>
                      </a:cubicBezTo>
                      <a:cubicBezTo>
                        <a:pt x="1044" y="315"/>
                        <a:pt x="1044" y="315"/>
                        <a:pt x="1044" y="315"/>
                      </a:cubicBezTo>
                      <a:cubicBezTo>
                        <a:pt x="1044" y="314"/>
                        <a:pt x="1044" y="314"/>
                        <a:pt x="1044" y="314"/>
                      </a:cubicBezTo>
                      <a:cubicBezTo>
                        <a:pt x="1044" y="312"/>
                        <a:pt x="1044" y="312"/>
                        <a:pt x="1044" y="312"/>
                      </a:cubicBezTo>
                      <a:cubicBezTo>
                        <a:pt x="1045" y="310"/>
                        <a:pt x="1045" y="310"/>
                        <a:pt x="1045" y="310"/>
                      </a:cubicBezTo>
                      <a:cubicBezTo>
                        <a:pt x="1045" y="307"/>
                        <a:pt x="1045" y="307"/>
                        <a:pt x="1045" y="307"/>
                      </a:cubicBezTo>
                      <a:cubicBezTo>
                        <a:pt x="1044" y="302"/>
                        <a:pt x="1044" y="302"/>
                        <a:pt x="1044" y="302"/>
                      </a:cubicBezTo>
                      <a:cubicBezTo>
                        <a:pt x="1041" y="298"/>
                        <a:pt x="1041" y="298"/>
                        <a:pt x="1041" y="298"/>
                      </a:cubicBezTo>
                      <a:cubicBezTo>
                        <a:pt x="1039" y="297"/>
                        <a:pt x="1039" y="297"/>
                        <a:pt x="1039" y="297"/>
                      </a:cubicBezTo>
                      <a:cubicBezTo>
                        <a:pt x="1038" y="295"/>
                        <a:pt x="1038" y="295"/>
                        <a:pt x="1038" y="295"/>
                      </a:cubicBezTo>
                      <a:cubicBezTo>
                        <a:pt x="1036" y="294"/>
                        <a:pt x="1036" y="294"/>
                        <a:pt x="1036" y="294"/>
                      </a:cubicBezTo>
                      <a:cubicBezTo>
                        <a:pt x="1035" y="292"/>
                        <a:pt x="1035" y="292"/>
                        <a:pt x="1035" y="292"/>
                      </a:cubicBezTo>
                      <a:cubicBezTo>
                        <a:pt x="1036" y="292"/>
                        <a:pt x="1036" y="292"/>
                        <a:pt x="1036" y="292"/>
                      </a:cubicBezTo>
                      <a:cubicBezTo>
                        <a:pt x="1038" y="294"/>
                        <a:pt x="1038" y="294"/>
                        <a:pt x="1038" y="294"/>
                      </a:cubicBezTo>
                      <a:cubicBezTo>
                        <a:pt x="1041" y="291"/>
                        <a:pt x="1041" y="291"/>
                        <a:pt x="1041" y="291"/>
                      </a:cubicBezTo>
                      <a:cubicBezTo>
                        <a:pt x="1044" y="289"/>
                        <a:pt x="1044" y="289"/>
                        <a:pt x="1044" y="289"/>
                      </a:cubicBezTo>
                      <a:cubicBezTo>
                        <a:pt x="1045" y="289"/>
                        <a:pt x="1045" y="289"/>
                        <a:pt x="1045" y="289"/>
                      </a:cubicBezTo>
                      <a:cubicBezTo>
                        <a:pt x="1046" y="289"/>
                        <a:pt x="1046" y="289"/>
                        <a:pt x="1046" y="289"/>
                      </a:cubicBezTo>
                      <a:cubicBezTo>
                        <a:pt x="1048" y="291"/>
                        <a:pt x="1048" y="291"/>
                        <a:pt x="1048" y="291"/>
                      </a:cubicBezTo>
                      <a:cubicBezTo>
                        <a:pt x="1049" y="291"/>
                        <a:pt x="1049" y="291"/>
                        <a:pt x="1049" y="291"/>
                      </a:cubicBezTo>
                      <a:cubicBezTo>
                        <a:pt x="1046" y="288"/>
                        <a:pt x="1046" y="288"/>
                        <a:pt x="1046" y="288"/>
                      </a:cubicBezTo>
                      <a:cubicBezTo>
                        <a:pt x="1044" y="287"/>
                        <a:pt x="1044" y="287"/>
                        <a:pt x="1044" y="287"/>
                      </a:cubicBezTo>
                      <a:cubicBezTo>
                        <a:pt x="1042" y="285"/>
                        <a:pt x="1042" y="285"/>
                        <a:pt x="1042" y="285"/>
                      </a:cubicBezTo>
                      <a:cubicBezTo>
                        <a:pt x="1039" y="282"/>
                        <a:pt x="1039" y="282"/>
                        <a:pt x="1039" y="282"/>
                      </a:cubicBezTo>
                      <a:cubicBezTo>
                        <a:pt x="1038" y="279"/>
                        <a:pt x="1038" y="279"/>
                        <a:pt x="1038" y="279"/>
                      </a:cubicBezTo>
                      <a:cubicBezTo>
                        <a:pt x="1038" y="278"/>
                        <a:pt x="1038" y="278"/>
                        <a:pt x="1038" y="278"/>
                      </a:cubicBezTo>
                      <a:cubicBezTo>
                        <a:pt x="1038" y="277"/>
                        <a:pt x="1038" y="277"/>
                        <a:pt x="1038" y="277"/>
                      </a:cubicBezTo>
                      <a:cubicBezTo>
                        <a:pt x="1039" y="274"/>
                        <a:pt x="1039" y="274"/>
                        <a:pt x="1039" y="274"/>
                      </a:cubicBezTo>
                      <a:cubicBezTo>
                        <a:pt x="1041" y="272"/>
                        <a:pt x="1041" y="272"/>
                        <a:pt x="1041" y="272"/>
                      </a:cubicBezTo>
                      <a:cubicBezTo>
                        <a:pt x="1042" y="272"/>
                        <a:pt x="1042" y="272"/>
                        <a:pt x="1042" y="272"/>
                      </a:cubicBezTo>
                      <a:cubicBezTo>
                        <a:pt x="1046" y="274"/>
                        <a:pt x="1046" y="274"/>
                        <a:pt x="1046" y="274"/>
                      </a:cubicBezTo>
                      <a:cubicBezTo>
                        <a:pt x="1049" y="274"/>
                        <a:pt x="1049" y="274"/>
                        <a:pt x="1049" y="274"/>
                      </a:cubicBezTo>
                      <a:cubicBezTo>
                        <a:pt x="1051" y="271"/>
                        <a:pt x="1051" y="271"/>
                        <a:pt x="1051" y="271"/>
                      </a:cubicBezTo>
                      <a:cubicBezTo>
                        <a:pt x="1051" y="269"/>
                        <a:pt x="1051" y="269"/>
                        <a:pt x="1051" y="269"/>
                      </a:cubicBezTo>
                      <a:cubicBezTo>
                        <a:pt x="1045" y="267"/>
                        <a:pt x="1045" y="267"/>
                        <a:pt x="1045" y="267"/>
                      </a:cubicBezTo>
                      <a:cubicBezTo>
                        <a:pt x="1041" y="264"/>
                        <a:pt x="1041" y="264"/>
                        <a:pt x="1041" y="264"/>
                      </a:cubicBezTo>
                      <a:cubicBezTo>
                        <a:pt x="1038" y="261"/>
                        <a:pt x="1038" y="261"/>
                        <a:pt x="1038" y="261"/>
                      </a:cubicBezTo>
                      <a:cubicBezTo>
                        <a:pt x="1035" y="258"/>
                        <a:pt x="1035" y="258"/>
                        <a:pt x="1035" y="258"/>
                      </a:cubicBezTo>
                      <a:cubicBezTo>
                        <a:pt x="1033" y="254"/>
                        <a:pt x="1033" y="254"/>
                        <a:pt x="1033" y="254"/>
                      </a:cubicBezTo>
                      <a:cubicBezTo>
                        <a:pt x="1033" y="252"/>
                        <a:pt x="1033" y="252"/>
                        <a:pt x="1033" y="252"/>
                      </a:cubicBezTo>
                      <a:cubicBezTo>
                        <a:pt x="1035" y="251"/>
                        <a:pt x="1035" y="251"/>
                        <a:pt x="1035" y="251"/>
                      </a:cubicBezTo>
                      <a:cubicBezTo>
                        <a:pt x="1033" y="249"/>
                        <a:pt x="1033" y="249"/>
                        <a:pt x="1033" y="249"/>
                      </a:cubicBezTo>
                      <a:cubicBezTo>
                        <a:pt x="1033" y="248"/>
                        <a:pt x="1033" y="248"/>
                        <a:pt x="1033" y="248"/>
                      </a:cubicBezTo>
                      <a:cubicBezTo>
                        <a:pt x="1036" y="248"/>
                        <a:pt x="1036" y="248"/>
                        <a:pt x="1036" y="248"/>
                      </a:cubicBezTo>
                      <a:cubicBezTo>
                        <a:pt x="1038" y="248"/>
                        <a:pt x="1038" y="248"/>
                        <a:pt x="1038" y="248"/>
                      </a:cubicBezTo>
                      <a:cubicBezTo>
                        <a:pt x="1036" y="249"/>
                        <a:pt x="1036" y="249"/>
                        <a:pt x="1036" y="249"/>
                      </a:cubicBezTo>
                      <a:cubicBezTo>
                        <a:pt x="1036" y="251"/>
                        <a:pt x="1036" y="251"/>
                        <a:pt x="1036" y="251"/>
                      </a:cubicBezTo>
                      <a:cubicBezTo>
                        <a:pt x="1039" y="254"/>
                        <a:pt x="1039" y="254"/>
                        <a:pt x="1039" y="254"/>
                      </a:cubicBezTo>
                      <a:cubicBezTo>
                        <a:pt x="1042" y="254"/>
                        <a:pt x="1042" y="254"/>
                        <a:pt x="1042" y="254"/>
                      </a:cubicBezTo>
                      <a:cubicBezTo>
                        <a:pt x="1044" y="252"/>
                        <a:pt x="1044" y="252"/>
                        <a:pt x="1044" y="252"/>
                      </a:cubicBezTo>
                      <a:cubicBezTo>
                        <a:pt x="1044" y="251"/>
                        <a:pt x="1044" y="251"/>
                        <a:pt x="1044" y="251"/>
                      </a:cubicBezTo>
                      <a:cubicBezTo>
                        <a:pt x="1041" y="248"/>
                        <a:pt x="1041" y="248"/>
                        <a:pt x="1041" y="248"/>
                      </a:cubicBezTo>
                      <a:cubicBezTo>
                        <a:pt x="1035" y="245"/>
                        <a:pt x="1035" y="245"/>
                        <a:pt x="1035" y="245"/>
                      </a:cubicBezTo>
                      <a:cubicBezTo>
                        <a:pt x="1032" y="244"/>
                        <a:pt x="1032" y="244"/>
                        <a:pt x="1032" y="244"/>
                      </a:cubicBezTo>
                      <a:cubicBezTo>
                        <a:pt x="1029" y="242"/>
                        <a:pt x="1029" y="242"/>
                        <a:pt x="1029" y="242"/>
                      </a:cubicBezTo>
                      <a:cubicBezTo>
                        <a:pt x="1025" y="239"/>
                        <a:pt x="1025" y="239"/>
                        <a:pt x="1025" y="239"/>
                      </a:cubicBezTo>
                      <a:cubicBezTo>
                        <a:pt x="1023" y="238"/>
                        <a:pt x="1023" y="238"/>
                        <a:pt x="1023" y="238"/>
                      </a:cubicBezTo>
                      <a:cubicBezTo>
                        <a:pt x="1023" y="236"/>
                        <a:pt x="1023" y="236"/>
                        <a:pt x="1023" y="236"/>
                      </a:cubicBezTo>
                      <a:cubicBezTo>
                        <a:pt x="1023" y="234"/>
                        <a:pt x="1023" y="234"/>
                        <a:pt x="1023" y="234"/>
                      </a:cubicBezTo>
                      <a:cubicBezTo>
                        <a:pt x="1023" y="232"/>
                        <a:pt x="1023" y="232"/>
                        <a:pt x="1023" y="232"/>
                      </a:cubicBezTo>
                      <a:cubicBezTo>
                        <a:pt x="1019" y="231"/>
                        <a:pt x="1019" y="231"/>
                        <a:pt x="1019" y="231"/>
                      </a:cubicBezTo>
                      <a:cubicBezTo>
                        <a:pt x="1016" y="229"/>
                        <a:pt x="1016" y="229"/>
                        <a:pt x="1016" y="229"/>
                      </a:cubicBezTo>
                      <a:cubicBezTo>
                        <a:pt x="1013" y="229"/>
                        <a:pt x="1013" y="229"/>
                        <a:pt x="1013" y="229"/>
                      </a:cubicBezTo>
                      <a:cubicBezTo>
                        <a:pt x="1015" y="232"/>
                        <a:pt x="1015" y="232"/>
                        <a:pt x="1015" y="232"/>
                      </a:cubicBezTo>
                      <a:cubicBezTo>
                        <a:pt x="1013" y="232"/>
                        <a:pt x="1013" y="232"/>
                        <a:pt x="1013" y="232"/>
                      </a:cubicBezTo>
                      <a:cubicBezTo>
                        <a:pt x="1012" y="231"/>
                        <a:pt x="1012" y="231"/>
                        <a:pt x="1012" y="231"/>
                      </a:cubicBezTo>
                      <a:cubicBezTo>
                        <a:pt x="1009" y="231"/>
                        <a:pt x="1009" y="231"/>
                        <a:pt x="1009" y="231"/>
                      </a:cubicBezTo>
                      <a:cubicBezTo>
                        <a:pt x="1006" y="228"/>
                        <a:pt x="1006" y="228"/>
                        <a:pt x="1006" y="228"/>
                      </a:cubicBezTo>
                      <a:cubicBezTo>
                        <a:pt x="1003" y="225"/>
                        <a:pt x="1003" y="225"/>
                        <a:pt x="1003" y="225"/>
                      </a:cubicBezTo>
                      <a:cubicBezTo>
                        <a:pt x="1002" y="221"/>
                        <a:pt x="1002" y="221"/>
                        <a:pt x="1002" y="221"/>
                      </a:cubicBezTo>
                      <a:cubicBezTo>
                        <a:pt x="1002" y="218"/>
                        <a:pt x="1002" y="218"/>
                        <a:pt x="1002" y="218"/>
                      </a:cubicBezTo>
                      <a:cubicBezTo>
                        <a:pt x="1002" y="216"/>
                        <a:pt x="1002" y="216"/>
                        <a:pt x="1002" y="216"/>
                      </a:cubicBezTo>
                      <a:cubicBezTo>
                        <a:pt x="1003" y="216"/>
                        <a:pt x="1003" y="216"/>
                        <a:pt x="1003" y="216"/>
                      </a:cubicBezTo>
                      <a:cubicBezTo>
                        <a:pt x="1001" y="215"/>
                        <a:pt x="1001" y="215"/>
                        <a:pt x="1001" y="215"/>
                      </a:cubicBezTo>
                      <a:cubicBezTo>
                        <a:pt x="1003" y="215"/>
                        <a:pt x="1003" y="215"/>
                        <a:pt x="1003" y="215"/>
                      </a:cubicBezTo>
                      <a:cubicBezTo>
                        <a:pt x="1001" y="213"/>
                        <a:pt x="1001" y="213"/>
                        <a:pt x="1001" y="213"/>
                      </a:cubicBezTo>
                      <a:cubicBezTo>
                        <a:pt x="1001" y="212"/>
                        <a:pt x="1001" y="212"/>
                        <a:pt x="1001" y="212"/>
                      </a:cubicBezTo>
                      <a:cubicBezTo>
                        <a:pt x="1002" y="212"/>
                        <a:pt x="1002" y="212"/>
                        <a:pt x="1002" y="212"/>
                      </a:cubicBezTo>
                      <a:cubicBezTo>
                        <a:pt x="999" y="211"/>
                        <a:pt x="999" y="211"/>
                        <a:pt x="999" y="211"/>
                      </a:cubicBezTo>
                      <a:cubicBezTo>
                        <a:pt x="998" y="209"/>
                        <a:pt x="998" y="209"/>
                        <a:pt x="998" y="209"/>
                      </a:cubicBezTo>
                      <a:cubicBezTo>
                        <a:pt x="998" y="208"/>
                        <a:pt x="998" y="208"/>
                        <a:pt x="998" y="208"/>
                      </a:cubicBezTo>
                      <a:cubicBezTo>
                        <a:pt x="996" y="206"/>
                        <a:pt x="996" y="206"/>
                        <a:pt x="996" y="206"/>
                      </a:cubicBezTo>
                      <a:cubicBezTo>
                        <a:pt x="995" y="205"/>
                        <a:pt x="995" y="205"/>
                        <a:pt x="995" y="205"/>
                      </a:cubicBezTo>
                      <a:cubicBezTo>
                        <a:pt x="996" y="205"/>
                        <a:pt x="996" y="205"/>
                        <a:pt x="996" y="205"/>
                      </a:cubicBezTo>
                      <a:cubicBezTo>
                        <a:pt x="998" y="203"/>
                        <a:pt x="998" y="203"/>
                        <a:pt x="998" y="203"/>
                      </a:cubicBezTo>
                      <a:cubicBezTo>
                        <a:pt x="999" y="203"/>
                        <a:pt x="999" y="203"/>
                        <a:pt x="999" y="203"/>
                      </a:cubicBezTo>
                      <a:cubicBezTo>
                        <a:pt x="1001" y="203"/>
                        <a:pt x="1001" y="203"/>
                        <a:pt x="1001" y="203"/>
                      </a:cubicBezTo>
                      <a:cubicBezTo>
                        <a:pt x="1002" y="203"/>
                        <a:pt x="1002" y="203"/>
                        <a:pt x="1002" y="203"/>
                      </a:cubicBezTo>
                      <a:cubicBezTo>
                        <a:pt x="1002" y="202"/>
                        <a:pt x="1002" y="202"/>
                        <a:pt x="1002" y="202"/>
                      </a:cubicBezTo>
                      <a:cubicBezTo>
                        <a:pt x="1005" y="203"/>
                        <a:pt x="1005" y="203"/>
                        <a:pt x="1005" y="203"/>
                      </a:cubicBezTo>
                      <a:cubicBezTo>
                        <a:pt x="1008" y="205"/>
                        <a:pt x="1008" y="205"/>
                        <a:pt x="1008" y="205"/>
                      </a:cubicBezTo>
                      <a:cubicBezTo>
                        <a:pt x="1011" y="205"/>
                        <a:pt x="1011" y="205"/>
                        <a:pt x="1011" y="205"/>
                      </a:cubicBezTo>
                      <a:cubicBezTo>
                        <a:pt x="1011" y="203"/>
                        <a:pt x="1011" y="203"/>
                        <a:pt x="1011" y="203"/>
                      </a:cubicBezTo>
                      <a:cubicBezTo>
                        <a:pt x="1009" y="202"/>
                        <a:pt x="1009" y="202"/>
                        <a:pt x="1009" y="202"/>
                      </a:cubicBezTo>
                      <a:cubicBezTo>
                        <a:pt x="1008" y="202"/>
                        <a:pt x="1008" y="202"/>
                        <a:pt x="1008" y="202"/>
                      </a:cubicBezTo>
                      <a:cubicBezTo>
                        <a:pt x="1011" y="201"/>
                        <a:pt x="1011" y="201"/>
                        <a:pt x="1011" y="201"/>
                      </a:cubicBezTo>
                      <a:cubicBezTo>
                        <a:pt x="1011" y="199"/>
                        <a:pt x="1011" y="199"/>
                        <a:pt x="1011" y="199"/>
                      </a:cubicBezTo>
                      <a:cubicBezTo>
                        <a:pt x="1012" y="198"/>
                        <a:pt x="1012" y="198"/>
                        <a:pt x="1012" y="198"/>
                      </a:cubicBezTo>
                      <a:cubicBezTo>
                        <a:pt x="1013" y="198"/>
                        <a:pt x="1013" y="198"/>
                        <a:pt x="1013" y="198"/>
                      </a:cubicBezTo>
                      <a:cubicBezTo>
                        <a:pt x="1015" y="198"/>
                        <a:pt x="1015" y="198"/>
                        <a:pt x="1015" y="198"/>
                      </a:cubicBezTo>
                      <a:cubicBezTo>
                        <a:pt x="1016" y="201"/>
                        <a:pt x="1016" y="201"/>
                        <a:pt x="1016" y="201"/>
                      </a:cubicBezTo>
                      <a:cubicBezTo>
                        <a:pt x="1019" y="203"/>
                        <a:pt x="1019" y="203"/>
                        <a:pt x="1019" y="203"/>
                      </a:cubicBezTo>
                      <a:cubicBezTo>
                        <a:pt x="1021" y="205"/>
                        <a:pt x="1021" y="205"/>
                        <a:pt x="1021" y="205"/>
                      </a:cubicBezTo>
                      <a:cubicBezTo>
                        <a:pt x="1022" y="205"/>
                        <a:pt x="1022" y="205"/>
                        <a:pt x="1022" y="205"/>
                      </a:cubicBezTo>
                      <a:cubicBezTo>
                        <a:pt x="1023" y="202"/>
                        <a:pt x="1023" y="202"/>
                        <a:pt x="1023" y="202"/>
                      </a:cubicBezTo>
                      <a:cubicBezTo>
                        <a:pt x="1023" y="199"/>
                        <a:pt x="1023" y="199"/>
                        <a:pt x="1023" y="199"/>
                      </a:cubicBezTo>
                      <a:cubicBezTo>
                        <a:pt x="1025" y="199"/>
                        <a:pt x="1025" y="199"/>
                        <a:pt x="1025" y="199"/>
                      </a:cubicBezTo>
                      <a:cubicBezTo>
                        <a:pt x="1023" y="198"/>
                        <a:pt x="1023" y="198"/>
                        <a:pt x="1023" y="198"/>
                      </a:cubicBezTo>
                      <a:cubicBezTo>
                        <a:pt x="1026" y="198"/>
                        <a:pt x="1026" y="198"/>
                        <a:pt x="1026" y="198"/>
                      </a:cubicBezTo>
                      <a:cubicBezTo>
                        <a:pt x="1028" y="198"/>
                        <a:pt x="1028" y="198"/>
                        <a:pt x="1028" y="198"/>
                      </a:cubicBezTo>
                      <a:cubicBezTo>
                        <a:pt x="1032" y="196"/>
                        <a:pt x="1032" y="196"/>
                        <a:pt x="1032" y="196"/>
                      </a:cubicBezTo>
                      <a:cubicBezTo>
                        <a:pt x="1041" y="196"/>
                        <a:pt x="1041" y="196"/>
                        <a:pt x="1041" y="196"/>
                      </a:cubicBezTo>
                      <a:cubicBezTo>
                        <a:pt x="1051" y="199"/>
                        <a:pt x="1051" y="199"/>
                        <a:pt x="1051" y="199"/>
                      </a:cubicBezTo>
                      <a:cubicBezTo>
                        <a:pt x="1061" y="205"/>
                        <a:pt x="1061" y="205"/>
                        <a:pt x="1061" y="205"/>
                      </a:cubicBezTo>
                      <a:cubicBezTo>
                        <a:pt x="1061" y="203"/>
                        <a:pt x="1061" y="203"/>
                        <a:pt x="1061" y="203"/>
                      </a:cubicBezTo>
                      <a:cubicBezTo>
                        <a:pt x="1059" y="201"/>
                        <a:pt x="1059" y="201"/>
                        <a:pt x="1059" y="201"/>
                      </a:cubicBezTo>
                      <a:cubicBezTo>
                        <a:pt x="1055" y="198"/>
                        <a:pt x="1055" y="198"/>
                        <a:pt x="1055" y="198"/>
                      </a:cubicBezTo>
                      <a:cubicBezTo>
                        <a:pt x="1056" y="198"/>
                        <a:pt x="1056" y="198"/>
                        <a:pt x="1056" y="198"/>
                      </a:cubicBezTo>
                      <a:cubicBezTo>
                        <a:pt x="1056" y="196"/>
                        <a:pt x="1056" y="196"/>
                        <a:pt x="1056" y="196"/>
                      </a:cubicBezTo>
                      <a:cubicBezTo>
                        <a:pt x="1059" y="196"/>
                        <a:pt x="1059" y="196"/>
                        <a:pt x="1059" y="196"/>
                      </a:cubicBezTo>
                      <a:cubicBezTo>
                        <a:pt x="1061" y="195"/>
                        <a:pt x="1061" y="195"/>
                        <a:pt x="1061" y="195"/>
                      </a:cubicBezTo>
                      <a:cubicBezTo>
                        <a:pt x="1059" y="195"/>
                        <a:pt x="1059" y="195"/>
                        <a:pt x="1059" y="195"/>
                      </a:cubicBezTo>
                      <a:cubicBezTo>
                        <a:pt x="1061" y="193"/>
                        <a:pt x="1061" y="193"/>
                        <a:pt x="1061" y="193"/>
                      </a:cubicBezTo>
                      <a:cubicBezTo>
                        <a:pt x="1062" y="192"/>
                        <a:pt x="1062" y="192"/>
                        <a:pt x="1062" y="192"/>
                      </a:cubicBezTo>
                      <a:cubicBezTo>
                        <a:pt x="1064" y="192"/>
                        <a:pt x="1064" y="192"/>
                        <a:pt x="1064" y="192"/>
                      </a:cubicBezTo>
                      <a:cubicBezTo>
                        <a:pt x="1062" y="191"/>
                        <a:pt x="1062" y="191"/>
                        <a:pt x="1062" y="191"/>
                      </a:cubicBezTo>
                      <a:cubicBezTo>
                        <a:pt x="1064" y="191"/>
                        <a:pt x="1064" y="191"/>
                        <a:pt x="1064" y="191"/>
                      </a:cubicBezTo>
                      <a:cubicBezTo>
                        <a:pt x="1062" y="189"/>
                        <a:pt x="1062" y="189"/>
                        <a:pt x="1062" y="189"/>
                      </a:cubicBezTo>
                      <a:cubicBezTo>
                        <a:pt x="1064" y="189"/>
                        <a:pt x="1064" y="189"/>
                        <a:pt x="1064" y="189"/>
                      </a:cubicBezTo>
                      <a:cubicBezTo>
                        <a:pt x="1064" y="188"/>
                        <a:pt x="1064" y="188"/>
                        <a:pt x="1064" y="188"/>
                      </a:cubicBezTo>
                      <a:cubicBezTo>
                        <a:pt x="1064" y="186"/>
                        <a:pt x="1064" y="186"/>
                        <a:pt x="1064" y="186"/>
                      </a:cubicBezTo>
                      <a:cubicBezTo>
                        <a:pt x="1066" y="185"/>
                        <a:pt x="1066" y="185"/>
                        <a:pt x="1066" y="185"/>
                      </a:cubicBezTo>
                      <a:cubicBezTo>
                        <a:pt x="1065" y="182"/>
                        <a:pt x="1065" y="182"/>
                        <a:pt x="1065" y="182"/>
                      </a:cubicBezTo>
                      <a:cubicBezTo>
                        <a:pt x="1068" y="182"/>
                        <a:pt x="1068" y="182"/>
                        <a:pt x="1068" y="182"/>
                      </a:cubicBezTo>
                      <a:cubicBezTo>
                        <a:pt x="1069" y="182"/>
                        <a:pt x="1069" y="182"/>
                        <a:pt x="1069" y="182"/>
                      </a:cubicBezTo>
                      <a:cubicBezTo>
                        <a:pt x="1068" y="181"/>
                        <a:pt x="1068" y="181"/>
                        <a:pt x="1068" y="181"/>
                      </a:cubicBezTo>
                      <a:cubicBezTo>
                        <a:pt x="1071" y="181"/>
                        <a:pt x="1071" y="181"/>
                        <a:pt x="1071" y="181"/>
                      </a:cubicBezTo>
                      <a:cubicBezTo>
                        <a:pt x="1074" y="181"/>
                        <a:pt x="1074" y="181"/>
                        <a:pt x="1074" y="181"/>
                      </a:cubicBezTo>
                      <a:cubicBezTo>
                        <a:pt x="1071" y="179"/>
                        <a:pt x="1071" y="179"/>
                        <a:pt x="1071" y="179"/>
                      </a:cubicBezTo>
                      <a:cubicBezTo>
                        <a:pt x="1074" y="179"/>
                        <a:pt x="1074" y="179"/>
                        <a:pt x="1074" y="179"/>
                      </a:cubicBezTo>
                      <a:cubicBezTo>
                        <a:pt x="1075" y="178"/>
                        <a:pt x="1075" y="178"/>
                        <a:pt x="1075" y="178"/>
                      </a:cubicBezTo>
                      <a:cubicBezTo>
                        <a:pt x="1078" y="176"/>
                        <a:pt x="1078" y="176"/>
                        <a:pt x="1078" y="176"/>
                      </a:cubicBezTo>
                      <a:cubicBezTo>
                        <a:pt x="1081" y="175"/>
                        <a:pt x="1081" y="175"/>
                        <a:pt x="1081" y="175"/>
                      </a:cubicBezTo>
                      <a:cubicBezTo>
                        <a:pt x="1084" y="172"/>
                        <a:pt x="1084" y="172"/>
                        <a:pt x="1084" y="172"/>
                      </a:cubicBezTo>
                      <a:cubicBezTo>
                        <a:pt x="1087" y="172"/>
                        <a:pt x="1087" y="172"/>
                        <a:pt x="1087" y="172"/>
                      </a:cubicBezTo>
                      <a:cubicBezTo>
                        <a:pt x="1084" y="170"/>
                        <a:pt x="1084" y="170"/>
                        <a:pt x="1084" y="170"/>
                      </a:cubicBezTo>
                      <a:cubicBezTo>
                        <a:pt x="1082" y="170"/>
                        <a:pt x="1082" y="170"/>
                        <a:pt x="1082" y="170"/>
                      </a:cubicBezTo>
                      <a:cubicBezTo>
                        <a:pt x="1079" y="168"/>
                        <a:pt x="1079" y="168"/>
                        <a:pt x="1079" y="168"/>
                      </a:cubicBezTo>
                      <a:cubicBezTo>
                        <a:pt x="1082" y="169"/>
                        <a:pt x="1082" y="169"/>
                        <a:pt x="1082" y="169"/>
                      </a:cubicBezTo>
                      <a:cubicBezTo>
                        <a:pt x="1085" y="170"/>
                        <a:pt x="1085" y="170"/>
                        <a:pt x="1085" y="170"/>
                      </a:cubicBezTo>
                      <a:cubicBezTo>
                        <a:pt x="1084" y="169"/>
                        <a:pt x="1084" y="169"/>
                        <a:pt x="1084" y="169"/>
                      </a:cubicBezTo>
                      <a:cubicBezTo>
                        <a:pt x="1085" y="169"/>
                        <a:pt x="1085" y="169"/>
                        <a:pt x="1085" y="169"/>
                      </a:cubicBezTo>
                      <a:cubicBezTo>
                        <a:pt x="1087" y="170"/>
                        <a:pt x="1087" y="170"/>
                        <a:pt x="1087" y="170"/>
                      </a:cubicBezTo>
                      <a:cubicBezTo>
                        <a:pt x="1091" y="172"/>
                        <a:pt x="1091" y="172"/>
                        <a:pt x="1091" y="172"/>
                      </a:cubicBezTo>
                      <a:cubicBezTo>
                        <a:pt x="1094" y="172"/>
                        <a:pt x="1094" y="172"/>
                        <a:pt x="1094" y="172"/>
                      </a:cubicBezTo>
                      <a:cubicBezTo>
                        <a:pt x="1101" y="173"/>
                        <a:pt x="1101" y="173"/>
                        <a:pt x="1101" y="173"/>
                      </a:cubicBezTo>
                      <a:cubicBezTo>
                        <a:pt x="1108" y="175"/>
                        <a:pt x="1108" y="175"/>
                        <a:pt x="1108" y="175"/>
                      </a:cubicBezTo>
                      <a:cubicBezTo>
                        <a:pt x="1105" y="173"/>
                        <a:pt x="1105" y="173"/>
                        <a:pt x="1105" y="173"/>
                      </a:cubicBezTo>
                      <a:cubicBezTo>
                        <a:pt x="1107" y="172"/>
                        <a:pt x="1107" y="172"/>
                        <a:pt x="1107" y="172"/>
                      </a:cubicBezTo>
                      <a:cubicBezTo>
                        <a:pt x="1107" y="169"/>
                        <a:pt x="1107" y="169"/>
                        <a:pt x="1107" y="169"/>
                      </a:cubicBezTo>
                      <a:cubicBezTo>
                        <a:pt x="1102" y="168"/>
                        <a:pt x="1102" y="168"/>
                        <a:pt x="1102" y="168"/>
                      </a:cubicBezTo>
                      <a:cubicBezTo>
                        <a:pt x="1099" y="166"/>
                        <a:pt x="1099" y="166"/>
                        <a:pt x="1099" y="166"/>
                      </a:cubicBezTo>
                      <a:cubicBezTo>
                        <a:pt x="1098" y="165"/>
                        <a:pt x="1098" y="165"/>
                        <a:pt x="1098" y="165"/>
                      </a:cubicBezTo>
                      <a:cubicBezTo>
                        <a:pt x="1095" y="163"/>
                        <a:pt x="1095" y="163"/>
                        <a:pt x="1095" y="163"/>
                      </a:cubicBezTo>
                      <a:cubicBezTo>
                        <a:pt x="1089" y="162"/>
                        <a:pt x="1089" y="162"/>
                        <a:pt x="1089" y="162"/>
                      </a:cubicBezTo>
                      <a:cubicBezTo>
                        <a:pt x="1091" y="162"/>
                        <a:pt x="1091" y="162"/>
                        <a:pt x="1091" y="162"/>
                      </a:cubicBezTo>
                      <a:cubicBezTo>
                        <a:pt x="1087" y="160"/>
                        <a:pt x="1087" y="160"/>
                        <a:pt x="1087" y="160"/>
                      </a:cubicBezTo>
                      <a:cubicBezTo>
                        <a:pt x="1085" y="160"/>
                        <a:pt x="1085" y="160"/>
                        <a:pt x="1085" y="160"/>
                      </a:cubicBezTo>
                      <a:cubicBezTo>
                        <a:pt x="1084" y="160"/>
                        <a:pt x="1084" y="160"/>
                        <a:pt x="1084" y="160"/>
                      </a:cubicBezTo>
                      <a:cubicBezTo>
                        <a:pt x="1082" y="159"/>
                        <a:pt x="1082" y="159"/>
                        <a:pt x="1082" y="159"/>
                      </a:cubicBezTo>
                      <a:cubicBezTo>
                        <a:pt x="1084" y="159"/>
                        <a:pt x="1084" y="159"/>
                        <a:pt x="1084" y="159"/>
                      </a:cubicBezTo>
                      <a:cubicBezTo>
                        <a:pt x="1082" y="158"/>
                        <a:pt x="1082" y="158"/>
                        <a:pt x="1082" y="158"/>
                      </a:cubicBezTo>
                      <a:cubicBezTo>
                        <a:pt x="1078" y="155"/>
                        <a:pt x="1078" y="155"/>
                        <a:pt x="1078" y="155"/>
                      </a:cubicBezTo>
                      <a:cubicBezTo>
                        <a:pt x="1075" y="155"/>
                        <a:pt x="1075" y="155"/>
                        <a:pt x="1075" y="155"/>
                      </a:cubicBezTo>
                      <a:cubicBezTo>
                        <a:pt x="1074" y="153"/>
                        <a:pt x="1074" y="153"/>
                        <a:pt x="1074" y="153"/>
                      </a:cubicBezTo>
                      <a:cubicBezTo>
                        <a:pt x="1075" y="153"/>
                        <a:pt x="1075" y="153"/>
                        <a:pt x="1075" y="153"/>
                      </a:cubicBezTo>
                      <a:cubicBezTo>
                        <a:pt x="1068" y="150"/>
                        <a:pt x="1068" y="150"/>
                        <a:pt x="1068" y="150"/>
                      </a:cubicBezTo>
                      <a:cubicBezTo>
                        <a:pt x="1069" y="152"/>
                        <a:pt x="1069" y="152"/>
                        <a:pt x="1069" y="152"/>
                      </a:cubicBezTo>
                      <a:cubicBezTo>
                        <a:pt x="1062" y="150"/>
                        <a:pt x="1062" y="150"/>
                        <a:pt x="1062" y="150"/>
                      </a:cubicBezTo>
                      <a:cubicBezTo>
                        <a:pt x="1058" y="149"/>
                        <a:pt x="1058" y="149"/>
                        <a:pt x="1058" y="149"/>
                      </a:cubicBezTo>
                      <a:cubicBezTo>
                        <a:pt x="1056" y="148"/>
                        <a:pt x="1056" y="148"/>
                        <a:pt x="1056" y="148"/>
                      </a:cubicBezTo>
                      <a:cubicBezTo>
                        <a:pt x="1054" y="145"/>
                        <a:pt x="1054" y="145"/>
                        <a:pt x="1054" y="145"/>
                      </a:cubicBezTo>
                      <a:cubicBezTo>
                        <a:pt x="1056" y="146"/>
                        <a:pt x="1056" y="146"/>
                        <a:pt x="1056" y="146"/>
                      </a:cubicBezTo>
                      <a:cubicBezTo>
                        <a:pt x="1059" y="146"/>
                        <a:pt x="1059" y="146"/>
                        <a:pt x="1059" y="146"/>
                      </a:cubicBezTo>
                      <a:cubicBezTo>
                        <a:pt x="1066" y="146"/>
                        <a:pt x="1066" y="146"/>
                        <a:pt x="1066" y="146"/>
                      </a:cubicBezTo>
                      <a:cubicBezTo>
                        <a:pt x="1066" y="148"/>
                        <a:pt x="1066" y="148"/>
                        <a:pt x="1066" y="148"/>
                      </a:cubicBezTo>
                      <a:cubicBezTo>
                        <a:pt x="1071" y="145"/>
                        <a:pt x="1071" y="145"/>
                        <a:pt x="1071" y="145"/>
                      </a:cubicBezTo>
                      <a:cubicBezTo>
                        <a:pt x="1071" y="142"/>
                        <a:pt x="1071" y="142"/>
                        <a:pt x="1071" y="142"/>
                      </a:cubicBezTo>
                      <a:cubicBezTo>
                        <a:pt x="1072" y="142"/>
                        <a:pt x="1072" y="142"/>
                        <a:pt x="1072" y="142"/>
                      </a:cubicBezTo>
                      <a:cubicBezTo>
                        <a:pt x="1074" y="140"/>
                        <a:pt x="1074" y="140"/>
                        <a:pt x="1074" y="140"/>
                      </a:cubicBezTo>
                      <a:cubicBezTo>
                        <a:pt x="1074" y="139"/>
                        <a:pt x="1074" y="139"/>
                        <a:pt x="1074" y="139"/>
                      </a:cubicBezTo>
                      <a:cubicBezTo>
                        <a:pt x="1071" y="138"/>
                        <a:pt x="1071" y="138"/>
                        <a:pt x="1071" y="138"/>
                      </a:cubicBezTo>
                      <a:cubicBezTo>
                        <a:pt x="1069" y="138"/>
                        <a:pt x="1069" y="138"/>
                        <a:pt x="1069" y="138"/>
                      </a:cubicBezTo>
                      <a:cubicBezTo>
                        <a:pt x="1071" y="136"/>
                        <a:pt x="1071" y="136"/>
                        <a:pt x="1071" y="136"/>
                      </a:cubicBezTo>
                      <a:cubicBezTo>
                        <a:pt x="1069" y="135"/>
                        <a:pt x="1069" y="135"/>
                        <a:pt x="1069" y="135"/>
                      </a:cubicBezTo>
                      <a:cubicBezTo>
                        <a:pt x="1066" y="133"/>
                        <a:pt x="1066" y="133"/>
                        <a:pt x="1066" y="133"/>
                      </a:cubicBezTo>
                      <a:cubicBezTo>
                        <a:pt x="1062" y="133"/>
                        <a:pt x="1062" y="133"/>
                        <a:pt x="1062" y="133"/>
                      </a:cubicBezTo>
                      <a:cubicBezTo>
                        <a:pt x="1059" y="130"/>
                        <a:pt x="1059" y="130"/>
                        <a:pt x="1059" y="130"/>
                      </a:cubicBezTo>
                      <a:cubicBezTo>
                        <a:pt x="1058" y="129"/>
                        <a:pt x="1058" y="129"/>
                        <a:pt x="1058" y="129"/>
                      </a:cubicBezTo>
                      <a:cubicBezTo>
                        <a:pt x="1061" y="127"/>
                        <a:pt x="1061" y="127"/>
                        <a:pt x="1061" y="127"/>
                      </a:cubicBezTo>
                      <a:cubicBezTo>
                        <a:pt x="1064" y="127"/>
                        <a:pt x="1064" y="127"/>
                        <a:pt x="1064" y="127"/>
                      </a:cubicBezTo>
                      <a:cubicBezTo>
                        <a:pt x="1064" y="126"/>
                        <a:pt x="1064" y="126"/>
                        <a:pt x="1064" y="126"/>
                      </a:cubicBezTo>
                      <a:cubicBezTo>
                        <a:pt x="1065" y="126"/>
                        <a:pt x="1065" y="126"/>
                        <a:pt x="1065" y="126"/>
                      </a:cubicBezTo>
                      <a:cubicBezTo>
                        <a:pt x="1066" y="127"/>
                        <a:pt x="1066" y="127"/>
                        <a:pt x="1066" y="127"/>
                      </a:cubicBezTo>
                      <a:cubicBezTo>
                        <a:pt x="1066" y="129"/>
                        <a:pt x="1066" y="129"/>
                        <a:pt x="1066" y="129"/>
                      </a:cubicBezTo>
                      <a:cubicBezTo>
                        <a:pt x="1066" y="130"/>
                        <a:pt x="1066" y="130"/>
                        <a:pt x="1066" y="130"/>
                      </a:cubicBezTo>
                      <a:cubicBezTo>
                        <a:pt x="1074" y="133"/>
                        <a:pt x="1074" y="133"/>
                        <a:pt x="1074" y="133"/>
                      </a:cubicBezTo>
                      <a:cubicBezTo>
                        <a:pt x="1077" y="135"/>
                        <a:pt x="1077" y="135"/>
                        <a:pt x="1077" y="135"/>
                      </a:cubicBezTo>
                      <a:cubicBezTo>
                        <a:pt x="1079" y="136"/>
                        <a:pt x="1079" y="136"/>
                        <a:pt x="1079" y="136"/>
                      </a:cubicBezTo>
                      <a:cubicBezTo>
                        <a:pt x="1084" y="136"/>
                        <a:pt x="1084" y="136"/>
                        <a:pt x="1084" y="136"/>
                      </a:cubicBezTo>
                      <a:cubicBezTo>
                        <a:pt x="1088" y="136"/>
                        <a:pt x="1088" y="136"/>
                        <a:pt x="1088" y="136"/>
                      </a:cubicBezTo>
                      <a:cubicBezTo>
                        <a:pt x="1091" y="135"/>
                        <a:pt x="1091" y="135"/>
                        <a:pt x="1091" y="135"/>
                      </a:cubicBezTo>
                      <a:cubicBezTo>
                        <a:pt x="1094" y="135"/>
                        <a:pt x="1094" y="135"/>
                        <a:pt x="1094" y="135"/>
                      </a:cubicBezTo>
                      <a:cubicBezTo>
                        <a:pt x="1102" y="138"/>
                        <a:pt x="1102" y="138"/>
                        <a:pt x="1102" y="138"/>
                      </a:cubicBezTo>
                      <a:cubicBezTo>
                        <a:pt x="1111" y="140"/>
                        <a:pt x="1111" y="140"/>
                        <a:pt x="1111" y="140"/>
                      </a:cubicBezTo>
                      <a:cubicBezTo>
                        <a:pt x="1118" y="143"/>
                        <a:pt x="1118" y="143"/>
                        <a:pt x="1118" y="143"/>
                      </a:cubicBezTo>
                      <a:cubicBezTo>
                        <a:pt x="1121" y="145"/>
                        <a:pt x="1121" y="145"/>
                        <a:pt x="1121" y="145"/>
                      </a:cubicBezTo>
                      <a:cubicBezTo>
                        <a:pt x="1122" y="145"/>
                        <a:pt x="1122" y="145"/>
                        <a:pt x="1122" y="145"/>
                      </a:cubicBezTo>
                      <a:cubicBezTo>
                        <a:pt x="1121" y="143"/>
                        <a:pt x="1121" y="143"/>
                        <a:pt x="1121" y="143"/>
                      </a:cubicBezTo>
                      <a:cubicBezTo>
                        <a:pt x="1128" y="146"/>
                        <a:pt x="1128" y="146"/>
                        <a:pt x="1128" y="146"/>
                      </a:cubicBezTo>
                      <a:cubicBezTo>
                        <a:pt x="1137" y="148"/>
                        <a:pt x="1137" y="148"/>
                        <a:pt x="1137" y="148"/>
                      </a:cubicBezTo>
                      <a:cubicBezTo>
                        <a:pt x="1142" y="149"/>
                        <a:pt x="1142" y="149"/>
                        <a:pt x="1142" y="149"/>
                      </a:cubicBezTo>
                      <a:cubicBezTo>
                        <a:pt x="1140" y="146"/>
                        <a:pt x="1140" y="146"/>
                        <a:pt x="1140" y="146"/>
                      </a:cubicBezTo>
                      <a:cubicBezTo>
                        <a:pt x="1142" y="148"/>
                        <a:pt x="1142" y="148"/>
                        <a:pt x="1142" y="148"/>
                      </a:cubicBezTo>
                      <a:cubicBezTo>
                        <a:pt x="1145" y="149"/>
                        <a:pt x="1145" y="149"/>
                        <a:pt x="1145" y="149"/>
                      </a:cubicBezTo>
                      <a:cubicBezTo>
                        <a:pt x="1147" y="150"/>
                        <a:pt x="1147" y="150"/>
                        <a:pt x="1147" y="150"/>
                      </a:cubicBezTo>
                      <a:cubicBezTo>
                        <a:pt x="1150" y="150"/>
                        <a:pt x="1150" y="150"/>
                        <a:pt x="1150" y="150"/>
                      </a:cubicBezTo>
                      <a:cubicBezTo>
                        <a:pt x="1148" y="149"/>
                        <a:pt x="1148" y="149"/>
                        <a:pt x="1148" y="149"/>
                      </a:cubicBezTo>
                      <a:cubicBezTo>
                        <a:pt x="1147" y="149"/>
                        <a:pt x="1147" y="149"/>
                        <a:pt x="1147" y="149"/>
                      </a:cubicBezTo>
                      <a:cubicBezTo>
                        <a:pt x="1148" y="148"/>
                        <a:pt x="1148" y="148"/>
                        <a:pt x="1148" y="148"/>
                      </a:cubicBezTo>
                      <a:lnTo>
                        <a:pt x="1150" y="149"/>
                      </a:lnTo>
                      <a:close/>
                      <a:moveTo>
                        <a:pt x="35" y="136"/>
                      </a:moveTo>
                      <a:cubicBezTo>
                        <a:pt x="35" y="135"/>
                        <a:pt x="35" y="134"/>
                        <a:pt x="34" y="133"/>
                      </a:cubicBezTo>
                      <a:cubicBezTo>
                        <a:pt x="35" y="134"/>
                        <a:pt x="35" y="135"/>
                        <a:pt x="3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01756">
                    <a:defRPr/>
                  </a:pPr>
                  <a:endParaRPr lang="en-GB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4755424" y="1913568"/>
                  <a:ext cx="898515" cy="859526"/>
                </a:xfrm>
                <a:custGeom>
                  <a:avLst/>
                  <a:gdLst>
                    <a:gd name="T0" fmla="*/ 371 w 382"/>
                    <a:gd name="T1" fmla="*/ 182 h 366"/>
                    <a:gd name="T2" fmla="*/ 364 w 382"/>
                    <a:gd name="T3" fmla="*/ 149 h 366"/>
                    <a:gd name="T4" fmla="*/ 359 w 382"/>
                    <a:gd name="T5" fmla="*/ 101 h 366"/>
                    <a:gd name="T6" fmla="*/ 354 w 382"/>
                    <a:gd name="T7" fmla="*/ 21 h 366"/>
                    <a:gd name="T8" fmla="*/ 291 w 382"/>
                    <a:gd name="T9" fmla="*/ 2 h 366"/>
                    <a:gd name="T10" fmla="*/ 278 w 382"/>
                    <a:gd name="T11" fmla="*/ 15 h 366"/>
                    <a:gd name="T12" fmla="*/ 263 w 382"/>
                    <a:gd name="T13" fmla="*/ 13 h 366"/>
                    <a:gd name="T14" fmla="*/ 231 w 382"/>
                    <a:gd name="T15" fmla="*/ 19 h 366"/>
                    <a:gd name="T16" fmla="*/ 214 w 382"/>
                    <a:gd name="T17" fmla="*/ 13 h 366"/>
                    <a:gd name="T18" fmla="*/ 181 w 382"/>
                    <a:gd name="T19" fmla="*/ 23 h 366"/>
                    <a:gd name="T20" fmla="*/ 162 w 382"/>
                    <a:gd name="T21" fmla="*/ 36 h 366"/>
                    <a:gd name="T22" fmla="*/ 144 w 382"/>
                    <a:gd name="T23" fmla="*/ 16 h 366"/>
                    <a:gd name="T24" fmla="*/ 141 w 382"/>
                    <a:gd name="T25" fmla="*/ 32 h 366"/>
                    <a:gd name="T26" fmla="*/ 139 w 382"/>
                    <a:gd name="T27" fmla="*/ 42 h 366"/>
                    <a:gd name="T28" fmla="*/ 117 w 382"/>
                    <a:gd name="T29" fmla="*/ 62 h 366"/>
                    <a:gd name="T30" fmla="*/ 84 w 382"/>
                    <a:gd name="T31" fmla="*/ 56 h 366"/>
                    <a:gd name="T32" fmla="*/ 84 w 382"/>
                    <a:gd name="T33" fmla="*/ 71 h 366"/>
                    <a:gd name="T34" fmla="*/ 63 w 382"/>
                    <a:gd name="T35" fmla="*/ 56 h 366"/>
                    <a:gd name="T36" fmla="*/ 42 w 382"/>
                    <a:gd name="T37" fmla="*/ 36 h 366"/>
                    <a:gd name="T38" fmla="*/ 56 w 382"/>
                    <a:gd name="T39" fmla="*/ 38 h 366"/>
                    <a:gd name="T40" fmla="*/ 115 w 382"/>
                    <a:gd name="T41" fmla="*/ 28 h 366"/>
                    <a:gd name="T42" fmla="*/ 49 w 382"/>
                    <a:gd name="T43" fmla="*/ 8 h 366"/>
                    <a:gd name="T44" fmla="*/ 29 w 382"/>
                    <a:gd name="T45" fmla="*/ 0 h 366"/>
                    <a:gd name="T46" fmla="*/ 8 w 382"/>
                    <a:gd name="T47" fmla="*/ 8 h 366"/>
                    <a:gd name="T48" fmla="*/ 16 w 382"/>
                    <a:gd name="T49" fmla="*/ 28 h 366"/>
                    <a:gd name="T50" fmla="*/ 19 w 382"/>
                    <a:gd name="T51" fmla="*/ 59 h 366"/>
                    <a:gd name="T52" fmla="*/ 36 w 382"/>
                    <a:gd name="T53" fmla="*/ 89 h 366"/>
                    <a:gd name="T54" fmla="*/ 29 w 382"/>
                    <a:gd name="T55" fmla="*/ 118 h 366"/>
                    <a:gd name="T56" fmla="*/ 12 w 382"/>
                    <a:gd name="T57" fmla="*/ 125 h 366"/>
                    <a:gd name="T58" fmla="*/ 13 w 382"/>
                    <a:gd name="T59" fmla="*/ 152 h 366"/>
                    <a:gd name="T60" fmla="*/ 28 w 382"/>
                    <a:gd name="T61" fmla="*/ 170 h 366"/>
                    <a:gd name="T62" fmla="*/ 52 w 382"/>
                    <a:gd name="T63" fmla="*/ 190 h 366"/>
                    <a:gd name="T64" fmla="*/ 58 w 382"/>
                    <a:gd name="T65" fmla="*/ 207 h 366"/>
                    <a:gd name="T66" fmla="*/ 79 w 382"/>
                    <a:gd name="T67" fmla="*/ 218 h 366"/>
                    <a:gd name="T68" fmla="*/ 98 w 382"/>
                    <a:gd name="T69" fmla="*/ 233 h 366"/>
                    <a:gd name="T70" fmla="*/ 126 w 382"/>
                    <a:gd name="T71" fmla="*/ 244 h 366"/>
                    <a:gd name="T72" fmla="*/ 152 w 382"/>
                    <a:gd name="T73" fmla="*/ 254 h 366"/>
                    <a:gd name="T74" fmla="*/ 154 w 382"/>
                    <a:gd name="T75" fmla="*/ 270 h 366"/>
                    <a:gd name="T76" fmla="*/ 141 w 382"/>
                    <a:gd name="T77" fmla="*/ 286 h 366"/>
                    <a:gd name="T78" fmla="*/ 137 w 382"/>
                    <a:gd name="T79" fmla="*/ 296 h 366"/>
                    <a:gd name="T80" fmla="*/ 131 w 382"/>
                    <a:gd name="T81" fmla="*/ 310 h 366"/>
                    <a:gd name="T82" fmla="*/ 142 w 382"/>
                    <a:gd name="T83" fmla="*/ 320 h 366"/>
                    <a:gd name="T84" fmla="*/ 207 w 382"/>
                    <a:gd name="T85" fmla="*/ 345 h 366"/>
                    <a:gd name="T86" fmla="*/ 234 w 382"/>
                    <a:gd name="T87" fmla="*/ 355 h 366"/>
                    <a:gd name="T88" fmla="*/ 256 w 382"/>
                    <a:gd name="T89" fmla="*/ 350 h 366"/>
                    <a:gd name="T90" fmla="*/ 235 w 382"/>
                    <a:gd name="T91" fmla="*/ 322 h 366"/>
                    <a:gd name="T92" fmla="*/ 253 w 382"/>
                    <a:gd name="T93" fmla="*/ 302 h 366"/>
                    <a:gd name="T94" fmla="*/ 254 w 382"/>
                    <a:gd name="T95" fmla="*/ 291 h 366"/>
                    <a:gd name="T96" fmla="*/ 227 w 382"/>
                    <a:gd name="T97" fmla="*/ 270 h 366"/>
                    <a:gd name="T98" fmla="*/ 228 w 382"/>
                    <a:gd name="T99" fmla="*/ 244 h 366"/>
                    <a:gd name="T100" fmla="*/ 248 w 382"/>
                    <a:gd name="T101" fmla="*/ 236 h 366"/>
                    <a:gd name="T102" fmla="*/ 267 w 382"/>
                    <a:gd name="T103" fmla="*/ 228 h 366"/>
                    <a:gd name="T104" fmla="*/ 301 w 382"/>
                    <a:gd name="T105" fmla="*/ 237 h 366"/>
                    <a:gd name="T106" fmla="*/ 320 w 382"/>
                    <a:gd name="T107" fmla="*/ 236 h 366"/>
                    <a:gd name="T108" fmla="*/ 344 w 382"/>
                    <a:gd name="T109" fmla="*/ 237 h 366"/>
                    <a:gd name="T110" fmla="*/ 373 w 382"/>
                    <a:gd name="T111" fmla="*/ 237 h 366"/>
                    <a:gd name="T112" fmla="*/ 359 w 382"/>
                    <a:gd name="T113" fmla="*/ 220 h 366"/>
                    <a:gd name="T114" fmla="*/ 365 w 382"/>
                    <a:gd name="T115" fmla="*/ 203 h 366"/>
                    <a:gd name="T116" fmla="*/ 365 w 382"/>
                    <a:gd name="T117" fmla="*/ 197 h 366"/>
                    <a:gd name="T118" fmla="*/ 381 w 382"/>
                    <a:gd name="T119" fmla="*/ 19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2" h="366">
                      <a:moveTo>
                        <a:pt x="381" y="190"/>
                      </a:moveTo>
                      <a:cubicBezTo>
                        <a:pt x="380" y="190"/>
                        <a:pt x="380" y="190"/>
                        <a:pt x="380" y="190"/>
                      </a:cubicBezTo>
                      <a:cubicBezTo>
                        <a:pt x="377" y="191"/>
                        <a:pt x="377" y="191"/>
                        <a:pt x="377" y="191"/>
                      </a:cubicBezTo>
                      <a:cubicBezTo>
                        <a:pt x="376" y="190"/>
                        <a:pt x="376" y="190"/>
                        <a:pt x="376" y="190"/>
                      </a:cubicBezTo>
                      <a:cubicBezTo>
                        <a:pt x="377" y="190"/>
                        <a:pt x="377" y="190"/>
                        <a:pt x="377" y="190"/>
                      </a:cubicBezTo>
                      <a:cubicBezTo>
                        <a:pt x="377" y="189"/>
                        <a:pt x="377" y="189"/>
                        <a:pt x="377" y="189"/>
                      </a:cubicBezTo>
                      <a:cubicBezTo>
                        <a:pt x="378" y="189"/>
                        <a:pt x="378" y="189"/>
                        <a:pt x="378" y="189"/>
                      </a:cubicBezTo>
                      <a:cubicBezTo>
                        <a:pt x="378" y="188"/>
                        <a:pt x="378" y="188"/>
                        <a:pt x="378" y="188"/>
                      </a:cubicBezTo>
                      <a:cubicBezTo>
                        <a:pt x="377" y="188"/>
                        <a:pt x="377" y="188"/>
                        <a:pt x="377" y="188"/>
                      </a:cubicBezTo>
                      <a:cubicBezTo>
                        <a:pt x="376" y="189"/>
                        <a:pt x="376" y="189"/>
                        <a:pt x="376" y="189"/>
                      </a:cubicBezTo>
                      <a:cubicBezTo>
                        <a:pt x="375" y="188"/>
                        <a:pt x="375" y="188"/>
                        <a:pt x="375" y="188"/>
                      </a:cubicBezTo>
                      <a:cubicBezTo>
                        <a:pt x="375" y="187"/>
                        <a:pt x="375" y="187"/>
                        <a:pt x="375" y="187"/>
                      </a:cubicBezTo>
                      <a:cubicBezTo>
                        <a:pt x="374" y="185"/>
                        <a:pt x="374" y="185"/>
                        <a:pt x="374" y="185"/>
                      </a:cubicBezTo>
                      <a:cubicBezTo>
                        <a:pt x="375" y="185"/>
                        <a:pt x="375" y="184"/>
                        <a:pt x="375" y="184"/>
                      </a:cubicBezTo>
                      <a:cubicBezTo>
                        <a:pt x="375" y="184"/>
                        <a:pt x="375" y="184"/>
                        <a:pt x="371" y="182"/>
                      </a:cubicBezTo>
                      <a:cubicBezTo>
                        <a:pt x="371" y="182"/>
                        <a:pt x="371" y="182"/>
                        <a:pt x="369" y="178"/>
                      </a:cubicBezTo>
                      <a:cubicBezTo>
                        <a:pt x="369" y="178"/>
                        <a:pt x="369" y="178"/>
                        <a:pt x="371" y="172"/>
                      </a:cubicBezTo>
                      <a:cubicBezTo>
                        <a:pt x="371" y="172"/>
                        <a:pt x="371" y="172"/>
                        <a:pt x="378" y="165"/>
                      </a:cubicBezTo>
                      <a:cubicBezTo>
                        <a:pt x="378" y="165"/>
                        <a:pt x="378" y="165"/>
                        <a:pt x="376" y="160"/>
                      </a:cubicBezTo>
                      <a:cubicBezTo>
                        <a:pt x="376" y="160"/>
                        <a:pt x="373" y="162"/>
                        <a:pt x="370" y="163"/>
                      </a:cubicBezTo>
                      <a:cubicBezTo>
                        <a:pt x="370" y="163"/>
                        <a:pt x="370" y="163"/>
                        <a:pt x="366" y="164"/>
                      </a:cubicBezTo>
                      <a:cubicBezTo>
                        <a:pt x="366" y="164"/>
                        <a:pt x="366" y="164"/>
                        <a:pt x="361" y="166"/>
                      </a:cubicBezTo>
                      <a:cubicBezTo>
                        <a:pt x="361" y="166"/>
                        <a:pt x="361" y="166"/>
                        <a:pt x="357" y="166"/>
                      </a:cubicBezTo>
                      <a:cubicBezTo>
                        <a:pt x="356" y="166"/>
                        <a:pt x="354" y="166"/>
                        <a:pt x="353" y="166"/>
                      </a:cubicBezTo>
                      <a:cubicBezTo>
                        <a:pt x="353" y="166"/>
                        <a:pt x="353" y="166"/>
                        <a:pt x="351" y="160"/>
                      </a:cubicBezTo>
                      <a:cubicBezTo>
                        <a:pt x="351" y="160"/>
                        <a:pt x="352" y="158"/>
                        <a:pt x="354" y="155"/>
                      </a:cubicBezTo>
                      <a:cubicBezTo>
                        <a:pt x="354" y="155"/>
                        <a:pt x="354" y="155"/>
                        <a:pt x="355" y="153"/>
                      </a:cubicBezTo>
                      <a:cubicBezTo>
                        <a:pt x="355" y="152"/>
                        <a:pt x="356" y="151"/>
                        <a:pt x="356" y="150"/>
                      </a:cubicBezTo>
                      <a:cubicBezTo>
                        <a:pt x="356" y="150"/>
                        <a:pt x="356" y="150"/>
                        <a:pt x="361" y="149"/>
                      </a:cubicBezTo>
                      <a:cubicBezTo>
                        <a:pt x="361" y="148"/>
                        <a:pt x="362" y="149"/>
                        <a:pt x="364" y="149"/>
                      </a:cubicBezTo>
                      <a:cubicBezTo>
                        <a:pt x="365" y="149"/>
                        <a:pt x="366" y="150"/>
                        <a:pt x="367" y="150"/>
                      </a:cubicBezTo>
                      <a:cubicBezTo>
                        <a:pt x="367" y="150"/>
                        <a:pt x="367" y="150"/>
                        <a:pt x="372" y="146"/>
                      </a:cubicBezTo>
                      <a:cubicBezTo>
                        <a:pt x="372" y="146"/>
                        <a:pt x="372" y="146"/>
                        <a:pt x="374" y="146"/>
                      </a:cubicBezTo>
                      <a:cubicBezTo>
                        <a:pt x="374" y="146"/>
                        <a:pt x="374" y="146"/>
                        <a:pt x="371" y="144"/>
                      </a:cubicBezTo>
                      <a:cubicBezTo>
                        <a:pt x="371" y="144"/>
                        <a:pt x="371" y="144"/>
                        <a:pt x="365" y="143"/>
                      </a:cubicBezTo>
                      <a:cubicBezTo>
                        <a:pt x="364" y="143"/>
                        <a:pt x="363" y="142"/>
                        <a:pt x="362" y="141"/>
                      </a:cubicBezTo>
                      <a:cubicBezTo>
                        <a:pt x="364" y="142"/>
                        <a:pt x="366" y="142"/>
                        <a:pt x="364" y="139"/>
                      </a:cubicBezTo>
                      <a:cubicBezTo>
                        <a:pt x="361" y="134"/>
                        <a:pt x="362" y="127"/>
                        <a:pt x="362" y="127"/>
                      </a:cubicBezTo>
                      <a:cubicBezTo>
                        <a:pt x="362" y="127"/>
                        <a:pt x="362" y="127"/>
                        <a:pt x="366" y="128"/>
                      </a:cubicBezTo>
                      <a:cubicBezTo>
                        <a:pt x="366" y="128"/>
                        <a:pt x="366" y="128"/>
                        <a:pt x="365" y="126"/>
                      </a:cubicBezTo>
                      <a:cubicBezTo>
                        <a:pt x="365" y="126"/>
                        <a:pt x="365" y="126"/>
                        <a:pt x="362" y="118"/>
                      </a:cubicBezTo>
                      <a:cubicBezTo>
                        <a:pt x="362" y="118"/>
                        <a:pt x="362" y="118"/>
                        <a:pt x="361" y="114"/>
                      </a:cubicBezTo>
                      <a:cubicBezTo>
                        <a:pt x="361" y="114"/>
                        <a:pt x="357" y="116"/>
                        <a:pt x="358" y="108"/>
                      </a:cubicBezTo>
                      <a:cubicBezTo>
                        <a:pt x="358" y="108"/>
                        <a:pt x="358" y="108"/>
                        <a:pt x="358" y="106"/>
                      </a:cubicBezTo>
                      <a:cubicBezTo>
                        <a:pt x="359" y="104"/>
                        <a:pt x="359" y="102"/>
                        <a:pt x="359" y="101"/>
                      </a:cubicBezTo>
                      <a:cubicBezTo>
                        <a:pt x="359" y="99"/>
                        <a:pt x="359" y="97"/>
                        <a:pt x="360" y="96"/>
                      </a:cubicBezTo>
                      <a:cubicBezTo>
                        <a:pt x="360" y="96"/>
                        <a:pt x="360" y="96"/>
                        <a:pt x="359" y="92"/>
                      </a:cubicBezTo>
                      <a:cubicBezTo>
                        <a:pt x="359" y="92"/>
                        <a:pt x="359" y="92"/>
                        <a:pt x="357" y="88"/>
                      </a:cubicBezTo>
                      <a:cubicBezTo>
                        <a:pt x="357" y="88"/>
                        <a:pt x="357" y="88"/>
                        <a:pt x="355" y="81"/>
                      </a:cubicBezTo>
                      <a:cubicBezTo>
                        <a:pt x="355" y="81"/>
                        <a:pt x="355" y="80"/>
                        <a:pt x="355" y="79"/>
                      </a:cubicBezTo>
                      <a:cubicBezTo>
                        <a:pt x="355" y="79"/>
                        <a:pt x="355" y="79"/>
                        <a:pt x="354" y="74"/>
                      </a:cubicBezTo>
                      <a:cubicBezTo>
                        <a:pt x="354" y="74"/>
                        <a:pt x="350" y="69"/>
                        <a:pt x="351" y="65"/>
                      </a:cubicBezTo>
                      <a:cubicBezTo>
                        <a:pt x="351" y="61"/>
                        <a:pt x="350" y="60"/>
                        <a:pt x="354" y="55"/>
                      </a:cubicBezTo>
                      <a:cubicBezTo>
                        <a:pt x="356" y="52"/>
                        <a:pt x="357" y="50"/>
                        <a:pt x="357" y="48"/>
                      </a:cubicBezTo>
                      <a:cubicBezTo>
                        <a:pt x="358" y="46"/>
                        <a:pt x="358" y="46"/>
                        <a:pt x="358" y="46"/>
                      </a:cubicBezTo>
                      <a:cubicBezTo>
                        <a:pt x="358" y="46"/>
                        <a:pt x="358" y="46"/>
                        <a:pt x="360" y="37"/>
                      </a:cubicBezTo>
                      <a:cubicBezTo>
                        <a:pt x="360" y="37"/>
                        <a:pt x="360" y="37"/>
                        <a:pt x="357" y="26"/>
                      </a:cubicBezTo>
                      <a:cubicBezTo>
                        <a:pt x="357" y="26"/>
                        <a:pt x="357" y="26"/>
                        <a:pt x="356" y="23"/>
                      </a:cubicBezTo>
                      <a:cubicBezTo>
                        <a:pt x="354" y="23"/>
                        <a:pt x="354" y="23"/>
                        <a:pt x="354" y="23"/>
                      </a:cubicBezTo>
                      <a:cubicBezTo>
                        <a:pt x="354" y="22"/>
                        <a:pt x="354" y="22"/>
                        <a:pt x="354" y="21"/>
                      </a:cubicBezTo>
                      <a:cubicBezTo>
                        <a:pt x="353" y="20"/>
                        <a:pt x="353" y="19"/>
                        <a:pt x="353" y="19"/>
                      </a:cubicBezTo>
                      <a:cubicBezTo>
                        <a:pt x="350" y="18"/>
                        <a:pt x="350" y="18"/>
                        <a:pt x="350" y="18"/>
                      </a:cubicBezTo>
                      <a:cubicBezTo>
                        <a:pt x="343" y="15"/>
                        <a:pt x="343" y="15"/>
                        <a:pt x="343" y="15"/>
                      </a:cubicBezTo>
                      <a:cubicBezTo>
                        <a:pt x="336" y="12"/>
                        <a:pt x="336" y="12"/>
                        <a:pt x="336" y="12"/>
                      </a:cubicBezTo>
                      <a:cubicBezTo>
                        <a:pt x="330" y="11"/>
                        <a:pt x="330" y="11"/>
                        <a:pt x="330" y="11"/>
                      </a:cubicBezTo>
                      <a:cubicBezTo>
                        <a:pt x="327" y="11"/>
                        <a:pt x="327" y="11"/>
                        <a:pt x="327" y="11"/>
                      </a:cubicBezTo>
                      <a:cubicBezTo>
                        <a:pt x="326" y="9"/>
                        <a:pt x="326" y="9"/>
                        <a:pt x="326" y="9"/>
                      </a:cubicBezTo>
                      <a:cubicBezTo>
                        <a:pt x="323" y="8"/>
                        <a:pt x="323" y="8"/>
                        <a:pt x="323" y="8"/>
                      </a:cubicBezTo>
                      <a:cubicBezTo>
                        <a:pt x="320" y="8"/>
                        <a:pt x="320" y="8"/>
                        <a:pt x="320" y="8"/>
                      </a:cubicBezTo>
                      <a:cubicBezTo>
                        <a:pt x="319" y="9"/>
                        <a:pt x="319" y="9"/>
                        <a:pt x="319" y="9"/>
                      </a:cubicBezTo>
                      <a:cubicBezTo>
                        <a:pt x="317" y="9"/>
                        <a:pt x="317" y="9"/>
                        <a:pt x="317" y="9"/>
                      </a:cubicBezTo>
                      <a:cubicBezTo>
                        <a:pt x="317" y="8"/>
                        <a:pt x="317" y="8"/>
                        <a:pt x="317" y="8"/>
                      </a:cubicBezTo>
                      <a:cubicBezTo>
                        <a:pt x="319" y="8"/>
                        <a:pt x="319" y="8"/>
                        <a:pt x="319" y="8"/>
                      </a:cubicBezTo>
                      <a:cubicBezTo>
                        <a:pt x="304" y="3"/>
                        <a:pt x="304" y="3"/>
                        <a:pt x="304" y="3"/>
                      </a:cubicBezTo>
                      <a:cubicBezTo>
                        <a:pt x="291" y="2"/>
                        <a:pt x="291" y="2"/>
                        <a:pt x="291" y="2"/>
                      </a:cubicBezTo>
                      <a:cubicBezTo>
                        <a:pt x="283" y="2"/>
                        <a:pt x="283" y="2"/>
                        <a:pt x="283" y="2"/>
                      </a:cubicBezTo>
                      <a:cubicBezTo>
                        <a:pt x="281" y="0"/>
                        <a:pt x="281" y="0"/>
                        <a:pt x="281" y="0"/>
                      </a:cubicBezTo>
                      <a:cubicBezTo>
                        <a:pt x="278" y="2"/>
                        <a:pt x="278" y="2"/>
                        <a:pt x="278" y="2"/>
                      </a:cubicBezTo>
                      <a:cubicBezTo>
                        <a:pt x="278" y="3"/>
                        <a:pt x="278" y="3"/>
                        <a:pt x="278" y="3"/>
                      </a:cubicBezTo>
                      <a:cubicBezTo>
                        <a:pt x="277" y="3"/>
                        <a:pt x="277" y="3"/>
                        <a:pt x="277" y="3"/>
                      </a:cubicBezTo>
                      <a:cubicBezTo>
                        <a:pt x="276" y="3"/>
                        <a:pt x="276" y="3"/>
                        <a:pt x="276" y="3"/>
                      </a:cubicBezTo>
                      <a:cubicBezTo>
                        <a:pt x="274" y="5"/>
                        <a:pt x="274" y="5"/>
                        <a:pt x="274" y="5"/>
                      </a:cubicBezTo>
                      <a:cubicBezTo>
                        <a:pt x="277" y="6"/>
                        <a:pt x="277" y="6"/>
                        <a:pt x="277" y="6"/>
                      </a:cubicBezTo>
                      <a:cubicBezTo>
                        <a:pt x="280" y="8"/>
                        <a:pt x="280" y="8"/>
                        <a:pt x="280" y="8"/>
                      </a:cubicBezTo>
                      <a:cubicBezTo>
                        <a:pt x="283" y="9"/>
                        <a:pt x="283" y="9"/>
                        <a:pt x="283" y="9"/>
                      </a:cubicBezTo>
                      <a:cubicBezTo>
                        <a:pt x="284" y="11"/>
                        <a:pt x="284" y="11"/>
                        <a:pt x="284" y="11"/>
                      </a:cubicBezTo>
                      <a:cubicBezTo>
                        <a:pt x="284" y="12"/>
                        <a:pt x="284" y="12"/>
                        <a:pt x="284" y="12"/>
                      </a:cubicBezTo>
                      <a:cubicBezTo>
                        <a:pt x="284" y="13"/>
                        <a:pt x="284" y="13"/>
                        <a:pt x="284" y="13"/>
                      </a:cubicBezTo>
                      <a:cubicBezTo>
                        <a:pt x="281" y="13"/>
                        <a:pt x="281" y="13"/>
                        <a:pt x="281" y="13"/>
                      </a:cubicBezTo>
                      <a:cubicBezTo>
                        <a:pt x="278" y="15"/>
                        <a:pt x="278" y="15"/>
                        <a:pt x="278" y="15"/>
                      </a:cubicBezTo>
                      <a:cubicBezTo>
                        <a:pt x="276" y="15"/>
                        <a:pt x="276" y="15"/>
                        <a:pt x="276" y="15"/>
                      </a:cubicBezTo>
                      <a:cubicBezTo>
                        <a:pt x="278" y="16"/>
                        <a:pt x="278" y="16"/>
                        <a:pt x="278" y="16"/>
                      </a:cubicBezTo>
                      <a:cubicBezTo>
                        <a:pt x="278" y="18"/>
                        <a:pt x="278" y="18"/>
                        <a:pt x="278" y="18"/>
                      </a:cubicBezTo>
                      <a:cubicBezTo>
                        <a:pt x="277" y="19"/>
                        <a:pt x="277" y="19"/>
                        <a:pt x="277" y="19"/>
                      </a:cubicBezTo>
                      <a:cubicBezTo>
                        <a:pt x="274" y="18"/>
                        <a:pt x="274" y="18"/>
                        <a:pt x="274" y="18"/>
                      </a:cubicBezTo>
                      <a:cubicBezTo>
                        <a:pt x="273" y="18"/>
                        <a:pt x="273" y="18"/>
                        <a:pt x="273" y="18"/>
                      </a:cubicBezTo>
                      <a:cubicBezTo>
                        <a:pt x="271" y="16"/>
                        <a:pt x="271" y="16"/>
                        <a:pt x="271" y="16"/>
                      </a:cubicBezTo>
                      <a:cubicBezTo>
                        <a:pt x="271" y="15"/>
                        <a:pt x="271" y="15"/>
                        <a:pt x="271" y="15"/>
                      </a:cubicBezTo>
                      <a:cubicBezTo>
                        <a:pt x="273" y="13"/>
                        <a:pt x="273" y="13"/>
                        <a:pt x="273" y="13"/>
                      </a:cubicBezTo>
                      <a:cubicBezTo>
                        <a:pt x="270" y="12"/>
                        <a:pt x="270" y="12"/>
                        <a:pt x="270" y="12"/>
                      </a:cubicBezTo>
                      <a:cubicBezTo>
                        <a:pt x="268" y="12"/>
                        <a:pt x="268" y="12"/>
                        <a:pt x="268" y="12"/>
                      </a:cubicBezTo>
                      <a:cubicBezTo>
                        <a:pt x="270" y="11"/>
                        <a:pt x="270" y="11"/>
                        <a:pt x="270" y="11"/>
                      </a:cubicBezTo>
                      <a:cubicBezTo>
                        <a:pt x="266" y="11"/>
                        <a:pt x="266" y="11"/>
                        <a:pt x="266" y="11"/>
                      </a:cubicBezTo>
                      <a:cubicBezTo>
                        <a:pt x="261" y="12"/>
                        <a:pt x="261" y="12"/>
                        <a:pt x="261" y="12"/>
                      </a:cubicBezTo>
                      <a:cubicBezTo>
                        <a:pt x="263" y="13"/>
                        <a:pt x="263" y="13"/>
                        <a:pt x="263" y="13"/>
                      </a:cubicBezTo>
                      <a:cubicBezTo>
                        <a:pt x="261" y="13"/>
                        <a:pt x="261" y="13"/>
                        <a:pt x="261" y="13"/>
                      </a:cubicBezTo>
                      <a:cubicBezTo>
                        <a:pt x="260" y="12"/>
                        <a:pt x="260" y="12"/>
                        <a:pt x="260" y="12"/>
                      </a:cubicBezTo>
                      <a:cubicBezTo>
                        <a:pt x="260" y="13"/>
                        <a:pt x="260" y="13"/>
                        <a:pt x="260" y="13"/>
                      </a:cubicBezTo>
                      <a:cubicBezTo>
                        <a:pt x="258" y="13"/>
                        <a:pt x="258" y="13"/>
                        <a:pt x="258" y="13"/>
                      </a:cubicBezTo>
                      <a:cubicBezTo>
                        <a:pt x="257" y="15"/>
                        <a:pt x="257" y="15"/>
                        <a:pt x="257" y="15"/>
                      </a:cubicBezTo>
                      <a:cubicBezTo>
                        <a:pt x="256" y="15"/>
                        <a:pt x="256" y="15"/>
                        <a:pt x="256" y="15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51" y="15"/>
                        <a:pt x="251" y="15"/>
                        <a:pt x="251" y="15"/>
                      </a:cubicBezTo>
                      <a:cubicBezTo>
                        <a:pt x="247" y="15"/>
                        <a:pt x="247" y="15"/>
                        <a:pt x="247" y="15"/>
                      </a:cubicBezTo>
                      <a:cubicBezTo>
                        <a:pt x="241" y="15"/>
                        <a:pt x="241" y="15"/>
                        <a:pt x="241" y="15"/>
                      </a:cubicBezTo>
                      <a:cubicBezTo>
                        <a:pt x="237" y="16"/>
                        <a:pt x="237" y="16"/>
                        <a:pt x="237" y="16"/>
                      </a:cubicBezTo>
                      <a:cubicBezTo>
                        <a:pt x="235" y="18"/>
                        <a:pt x="235" y="18"/>
                        <a:pt x="235" y="18"/>
                      </a:cubicBezTo>
                      <a:cubicBezTo>
                        <a:pt x="235" y="21"/>
                        <a:pt x="235" y="21"/>
                        <a:pt x="235" y="21"/>
                      </a:cubicBezTo>
                      <a:cubicBezTo>
                        <a:pt x="233" y="19"/>
                        <a:pt x="233" y="19"/>
                        <a:pt x="233" y="19"/>
                      </a:cubicBezTo>
                      <a:cubicBezTo>
                        <a:pt x="231" y="19"/>
                        <a:pt x="231" y="19"/>
                        <a:pt x="231" y="19"/>
                      </a:cubicBezTo>
                      <a:cubicBezTo>
                        <a:pt x="230" y="21"/>
                        <a:pt x="230" y="21"/>
                        <a:pt x="230" y="21"/>
                      </a:cubicBezTo>
                      <a:cubicBezTo>
                        <a:pt x="228" y="19"/>
                        <a:pt x="228" y="19"/>
                        <a:pt x="228" y="19"/>
                      </a:cubicBezTo>
                      <a:cubicBezTo>
                        <a:pt x="227" y="21"/>
                        <a:pt x="227" y="21"/>
                        <a:pt x="227" y="21"/>
                      </a:cubicBezTo>
                      <a:cubicBezTo>
                        <a:pt x="225" y="21"/>
                        <a:pt x="225" y="21"/>
                        <a:pt x="225" y="21"/>
                      </a:cubicBezTo>
                      <a:cubicBezTo>
                        <a:pt x="220" y="19"/>
                        <a:pt x="220" y="19"/>
                        <a:pt x="220" y="19"/>
                      </a:cubicBezTo>
                      <a:cubicBezTo>
                        <a:pt x="221" y="18"/>
                        <a:pt x="221" y="18"/>
                        <a:pt x="221" y="18"/>
                      </a:cubicBezTo>
                      <a:cubicBezTo>
                        <a:pt x="223" y="18"/>
                        <a:pt x="223" y="18"/>
                        <a:pt x="223" y="18"/>
                      </a:cubicBezTo>
                      <a:cubicBezTo>
                        <a:pt x="225" y="18"/>
                        <a:pt x="225" y="18"/>
                        <a:pt x="225" y="18"/>
                      </a:cubicBez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4" y="13"/>
                        <a:pt x="224" y="13"/>
                        <a:pt x="224" y="13"/>
                      </a:cubicBezTo>
                      <a:cubicBezTo>
                        <a:pt x="221" y="12"/>
                        <a:pt x="221" y="12"/>
                        <a:pt x="221" y="12"/>
                      </a:cubicBezTo>
                      <a:cubicBezTo>
                        <a:pt x="224" y="12"/>
                        <a:pt x="224" y="12"/>
                        <a:pt x="224" y="12"/>
                      </a:cubicBezTo>
                      <a:cubicBezTo>
                        <a:pt x="228" y="11"/>
                        <a:pt x="228" y="11"/>
                        <a:pt x="228" y="11"/>
                      </a:cubicBezTo>
                      <a:cubicBezTo>
                        <a:pt x="220" y="12"/>
                        <a:pt x="220" y="12"/>
                        <a:pt x="220" y="12"/>
                      </a:cubicBezTo>
                      <a:cubicBezTo>
                        <a:pt x="214" y="13"/>
                        <a:pt x="214" y="13"/>
                        <a:pt x="214" y="13"/>
                      </a:cubicBezTo>
                      <a:cubicBezTo>
                        <a:pt x="211" y="16"/>
                        <a:pt x="211" y="16"/>
                        <a:pt x="211" y="16"/>
                      </a:cubicBezTo>
                      <a:cubicBezTo>
                        <a:pt x="213" y="16"/>
                        <a:pt x="213" y="16"/>
                        <a:pt x="213" y="16"/>
                      </a:cubicBezTo>
                      <a:cubicBezTo>
                        <a:pt x="215" y="18"/>
                        <a:pt x="215" y="18"/>
                        <a:pt x="215" y="18"/>
                      </a:cubicBezTo>
                      <a:cubicBezTo>
                        <a:pt x="213" y="19"/>
                        <a:pt x="213" y="19"/>
                        <a:pt x="213" y="19"/>
                      </a:cubicBezTo>
                      <a:cubicBezTo>
                        <a:pt x="211" y="19"/>
                        <a:pt x="211" y="19"/>
                        <a:pt x="211" y="19"/>
                      </a:cubicBezTo>
                      <a:cubicBezTo>
                        <a:pt x="211" y="18"/>
                        <a:pt x="211" y="18"/>
                        <a:pt x="211" y="18"/>
                      </a:cubicBezTo>
                      <a:cubicBezTo>
                        <a:pt x="210" y="16"/>
                        <a:pt x="210" y="16"/>
                        <a:pt x="210" y="16"/>
                      </a:cubicBezTo>
                      <a:cubicBezTo>
                        <a:pt x="207" y="16"/>
                        <a:pt x="207" y="16"/>
                        <a:pt x="207" y="16"/>
                      </a:cubicBezTo>
                      <a:cubicBezTo>
                        <a:pt x="205" y="18"/>
                        <a:pt x="205" y="18"/>
                        <a:pt x="205" y="18"/>
                      </a:cubicBezTo>
                      <a:cubicBezTo>
                        <a:pt x="203" y="18"/>
                        <a:pt x="203" y="18"/>
                        <a:pt x="203" y="18"/>
                      </a:cubicBezTo>
                      <a:cubicBezTo>
                        <a:pt x="200" y="18"/>
                        <a:pt x="200" y="18"/>
                        <a:pt x="200" y="18"/>
                      </a:cubicBezTo>
                      <a:cubicBezTo>
                        <a:pt x="195" y="19"/>
                        <a:pt x="195" y="19"/>
                        <a:pt x="195" y="19"/>
                      </a:cubicBezTo>
                      <a:cubicBezTo>
                        <a:pt x="191" y="22"/>
                        <a:pt x="191" y="22"/>
                        <a:pt x="191" y="22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1" y="23"/>
                        <a:pt x="181" y="23"/>
                        <a:pt x="181" y="23"/>
                      </a:cubicBezTo>
                      <a:cubicBezTo>
                        <a:pt x="187" y="26"/>
                        <a:pt x="187" y="26"/>
                        <a:pt x="187" y="26"/>
                      </a:cubicBezTo>
                      <a:cubicBezTo>
                        <a:pt x="182" y="26"/>
                        <a:pt x="182" y="26"/>
                        <a:pt x="182" y="26"/>
                      </a:cubicBezTo>
                      <a:cubicBezTo>
                        <a:pt x="178" y="26"/>
                        <a:pt x="178" y="26"/>
                        <a:pt x="178" y="26"/>
                      </a:cubicBezTo>
                      <a:cubicBezTo>
                        <a:pt x="177" y="28"/>
                        <a:pt x="177" y="28"/>
                        <a:pt x="177" y="28"/>
                      </a:cubicBezTo>
                      <a:cubicBezTo>
                        <a:pt x="175" y="28"/>
                        <a:pt x="175" y="28"/>
                        <a:pt x="175" y="28"/>
                      </a:cubicBezTo>
                      <a:cubicBezTo>
                        <a:pt x="177" y="29"/>
                        <a:pt x="177" y="29"/>
                        <a:pt x="177" y="29"/>
                      </a:cubicBezTo>
                      <a:cubicBezTo>
                        <a:pt x="175" y="32"/>
                        <a:pt x="175" y="32"/>
                        <a:pt x="175" y="32"/>
                      </a:cubicBezTo>
                      <a:cubicBezTo>
                        <a:pt x="175" y="33"/>
                        <a:pt x="175" y="33"/>
                        <a:pt x="175" y="33"/>
                      </a:cubicBezTo>
                      <a:cubicBezTo>
                        <a:pt x="177" y="35"/>
                        <a:pt x="177" y="35"/>
                        <a:pt x="177" y="35"/>
                      </a:cubicBezTo>
                      <a:cubicBezTo>
                        <a:pt x="175" y="35"/>
                        <a:pt x="175" y="35"/>
                        <a:pt x="175" y="35"/>
                      </a:cubicBezTo>
                      <a:cubicBezTo>
                        <a:pt x="171" y="36"/>
                        <a:pt x="171" y="36"/>
                        <a:pt x="171" y="36"/>
                      </a:cubicBezTo>
                      <a:cubicBezTo>
                        <a:pt x="168" y="36"/>
                        <a:pt x="168" y="36"/>
                        <a:pt x="168" y="36"/>
                      </a:cubicBezTo>
                      <a:cubicBezTo>
                        <a:pt x="165" y="38"/>
                        <a:pt x="165" y="38"/>
                        <a:pt x="165" y="38"/>
                      </a:cubicBezTo>
                      <a:cubicBezTo>
                        <a:pt x="167" y="36"/>
                        <a:pt x="167" y="36"/>
                        <a:pt x="167" y="36"/>
                      </a:cubicBezTo>
                      <a:cubicBezTo>
                        <a:pt x="162" y="36"/>
                        <a:pt x="162" y="36"/>
                        <a:pt x="162" y="36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55" y="32"/>
                        <a:pt x="155" y="32"/>
                        <a:pt x="155" y="32"/>
                      </a:cubicBezTo>
                      <a:cubicBezTo>
                        <a:pt x="152" y="32"/>
                        <a:pt x="152" y="32"/>
                        <a:pt x="152" y="32"/>
                      </a:cubicBezTo>
                      <a:cubicBezTo>
                        <a:pt x="151" y="31"/>
                        <a:pt x="151" y="31"/>
                        <a:pt x="151" y="31"/>
                      </a:cubicBezTo>
                      <a:cubicBezTo>
                        <a:pt x="149" y="29"/>
                        <a:pt x="149" y="29"/>
                        <a:pt x="149" y="29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2" y="28"/>
                        <a:pt x="152" y="28"/>
                        <a:pt x="152" y="28"/>
                      </a:cubicBezTo>
                      <a:cubicBezTo>
                        <a:pt x="152" y="26"/>
                        <a:pt x="152" y="26"/>
                        <a:pt x="152" y="26"/>
                      </a:cubicBezTo>
                      <a:cubicBezTo>
                        <a:pt x="158" y="25"/>
                        <a:pt x="158" y="25"/>
                        <a:pt x="158" y="25"/>
                      </a:cubicBezTo>
                      <a:cubicBezTo>
                        <a:pt x="164" y="25"/>
                        <a:pt x="164" y="25"/>
                        <a:pt x="164" y="25"/>
                      </a:cubicBezTo>
                      <a:cubicBezTo>
                        <a:pt x="161" y="22"/>
                        <a:pt x="161" y="22"/>
                        <a:pt x="161" y="22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4" y="18"/>
                        <a:pt x="154" y="18"/>
                        <a:pt x="154" y="18"/>
                      </a:cubicBezTo>
                      <a:cubicBezTo>
                        <a:pt x="149" y="16"/>
                        <a:pt x="149" y="16"/>
                        <a:pt x="149" y="16"/>
                      </a:cubicBezTo>
                      <a:cubicBezTo>
                        <a:pt x="144" y="16"/>
                        <a:pt x="144" y="16"/>
                        <a:pt x="144" y="16"/>
                      </a:cubicBezTo>
                      <a:cubicBezTo>
                        <a:pt x="138" y="16"/>
                        <a:pt x="138" y="16"/>
                        <a:pt x="138" y="16"/>
                      </a:cubicBezTo>
                      <a:cubicBezTo>
                        <a:pt x="135" y="15"/>
                        <a:pt x="135" y="15"/>
                        <a:pt x="135" y="15"/>
                      </a:cubicBezTo>
                      <a:cubicBezTo>
                        <a:pt x="132" y="15"/>
                        <a:pt x="132" y="15"/>
                        <a:pt x="132" y="15"/>
                      </a:cubicBezTo>
                      <a:cubicBezTo>
                        <a:pt x="131" y="15"/>
                        <a:pt x="131" y="15"/>
                        <a:pt x="131" y="15"/>
                      </a:cubicBezTo>
                      <a:cubicBezTo>
                        <a:pt x="139" y="19"/>
                        <a:pt x="139" y="19"/>
                        <a:pt x="139" y="19"/>
                      </a:cubicBezTo>
                      <a:cubicBezTo>
                        <a:pt x="141" y="21"/>
                        <a:pt x="141" y="21"/>
                        <a:pt x="141" y="21"/>
                      </a:cubicBezTo>
                      <a:cubicBezTo>
                        <a:pt x="141" y="22"/>
                        <a:pt x="141" y="22"/>
                        <a:pt x="141" y="22"/>
                      </a:cubicBezTo>
                      <a:cubicBezTo>
                        <a:pt x="142" y="22"/>
                        <a:pt x="142" y="22"/>
                        <a:pt x="142" y="22"/>
                      </a:cubicBezTo>
                      <a:cubicBezTo>
                        <a:pt x="141" y="23"/>
                        <a:pt x="141" y="23"/>
                        <a:pt x="141" y="23"/>
                      </a:cubicBezTo>
                      <a:cubicBezTo>
                        <a:pt x="142" y="23"/>
                        <a:pt x="142" y="23"/>
                        <a:pt x="142" y="23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141" y="26"/>
                        <a:pt x="141" y="26"/>
                        <a:pt x="141" y="26"/>
                      </a:cubicBezTo>
                      <a:cubicBezTo>
                        <a:pt x="141" y="28"/>
                        <a:pt x="141" y="28"/>
                        <a:pt x="141" y="28"/>
                      </a:cubicBezTo>
                      <a:cubicBezTo>
                        <a:pt x="139" y="31"/>
                        <a:pt x="139" y="31"/>
                        <a:pt x="139" y="31"/>
                      </a:cubicBezTo>
                      <a:cubicBezTo>
                        <a:pt x="141" y="32"/>
                        <a:pt x="141" y="32"/>
                        <a:pt x="141" y="32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7" y="35"/>
                        <a:pt x="147" y="35"/>
                        <a:pt x="147" y="35"/>
                      </a:cubicBezTo>
                      <a:cubicBezTo>
                        <a:pt x="148" y="36"/>
                        <a:pt x="148" y="36"/>
                        <a:pt x="148" y="36"/>
                      </a:cubicBezTo>
                      <a:cubicBezTo>
                        <a:pt x="149" y="38"/>
                        <a:pt x="149" y="38"/>
                        <a:pt x="149" y="38"/>
                      </a:cubicBezTo>
                      <a:cubicBezTo>
                        <a:pt x="147" y="41"/>
                        <a:pt x="147" y="41"/>
                        <a:pt x="147" y="41"/>
                      </a:cubicBezTo>
                      <a:cubicBezTo>
                        <a:pt x="147" y="42"/>
                        <a:pt x="147" y="42"/>
                        <a:pt x="147" y="42"/>
                      </a:cubicBezTo>
                      <a:cubicBezTo>
                        <a:pt x="148" y="48"/>
                        <a:pt x="148" y="48"/>
                        <a:pt x="148" y="48"/>
                      </a:cubicBezTo>
                      <a:cubicBezTo>
                        <a:pt x="147" y="45"/>
                        <a:pt x="147" y="45"/>
                        <a:pt x="147" y="45"/>
                      </a:cubicBezTo>
                      <a:cubicBezTo>
                        <a:pt x="144" y="43"/>
                        <a:pt x="144" y="43"/>
                        <a:pt x="144" y="43"/>
                      </a:cubicBezTo>
                      <a:cubicBezTo>
                        <a:pt x="142" y="45"/>
                        <a:pt x="142" y="45"/>
                        <a:pt x="142" y="45"/>
                      </a:cubicBezTo>
                      <a:cubicBezTo>
                        <a:pt x="141" y="46"/>
                        <a:pt x="141" y="46"/>
                        <a:pt x="141" y="46"/>
                      </a:cubicBezTo>
                      <a:cubicBezTo>
                        <a:pt x="139" y="45"/>
                        <a:pt x="139" y="45"/>
                        <a:pt x="139" y="45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1" y="42"/>
                        <a:pt x="141" y="42"/>
                        <a:pt x="141" y="42"/>
                      </a:cubicBezTo>
                      <a:cubicBezTo>
                        <a:pt x="139" y="42"/>
                        <a:pt x="139" y="42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1" y="41"/>
                        <a:pt x="131" y="41"/>
                        <a:pt x="131" y="41"/>
                      </a:cubicBezTo>
                      <a:cubicBezTo>
                        <a:pt x="128" y="41"/>
                        <a:pt x="128" y="41"/>
                        <a:pt x="128" y="41"/>
                      </a:cubicBezTo>
                      <a:cubicBezTo>
                        <a:pt x="125" y="42"/>
                        <a:pt x="125" y="42"/>
                        <a:pt x="125" y="42"/>
                      </a:cubicBezTo>
                      <a:cubicBezTo>
                        <a:pt x="122" y="45"/>
                        <a:pt x="122" y="45"/>
                        <a:pt x="122" y="45"/>
                      </a:cubicBezTo>
                      <a:cubicBezTo>
                        <a:pt x="119" y="46"/>
                        <a:pt x="119" y="46"/>
                        <a:pt x="119" y="46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4" y="49"/>
                        <a:pt x="114" y="49"/>
                        <a:pt x="114" y="49"/>
                      </a:cubicBezTo>
                      <a:cubicBezTo>
                        <a:pt x="111" y="51"/>
                        <a:pt x="111" y="51"/>
                        <a:pt x="111" y="51"/>
                      </a:cubicBezTo>
                      <a:cubicBezTo>
                        <a:pt x="109" y="52"/>
                        <a:pt x="109" y="52"/>
                        <a:pt x="109" y="52"/>
                      </a:cubicBezTo>
                      <a:cubicBezTo>
                        <a:pt x="111" y="55"/>
                        <a:pt x="111" y="55"/>
                        <a:pt x="111" y="55"/>
                      </a:cubicBezTo>
                      <a:cubicBezTo>
                        <a:pt x="115" y="58"/>
                        <a:pt x="115" y="58"/>
                        <a:pt x="115" y="58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9" y="64"/>
                        <a:pt x="119" y="64"/>
                        <a:pt x="119" y="64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2" y="62"/>
                        <a:pt x="112" y="62"/>
                        <a:pt x="112" y="62"/>
                      </a:cubicBezTo>
                      <a:cubicBezTo>
                        <a:pt x="109" y="64"/>
                        <a:pt x="109" y="64"/>
                        <a:pt x="109" y="64"/>
                      </a:cubicBezTo>
                      <a:cubicBezTo>
                        <a:pt x="108" y="62"/>
                        <a:pt x="108" y="62"/>
                        <a:pt x="108" y="62"/>
                      </a:cubicBezTo>
                      <a:cubicBezTo>
                        <a:pt x="104" y="61"/>
                        <a:pt x="104" y="61"/>
                        <a:pt x="104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8" y="62"/>
                        <a:pt x="98" y="62"/>
                        <a:pt x="98" y="62"/>
                      </a:cubicBezTo>
                      <a:cubicBezTo>
                        <a:pt x="96" y="62"/>
                        <a:pt x="96" y="62"/>
                        <a:pt x="96" y="62"/>
                      </a:cubicBezTo>
                      <a:cubicBezTo>
                        <a:pt x="96" y="61"/>
                        <a:pt x="96" y="61"/>
                        <a:pt x="96" y="61"/>
                      </a:cubicBezTo>
                      <a:cubicBezTo>
                        <a:pt x="98" y="59"/>
                        <a:pt x="98" y="59"/>
                        <a:pt x="98" y="59"/>
                      </a:cubicBezTo>
                      <a:cubicBezTo>
                        <a:pt x="95" y="59"/>
                        <a:pt x="95" y="59"/>
                        <a:pt x="95" y="59"/>
                      </a:cubicBezTo>
                      <a:cubicBezTo>
                        <a:pt x="94" y="59"/>
                        <a:pt x="94" y="59"/>
                        <a:pt x="94" y="59"/>
                      </a:cubicBezTo>
                      <a:cubicBezTo>
                        <a:pt x="89" y="56"/>
                        <a:pt x="89" y="56"/>
                        <a:pt x="89" y="56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2" y="58"/>
                        <a:pt x="82" y="58"/>
                        <a:pt x="82" y="58"/>
                      </a:cubicBezTo>
                      <a:cubicBezTo>
                        <a:pt x="81" y="59"/>
                        <a:pt x="81" y="59"/>
                        <a:pt x="81" y="59"/>
                      </a:cubicBezTo>
                      <a:cubicBezTo>
                        <a:pt x="84" y="62"/>
                        <a:pt x="84" y="62"/>
                        <a:pt x="84" y="62"/>
                      </a:cubicBezTo>
                      <a:cubicBezTo>
                        <a:pt x="88" y="65"/>
                        <a:pt x="88" y="65"/>
                        <a:pt x="88" y="65"/>
                      </a:cubicBezTo>
                      <a:cubicBezTo>
                        <a:pt x="91" y="66"/>
                        <a:pt x="91" y="66"/>
                        <a:pt x="91" y="66"/>
                      </a:cubicBezTo>
                      <a:cubicBezTo>
                        <a:pt x="92" y="65"/>
                        <a:pt x="92" y="65"/>
                        <a:pt x="92" y="65"/>
                      </a:cubicBezTo>
                      <a:cubicBezTo>
                        <a:pt x="95" y="65"/>
                        <a:pt x="95" y="65"/>
                        <a:pt x="95" y="65"/>
                      </a:cubicBezTo>
                      <a:cubicBezTo>
                        <a:pt x="96" y="66"/>
                        <a:pt x="96" y="66"/>
                        <a:pt x="96" y="66"/>
                      </a:cubicBez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8" y="69"/>
                        <a:pt x="98" y="69"/>
                        <a:pt x="98" y="69"/>
                      </a:cubicBezTo>
                      <a:cubicBezTo>
                        <a:pt x="96" y="71"/>
                        <a:pt x="96" y="71"/>
                        <a:pt x="96" y="71"/>
                      </a:cubicBezTo>
                      <a:cubicBezTo>
                        <a:pt x="95" y="71"/>
                        <a:pt x="95" y="71"/>
                        <a:pt x="95" y="71"/>
                      </a:cubicBezTo>
                      <a:cubicBezTo>
                        <a:pt x="92" y="72"/>
                        <a:pt x="92" y="72"/>
                        <a:pt x="92" y="72"/>
                      </a:cubicBezTo>
                      <a:cubicBezTo>
                        <a:pt x="91" y="72"/>
                        <a:pt x="91" y="72"/>
                        <a:pt x="91" y="72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81" y="69"/>
                        <a:pt x="81" y="69"/>
                        <a:pt x="81" y="69"/>
                      </a:cubicBezTo>
                      <a:cubicBezTo>
                        <a:pt x="79" y="68"/>
                        <a:pt x="79" y="68"/>
                        <a:pt x="79" y="68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78" y="66"/>
                        <a:pt x="78" y="66"/>
                        <a:pt x="78" y="66"/>
                      </a:cubicBezTo>
                      <a:cubicBezTo>
                        <a:pt x="76" y="66"/>
                        <a:pt x="76" y="66"/>
                        <a:pt x="76" y="66"/>
                      </a:cubicBezTo>
                      <a:cubicBezTo>
                        <a:pt x="74" y="66"/>
                        <a:pt x="74" y="66"/>
                        <a:pt x="74" y="66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68" y="62"/>
                        <a:pt x="68" y="62"/>
                        <a:pt x="68" y="62"/>
                      </a:cubicBezTo>
                      <a:cubicBezTo>
                        <a:pt x="66" y="62"/>
                        <a:pt x="66" y="62"/>
                        <a:pt x="66" y="62"/>
                      </a:cubicBezTo>
                      <a:cubicBezTo>
                        <a:pt x="68" y="61"/>
                        <a:pt x="68" y="61"/>
                        <a:pt x="68" y="61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2" y="52"/>
                        <a:pt x="62" y="52"/>
                        <a:pt x="62" y="52"/>
                      </a:cubicBezTo>
                      <a:cubicBezTo>
                        <a:pt x="63" y="51"/>
                        <a:pt x="63" y="51"/>
                        <a:pt x="63" y="51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55" y="43"/>
                        <a:pt x="55" y="43"/>
                        <a:pt x="55" y="43"/>
                      </a:cubicBezTo>
                      <a:cubicBezTo>
                        <a:pt x="49" y="42"/>
                        <a:pt x="49" y="42"/>
                        <a:pt x="49" y="42"/>
                      </a:cubicBezTo>
                      <a:cubicBezTo>
                        <a:pt x="51" y="42"/>
                        <a:pt x="51" y="42"/>
                        <a:pt x="51" y="42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8" y="39"/>
                        <a:pt x="48" y="39"/>
                        <a:pt x="48" y="39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3" y="38"/>
                        <a:pt x="53" y="38"/>
                        <a:pt x="53" y="38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76" y="42"/>
                        <a:pt x="76" y="42"/>
                        <a:pt x="76" y="42"/>
                      </a:cubicBezTo>
                      <a:cubicBezTo>
                        <a:pt x="85" y="43"/>
                        <a:pt x="85" y="43"/>
                        <a:pt x="85" y="43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9" y="45"/>
                        <a:pt x="99" y="45"/>
                        <a:pt x="99" y="45"/>
                      </a:cubicBezTo>
                      <a:cubicBezTo>
                        <a:pt x="106" y="43"/>
                        <a:pt x="106" y="43"/>
                        <a:pt x="106" y="43"/>
                      </a:cubicBezTo>
                      <a:cubicBezTo>
                        <a:pt x="111" y="42"/>
                        <a:pt x="111" y="42"/>
                        <a:pt x="111" y="42"/>
                      </a:cubicBezTo>
                      <a:cubicBezTo>
                        <a:pt x="117" y="38"/>
                        <a:pt x="117" y="38"/>
                        <a:pt x="117" y="38"/>
                      </a:cubicBezTo>
                      <a:cubicBezTo>
                        <a:pt x="119" y="35"/>
                        <a:pt x="119" y="35"/>
                        <a:pt x="119" y="35"/>
                      </a:cubicBezTo>
                      <a:cubicBezTo>
                        <a:pt x="118" y="33"/>
                        <a:pt x="118" y="33"/>
                        <a:pt x="118" y="33"/>
                      </a:cubicBezTo>
                      <a:cubicBezTo>
                        <a:pt x="117" y="32"/>
                        <a:pt x="117" y="32"/>
                        <a:pt x="117" y="32"/>
                      </a:cubicBezTo>
                      <a:cubicBezTo>
                        <a:pt x="115" y="31"/>
                        <a:pt x="115" y="31"/>
                        <a:pt x="115" y="31"/>
                      </a:cubicBezTo>
                      <a:cubicBezTo>
                        <a:pt x="115" y="28"/>
                        <a:pt x="115" y="28"/>
                        <a:pt x="115" y="28"/>
                      </a:cubicBezTo>
                      <a:cubicBezTo>
                        <a:pt x="114" y="26"/>
                        <a:pt x="114" y="26"/>
                        <a:pt x="114" y="26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09" y="25"/>
                        <a:pt x="109" y="25"/>
                        <a:pt x="109" y="25"/>
                      </a:cubicBezTo>
                      <a:cubicBezTo>
                        <a:pt x="106" y="23"/>
                        <a:pt x="106" y="23"/>
                        <a:pt x="106" y="23"/>
                      </a:cubicBezTo>
                      <a:cubicBezTo>
                        <a:pt x="102" y="21"/>
                        <a:pt x="102" y="21"/>
                        <a:pt x="102" y="21"/>
                      </a:cubicBezTo>
                      <a:cubicBezTo>
                        <a:pt x="102" y="22"/>
                        <a:pt x="102" y="22"/>
                        <a:pt x="102" y="22"/>
                      </a:cubicBezTo>
                      <a:cubicBezTo>
                        <a:pt x="96" y="21"/>
                        <a:pt x="96" y="21"/>
                        <a:pt x="96" y="21"/>
                      </a:cubicBezTo>
                      <a:cubicBezTo>
                        <a:pt x="91" y="18"/>
                        <a:pt x="91" y="18"/>
                        <a:pt x="91" y="18"/>
                      </a:cubicBezTo>
                      <a:cubicBezTo>
                        <a:pt x="92" y="19"/>
                        <a:pt x="92" y="19"/>
                        <a:pt x="92" y="19"/>
                      </a:cubicBezTo>
                      <a:cubicBezTo>
                        <a:pt x="86" y="16"/>
                        <a:pt x="86" y="16"/>
                        <a:pt x="86" y="16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66" y="9"/>
                        <a:pt x="66" y="9"/>
                        <a:pt x="66" y="9"/>
                      </a:cubicBezTo>
                      <a:cubicBezTo>
                        <a:pt x="61" y="9"/>
                        <a:pt x="61" y="9"/>
                        <a:pt x="61" y="9"/>
                      </a:cubicBez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8" y="54"/>
                        <a:pt x="18" y="54"/>
                        <a:pt x="18" y="54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8" y="58"/>
                        <a:pt x="18" y="58"/>
                        <a:pt x="18" y="58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9" y="82"/>
                        <a:pt x="39" y="82"/>
                        <a:pt x="39" y="82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38" y="88"/>
                        <a:pt x="38" y="88"/>
                        <a:pt x="38" y="88"/>
                      </a:cubicBezTo>
                      <a:cubicBezTo>
                        <a:pt x="36" y="89"/>
                        <a:pt x="36" y="89"/>
                        <a:pt x="36" y="89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22" y="102"/>
                        <a:pt x="22" y="102"/>
                        <a:pt x="22" y="102"/>
                      </a:cubicBezTo>
                      <a:cubicBezTo>
                        <a:pt x="15" y="108"/>
                        <a:pt x="15" y="108"/>
                        <a:pt x="15" y="108"/>
                      </a:cubicBezTo>
                      <a:cubicBezTo>
                        <a:pt x="9" y="112"/>
                        <a:pt x="9" y="112"/>
                        <a:pt x="9" y="112"/>
                      </a:cubicBezTo>
                      <a:cubicBezTo>
                        <a:pt x="11" y="112"/>
                        <a:pt x="11" y="112"/>
                        <a:pt x="11" y="112"/>
                      </a:cubicBezTo>
                      <a:cubicBezTo>
                        <a:pt x="12" y="112"/>
                        <a:pt x="12" y="112"/>
                        <a:pt x="12" y="112"/>
                      </a:cubicBezTo>
                      <a:cubicBezTo>
                        <a:pt x="13" y="111"/>
                        <a:pt x="13" y="111"/>
                        <a:pt x="13" y="111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6" y="112"/>
                        <a:pt x="16" y="112"/>
                        <a:pt x="16" y="112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22" y="117"/>
                        <a:pt x="22" y="117"/>
                        <a:pt x="22" y="117"/>
                      </a:cubicBezTo>
                      <a:cubicBezTo>
                        <a:pt x="25" y="117"/>
                        <a:pt x="25" y="117"/>
                        <a:pt x="25" y="117"/>
                      </a:cubicBezTo>
                      <a:cubicBezTo>
                        <a:pt x="28" y="117"/>
                        <a:pt x="28" y="117"/>
                        <a:pt x="28" y="117"/>
                      </a:cubicBez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32" y="119"/>
                        <a:pt x="32" y="119"/>
                        <a:pt x="32" y="119"/>
                      </a:cubicBezTo>
                      <a:cubicBezTo>
                        <a:pt x="32" y="121"/>
                        <a:pt x="32" y="121"/>
                        <a:pt x="32" y="121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5" y="119"/>
                        <a:pt x="25" y="119"/>
                        <a:pt x="25" y="119"/>
                      </a:cubicBezTo>
                      <a:cubicBezTo>
                        <a:pt x="23" y="119"/>
                        <a:pt x="23" y="119"/>
                        <a:pt x="23" y="119"/>
                      </a:cubicBezTo>
                      <a:cubicBezTo>
                        <a:pt x="22" y="121"/>
                        <a:pt x="22" y="121"/>
                        <a:pt x="22" y="121"/>
                      </a:cubicBezTo>
                      <a:cubicBezTo>
                        <a:pt x="19" y="122"/>
                        <a:pt x="19" y="122"/>
                        <a:pt x="19" y="122"/>
                      </a:cubicBezTo>
                      <a:cubicBezTo>
                        <a:pt x="18" y="121"/>
                        <a:pt x="18" y="121"/>
                        <a:pt x="18" y="121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6" y="122"/>
                        <a:pt x="16" y="122"/>
                        <a:pt x="16" y="122"/>
                      </a:cubicBezTo>
                      <a:cubicBezTo>
                        <a:pt x="15" y="124"/>
                        <a:pt x="15" y="124"/>
                        <a:pt x="15" y="124"/>
                      </a:cubicBezTo>
                      <a:cubicBezTo>
                        <a:pt x="13" y="122"/>
                        <a:pt x="13" y="122"/>
                        <a:pt x="13" y="122"/>
                      </a:cubicBezTo>
                      <a:cubicBezTo>
                        <a:pt x="12" y="122"/>
                        <a:pt x="12" y="122"/>
                        <a:pt x="12" y="122"/>
                      </a:cubicBezTo>
                      <a:cubicBezTo>
                        <a:pt x="12" y="124"/>
                        <a:pt x="12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5" y="128"/>
                        <a:pt x="15" y="128"/>
                        <a:pt x="15" y="128"/>
                      </a:cubicBezTo>
                      <a:cubicBezTo>
                        <a:pt x="13" y="128"/>
                        <a:pt x="13" y="128"/>
                        <a:pt x="13" y="128"/>
                      </a:cubicBezTo>
                      <a:cubicBezTo>
                        <a:pt x="12" y="128"/>
                        <a:pt x="12" y="128"/>
                        <a:pt x="12" y="128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9" y="132"/>
                        <a:pt x="9" y="132"/>
                        <a:pt x="9" y="132"/>
                      </a:cubicBezTo>
                      <a:cubicBezTo>
                        <a:pt x="8" y="135"/>
                        <a:pt x="8" y="135"/>
                        <a:pt x="8" y="135"/>
                      </a:cubicBezTo>
                      <a:cubicBezTo>
                        <a:pt x="9" y="137"/>
                        <a:pt x="9" y="137"/>
                        <a:pt x="9" y="137"/>
                      </a:cubicBezTo>
                      <a:cubicBezTo>
                        <a:pt x="9" y="140"/>
                        <a:pt x="9" y="140"/>
                        <a:pt x="9" y="140"/>
                      </a:cubicBezTo>
                      <a:cubicBezTo>
                        <a:pt x="9" y="141"/>
                        <a:pt x="9" y="141"/>
                        <a:pt x="9" y="141"/>
                      </a:cubicBezTo>
                      <a:cubicBezTo>
                        <a:pt x="9" y="142"/>
                        <a:pt x="9" y="142"/>
                        <a:pt x="9" y="142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3" y="147"/>
                        <a:pt x="13" y="147"/>
                        <a:pt x="13" y="147"/>
                      </a:cubicBezTo>
                      <a:cubicBezTo>
                        <a:pt x="9" y="150"/>
                        <a:pt x="9" y="150"/>
                        <a:pt x="9" y="150"/>
                      </a:cubicBezTo>
                      <a:cubicBezTo>
                        <a:pt x="10" y="151"/>
                        <a:pt x="10" y="151"/>
                        <a:pt x="10" y="151"/>
                      </a:cubicBezTo>
                      <a:cubicBezTo>
                        <a:pt x="13" y="152"/>
                        <a:pt x="13" y="152"/>
                        <a:pt x="13" y="152"/>
                      </a:cubicBezTo>
                      <a:cubicBezTo>
                        <a:pt x="13" y="154"/>
                        <a:pt x="13" y="154"/>
                        <a:pt x="13" y="154"/>
                      </a:cubicBezTo>
                      <a:cubicBezTo>
                        <a:pt x="13" y="155"/>
                        <a:pt x="13" y="155"/>
                        <a:pt x="13" y="155"/>
                      </a:cubicBezTo>
                      <a:cubicBezTo>
                        <a:pt x="13" y="158"/>
                        <a:pt x="13" y="158"/>
                        <a:pt x="13" y="158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5" y="160"/>
                        <a:pt x="15" y="160"/>
                        <a:pt x="15" y="160"/>
                      </a:cubicBezTo>
                      <a:cubicBezTo>
                        <a:pt x="16" y="161"/>
                        <a:pt x="16" y="161"/>
                        <a:pt x="16" y="161"/>
                      </a:cubicBezTo>
                      <a:cubicBezTo>
                        <a:pt x="19" y="164"/>
                        <a:pt x="19" y="164"/>
                        <a:pt x="19" y="164"/>
                      </a:cubicBezTo>
                      <a:cubicBezTo>
                        <a:pt x="19" y="167"/>
                        <a:pt x="19" y="167"/>
                        <a:pt x="19" y="167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20" y="169"/>
                        <a:pt x="20" y="169"/>
                        <a:pt x="20" y="169"/>
                      </a:cubicBezTo>
                      <a:cubicBezTo>
                        <a:pt x="20" y="170"/>
                        <a:pt x="20" y="170"/>
                        <a:pt x="20" y="170"/>
                      </a:cubicBezTo>
                      <a:cubicBezTo>
                        <a:pt x="22" y="170"/>
                        <a:pt x="22" y="170"/>
                        <a:pt x="22" y="170"/>
                      </a:cubicBezTo>
                      <a:cubicBezTo>
                        <a:pt x="23" y="170"/>
                        <a:pt x="23" y="170"/>
                        <a:pt x="23" y="170"/>
                      </a:cubicBezTo>
                      <a:cubicBezTo>
                        <a:pt x="26" y="170"/>
                        <a:pt x="26" y="170"/>
                        <a:pt x="26" y="170"/>
                      </a:cubicBezTo>
                      <a:cubicBezTo>
                        <a:pt x="28" y="170"/>
                        <a:pt x="28" y="170"/>
                        <a:pt x="28" y="170"/>
                      </a:cubicBezTo>
                      <a:cubicBezTo>
                        <a:pt x="31" y="170"/>
                        <a:pt x="31" y="170"/>
                        <a:pt x="31" y="170"/>
                      </a:cubicBezTo>
                      <a:cubicBezTo>
                        <a:pt x="32" y="171"/>
                        <a:pt x="32" y="171"/>
                        <a:pt x="32" y="171"/>
                      </a:cubicBezTo>
                      <a:cubicBezTo>
                        <a:pt x="32" y="173"/>
                        <a:pt x="32" y="173"/>
                        <a:pt x="32" y="173"/>
                      </a:cubicBezTo>
                      <a:cubicBezTo>
                        <a:pt x="33" y="174"/>
                        <a:pt x="33" y="174"/>
                        <a:pt x="33" y="174"/>
                      </a:cubicBezTo>
                      <a:cubicBezTo>
                        <a:pt x="36" y="173"/>
                        <a:pt x="36" y="173"/>
                        <a:pt x="36" y="173"/>
                      </a:cubicBezTo>
                      <a:cubicBezTo>
                        <a:pt x="41" y="173"/>
                        <a:pt x="41" y="173"/>
                        <a:pt x="41" y="173"/>
                      </a:cubicBezTo>
                      <a:cubicBezTo>
                        <a:pt x="45" y="174"/>
                        <a:pt x="45" y="174"/>
                        <a:pt x="45" y="174"/>
                      </a:cubicBezTo>
                      <a:cubicBezTo>
                        <a:pt x="48" y="175"/>
                        <a:pt x="48" y="175"/>
                        <a:pt x="48" y="175"/>
                      </a:cubicBezTo>
                      <a:cubicBezTo>
                        <a:pt x="48" y="178"/>
                        <a:pt x="48" y="178"/>
                        <a:pt x="48" y="178"/>
                      </a:cubicBezTo>
                      <a:cubicBezTo>
                        <a:pt x="48" y="180"/>
                        <a:pt x="48" y="180"/>
                        <a:pt x="48" y="180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8" y="184"/>
                        <a:pt x="48" y="184"/>
                        <a:pt x="48" y="184"/>
                      </a:cubicBezTo>
                      <a:cubicBezTo>
                        <a:pt x="48" y="185"/>
                        <a:pt x="48" y="185"/>
                        <a:pt x="48" y="185"/>
                      </a:cubicBezTo>
                      <a:cubicBezTo>
                        <a:pt x="49" y="187"/>
                        <a:pt x="49" y="187"/>
                        <a:pt x="49" y="187"/>
                      </a:cubicBezTo>
                      <a:cubicBezTo>
                        <a:pt x="52" y="190"/>
                        <a:pt x="52" y="190"/>
                        <a:pt x="52" y="190"/>
                      </a:cubicBezTo>
                      <a:cubicBezTo>
                        <a:pt x="53" y="193"/>
                        <a:pt x="53" y="193"/>
                        <a:pt x="53" y="193"/>
                      </a:cubicBezTo>
                      <a:cubicBezTo>
                        <a:pt x="56" y="194"/>
                        <a:pt x="56" y="194"/>
                        <a:pt x="56" y="194"/>
                      </a:cubicBezTo>
                      <a:cubicBezTo>
                        <a:pt x="58" y="194"/>
                        <a:pt x="58" y="194"/>
                        <a:pt x="58" y="194"/>
                      </a:cubicBezTo>
                      <a:cubicBezTo>
                        <a:pt x="59" y="195"/>
                        <a:pt x="59" y="195"/>
                        <a:pt x="59" y="195"/>
                      </a:cubicBezTo>
                      <a:cubicBezTo>
                        <a:pt x="59" y="198"/>
                        <a:pt x="59" y="198"/>
                        <a:pt x="59" y="198"/>
                      </a:cubicBezTo>
                      <a:cubicBezTo>
                        <a:pt x="61" y="198"/>
                        <a:pt x="61" y="198"/>
                        <a:pt x="61" y="198"/>
                      </a:cubicBezTo>
                      <a:cubicBezTo>
                        <a:pt x="65" y="198"/>
                        <a:pt x="65" y="198"/>
                        <a:pt x="65" y="198"/>
                      </a:cubicBezTo>
                      <a:cubicBezTo>
                        <a:pt x="66" y="200"/>
                        <a:pt x="66" y="200"/>
                        <a:pt x="66" y="200"/>
                      </a:cubicBezTo>
                      <a:cubicBezTo>
                        <a:pt x="66" y="201"/>
                        <a:pt x="66" y="201"/>
                        <a:pt x="66" y="201"/>
                      </a:cubicBezTo>
                      <a:cubicBezTo>
                        <a:pt x="69" y="203"/>
                        <a:pt x="69" y="203"/>
                        <a:pt x="69" y="203"/>
                      </a:cubicBezTo>
                      <a:cubicBezTo>
                        <a:pt x="71" y="204"/>
                        <a:pt x="71" y="204"/>
                        <a:pt x="71" y="204"/>
                      </a:cubicBezTo>
                      <a:cubicBezTo>
                        <a:pt x="68" y="205"/>
                        <a:pt x="68" y="205"/>
                        <a:pt x="68" y="205"/>
                      </a:cubicBezTo>
                      <a:cubicBezTo>
                        <a:pt x="65" y="207"/>
                        <a:pt x="65" y="207"/>
                        <a:pt x="65" y="207"/>
                      </a:cubicBezTo>
                      <a:cubicBezTo>
                        <a:pt x="61" y="207"/>
                        <a:pt x="61" y="207"/>
                        <a:pt x="61" y="207"/>
                      </a:cubicBezTo>
                      <a:cubicBezTo>
                        <a:pt x="58" y="207"/>
                        <a:pt x="58" y="207"/>
                        <a:pt x="58" y="207"/>
                      </a:cubicBezTo>
                      <a:cubicBezTo>
                        <a:pt x="56" y="207"/>
                        <a:pt x="56" y="207"/>
                        <a:pt x="56" y="207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59" y="213"/>
                        <a:pt x="59" y="213"/>
                        <a:pt x="59" y="213"/>
                      </a:cubicBezTo>
                      <a:cubicBezTo>
                        <a:pt x="59" y="214"/>
                        <a:pt x="59" y="214"/>
                        <a:pt x="59" y="214"/>
                      </a:cubicBezTo>
                      <a:cubicBezTo>
                        <a:pt x="61" y="218"/>
                        <a:pt x="61" y="218"/>
                        <a:pt x="61" y="218"/>
                      </a:cubicBezTo>
                      <a:cubicBezTo>
                        <a:pt x="62" y="220"/>
                        <a:pt x="62" y="220"/>
                        <a:pt x="62" y="220"/>
                      </a:cubicBezTo>
                      <a:cubicBezTo>
                        <a:pt x="63" y="221"/>
                        <a:pt x="63" y="221"/>
                        <a:pt x="63" y="221"/>
                      </a:cubicBezTo>
                      <a:cubicBezTo>
                        <a:pt x="66" y="221"/>
                        <a:pt x="66" y="221"/>
                        <a:pt x="66" y="221"/>
                      </a:cubicBezTo>
                      <a:cubicBezTo>
                        <a:pt x="68" y="220"/>
                        <a:pt x="68" y="220"/>
                        <a:pt x="68" y="220"/>
                      </a:cubicBezTo>
                      <a:cubicBezTo>
                        <a:pt x="68" y="217"/>
                        <a:pt x="68" y="217"/>
                        <a:pt x="68" y="217"/>
                      </a:cubicBezTo>
                      <a:cubicBezTo>
                        <a:pt x="69" y="217"/>
                        <a:pt x="69" y="217"/>
                        <a:pt x="69" y="217"/>
                      </a:cubicBezTo>
                      <a:cubicBezTo>
                        <a:pt x="72" y="218"/>
                        <a:pt x="72" y="218"/>
                        <a:pt x="72" y="218"/>
                      </a:cubicBezTo>
                      <a:cubicBezTo>
                        <a:pt x="75" y="218"/>
                        <a:pt x="75" y="218"/>
                        <a:pt x="75" y="218"/>
                      </a:cubicBezTo>
                      <a:cubicBezTo>
                        <a:pt x="79" y="218"/>
                        <a:pt x="79" y="218"/>
                        <a:pt x="79" y="218"/>
                      </a:cubicBezTo>
                      <a:cubicBezTo>
                        <a:pt x="82" y="217"/>
                        <a:pt x="82" y="217"/>
                        <a:pt x="82" y="217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85" y="218"/>
                        <a:pt x="85" y="218"/>
                        <a:pt x="85" y="218"/>
                      </a:cubicBezTo>
                      <a:cubicBezTo>
                        <a:pt x="86" y="221"/>
                        <a:pt x="86" y="221"/>
                        <a:pt x="86" y="221"/>
                      </a:cubicBezTo>
                      <a:cubicBezTo>
                        <a:pt x="87" y="222"/>
                        <a:pt x="87" y="222"/>
                        <a:pt x="87" y="222"/>
                      </a:cubicBezTo>
                      <a:cubicBezTo>
                        <a:pt x="89" y="223"/>
                        <a:pt x="89" y="223"/>
                        <a:pt x="89" y="223"/>
                      </a:cubicBezTo>
                      <a:cubicBezTo>
                        <a:pt x="91" y="226"/>
                        <a:pt x="91" y="226"/>
                        <a:pt x="91" y="226"/>
                      </a:cubicBezTo>
                      <a:cubicBezTo>
                        <a:pt x="89" y="226"/>
                        <a:pt x="89" y="226"/>
                        <a:pt x="89" y="226"/>
                      </a:cubicBezTo>
                      <a:cubicBezTo>
                        <a:pt x="88" y="227"/>
                        <a:pt x="88" y="227"/>
                        <a:pt x="88" y="227"/>
                      </a:cubicBezTo>
                      <a:cubicBezTo>
                        <a:pt x="89" y="228"/>
                        <a:pt x="89" y="228"/>
                        <a:pt x="89" y="228"/>
                      </a:cubicBezTo>
                      <a:cubicBezTo>
                        <a:pt x="89" y="230"/>
                        <a:pt x="89" y="230"/>
                        <a:pt x="89" y="230"/>
                      </a:cubicBezTo>
                      <a:cubicBezTo>
                        <a:pt x="89" y="231"/>
                        <a:pt x="89" y="231"/>
                        <a:pt x="89" y="231"/>
                      </a:cubicBezTo>
                      <a:cubicBezTo>
                        <a:pt x="92" y="233"/>
                        <a:pt x="92" y="233"/>
                        <a:pt x="92" y="233"/>
                      </a:cubicBezTo>
                      <a:cubicBezTo>
                        <a:pt x="96" y="233"/>
                        <a:pt x="96" y="233"/>
                        <a:pt x="96" y="233"/>
                      </a:cubicBezTo>
                      <a:cubicBezTo>
                        <a:pt x="98" y="233"/>
                        <a:pt x="98" y="233"/>
                        <a:pt x="98" y="233"/>
                      </a:cubicBezTo>
                      <a:cubicBezTo>
                        <a:pt x="99" y="233"/>
                        <a:pt x="99" y="233"/>
                        <a:pt x="99" y="233"/>
                      </a:cubicBezTo>
                      <a:cubicBezTo>
                        <a:pt x="101" y="234"/>
                        <a:pt x="101" y="234"/>
                        <a:pt x="101" y="234"/>
                      </a:cubicBezTo>
                      <a:cubicBezTo>
                        <a:pt x="102" y="237"/>
                        <a:pt x="102" y="237"/>
                        <a:pt x="102" y="237"/>
                      </a:cubicBezTo>
                      <a:cubicBezTo>
                        <a:pt x="104" y="241"/>
                        <a:pt x="104" y="241"/>
                        <a:pt x="104" y="241"/>
                      </a:cubicBezTo>
                      <a:cubicBezTo>
                        <a:pt x="105" y="243"/>
                        <a:pt x="105" y="243"/>
                        <a:pt x="105" y="243"/>
                      </a:cubicBezTo>
                      <a:cubicBezTo>
                        <a:pt x="106" y="243"/>
                        <a:pt x="106" y="243"/>
                        <a:pt x="106" y="243"/>
                      </a:cubicBezTo>
                      <a:cubicBezTo>
                        <a:pt x="108" y="243"/>
                        <a:pt x="108" y="243"/>
                        <a:pt x="108" y="243"/>
                      </a:cubicBezTo>
                      <a:cubicBezTo>
                        <a:pt x="109" y="243"/>
                        <a:pt x="109" y="243"/>
                        <a:pt x="109" y="243"/>
                      </a:cubicBezTo>
                      <a:cubicBezTo>
                        <a:pt x="111" y="243"/>
                        <a:pt x="111" y="243"/>
                        <a:pt x="111" y="243"/>
                      </a:cubicBezTo>
                      <a:cubicBezTo>
                        <a:pt x="112" y="244"/>
                        <a:pt x="112" y="244"/>
                        <a:pt x="112" y="244"/>
                      </a:cubicBezTo>
                      <a:cubicBezTo>
                        <a:pt x="115" y="246"/>
                        <a:pt x="115" y="246"/>
                        <a:pt x="115" y="246"/>
                      </a:cubicBezTo>
                      <a:cubicBezTo>
                        <a:pt x="119" y="244"/>
                        <a:pt x="119" y="244"/>
                        <a:pt x="119" y="244"/>
                      </a:cubicBezTo>
                      <a:cubicBezTo>
                        <a:pt x="122" y="243"/>
                        <a:pt x="122" y="243"/>
                        <a:pt x="122" y="243"/>
                      </a:cubicBezTo>
                      <a:cubicBezTo>
                        <a:pt x="124" y="243"/>
                        <a:pt x="124" y="243"/>
                        <a:pt x="124" y="243"/>
                      </a:cubicBezTo>
                      <a:cubicBezTo>
                        <a:pt x="126" y="244"/>
                        <a:pt x="126" y="244"/>
                        <a:pt x="126" y="244"/>
                      </a:cubicBezTo>
                      <a:cubicBezTo>
                        <a:pt x="127" y="244"/>
                        <a:pt x="127" y="244"/>
                        <a:pt x="127" y="244"/>
                      </a:cubicBezTo>
                      <a:cubicBezTo>
                        <a:pt x="128" y="246"/>
                        <a:pt x="128" y="246"/>
                        <a:pt x="128" y="246"/>
                      </a:cubicBezTo>
                      <a:cubicBezTo>
                        <a:pt x="128" y="247"/>
                        <a:pt x="128" y="247"/>
                        <a:pt x="128" y="247"/>
                      </a:cubicBezTo>
                      <a:cubicBezTo>
                        <a:pt x="129" y="248"/>
                        <a:pt x="129" y="248"/>
                        <a:pt x="129" y="248"/>
                      </a:cubicBezTo>
                      <a:cubicBezTo>
                        <a:pt x="131" y="250"/>
                        <a:pt x="131" y="250"/>
                        <a:pt x="131" y="250"/>
                      </a:cubicBezTo>
                      <a:cubicBezTo>
                        <a:pt x="134" y="248"/>
                        <a:pt x="134" y="248"/>
                        <a:pt x="134" y="248"/>
                      </a:cubicBezTo>
                      <a:cubicBezTo>
                        <a:pt x="137" y="248"/>
                        <a:pt x="137" y="248"/>
                        <a:pt x="137" y="248"/>
                      </a:cubicBezTo>
                      <a:cubicBezTo>
                        <a:pt x="139" y="250"/>
                        <a:pt x="139" y="250"/>
                        <a:pt x="139" y="250"/>
                      </a:cubicBezTo>
                      <a:cubicBezTo>
                        <a:pt x="142" y="250"/>
                        <a:pt x="142" y="250"/>
                        <a:pt x="142" y="250"/>
                      </a:cubicBezTo>
                      <a:cubicBezTo>
                        <a:pt x="144" y="250"/>
                        <a:pt x="144" y="250"/>
                        <a:pt x="144" y="250"/>
                      </a:cubicBezTo>
                      <a:cubicBezTo>
                        <a:pt x="145" y="251"/>
                        <a:pt x="145" y="251"/>
                        <a:pt x="145" y="251"/>
                      </a:cubicBezTo>
                      <a:cubicBezTo>
                        <a:pt x="148" y="253"/>
                        <a:pt x="148" y="253"/>
                        <a:pt x="148" y="253"/>
                      </a:cubicBezTo>
                      <a:cubicBezTo>
                        <a:pt x="149" y="254"/>
                        <a:pt x="149" y="254"/>
                        <a:pt x="149" y="254"/>
                      </a:cubicBezTo>
                      <a:cubicBezTo>
                        <a:pt x="151" y="254"/>
                        <a:pt x="151" y="254"/>
                        <a:pt x="151" y="254"/>
                      </a:cubicBezTo>
                      <a:cubicBezTo>
                        <a:pt x="152" y="254"/>
                        <a:pt x="152" y="254"/>
                        <a:pt x="152" y="254"/>
                      </a:cubicBezTo>
                      <a:cubicBezTo>
                        <a:pt x="154" y="254"/>
                        <a:pt x="154" y="254"/>
                        <a:pt x="154" y="254"/>
                      </a:cubicBezTo>
                      <a:cubicBezTo>
                        <a:pt x="154" y="256"/>
                        <a:pt x="154" y="256"/>
                        <a:pt x="154" y="256"/>
                      </a:cubicBezTo>
                      <a:cubicBezTo>
                        <a:pt x="154" y="257"/>
                        <a:pt x="154" y="257"/>
                        <a:pt x="154" y="257"/>
                      </a:cubicBezTo>
                      <a:cubicBezTo>
                        <a:pt x="155" y="259"/>
                        <a:pt x="155" y="259"/>
                        <a:pt x="155" y="259"/>
                      </a:cubicBezTo>
                      <a:cubicBezTo>
                        <a:pt x="152" y="260"/>
                        <a:pt x="152" y="260"/>
                        <a:pt x="152" y="260"/>
                      </a:cubicBezTo>
                      <a:cubicBezTo>
                        <a:pt x="151" y="261"/>
                        <a:pt x="151" y="261"/>
                        <a:pt x="151" y="261"/>
                      </a:cubicBezTo>
                      <a:cubicBezTo>
                        <a:pt x="152" y="263"/>
                        <a:pt x="152" y="263"/>
                        <a:pt x="152" y="263"/>
                      </a:cubicBezTo>
                      <a:cubicBezTo>
                        <a:pt x="154" y="263"/>
                        <a:pt x="154" y="263"/>
                        <a:pt x="154" y="263"/>
                      </a:cubicBezTo>
                      <a:cubicBezTo>
                        <a:pt x="155" y="264"/>
                        <a:pt x="155" y="264"/>
                        <a:pt x="155" y="264"/>
                      </a:cubicBezTo>
                      <a:cubicBezTo>
                        <a:pt x="152" y="264"/>
                        <a:pt x="152" y="264"/>
                        <a:pt x="152" y="264"/>
                      </a:cubicBezTo>
                      <a:cubicBezTo>
                        <a:pt x="151" y="266"/>
                        <a:pt x="151" y="266"/>
                        <a:pt x="151" y="266"/>
                      </a:cubicBezTo>
                      <a:cubicBezTo>
                        <a:pt x="151" y="267"/>
                        <a:pt x="151" y="267"/>
                        <a:pt x="151" y="267"/>
                      </a:cubicBezTo>
                      <a:cubicBezTo>
                        <a:pt x="154" y="269"/>
                        <a:pt x="154" y="269"/>
                        <a:pt x="154" y="269"/>
                      </a:cubicBezTo>
                      <a:cubicBezTo>
                        <a:pt x="155" y="270"/>
                        <a:pt x="155" y="270"/>
                        <a:pt x="155" y="270"/>
                      </a:cubicBezTo>
                      <a:cubicBezTo>
                        <a:pt x="154" y="270"/>
                        <a:pt x="154" y="270"/>
                        <a:pt x="154" y="270"/>
                      </a:cubicBezTo>
                      <a:cubicBezTo>
                        <a:pt x="155" y="271"/>
                        <a:pt x="155" y="271"/>
                        <a:pt x="155" y="271"/>
                      </a:cubicBezTo>
                      <a:cubicBezTo>
                        <a:pt x="155" y="274"/>
                        <a:pt x="155" y="274"/>
                        <a:pt x="155" y="274"/>
                      </a:cubicBezTo>
                      <a:cubicBezTo>
                        <a:pt x="154" y="276"/>
                        <a:pt x="154" y="276"/>
                        <a:pt x="154" y="276"/>
                      </a:cubicBezTo>
                      <a:cubicBezTo>
                        <a:pt x="152" y="277"/>
                        <a:pt x="152" y="277"/>
                        <a:pt x="152" y="277"/>
                      </a:cubicBezTo>
                      <a:cubicBezTo>
                        <a:pt x="151" y="277"/>
                        <a:pt x="151" y="277"/>
                        <a:pt x="151" y="277"/>
                      </a:cubicBezTo>
                      <a:cubicBezTo>
                        <a:pt x="148" y="277"/>
                        <a:pt x="148" y="277"/>
                        <a:pt x="148" y="277"/>
                      </a:cubicBezTo>
                      <a:cubicBezTo>
                        <a:pt x="147" y="277"/>
                        <a:pt x="147" y="277"/>
                        <a:pt x="147" y="277"/>
                      </a:cubicBezTo>
                      <a:cubicBezTo>
                        <a:pt x="145" y="277"/>
                        <a:pt x="145" y="277"/>
                        <a:pt x="145" y="277"/>
                      </a:cubicBezTo>
                      <a:cubicBezTo>
                        <a:pt x="144" y="277"/>
                        <a:pt x="144" y="277"/>
                        <a:pt x="144" y="277"/>
                      </a:cubicBezTo>
                      <a:cubicBezTo>
                        <a:pt x="141" y="280"/>
                        <a:pt x="141" y="280"/>
                        <a:pt x="141" y="280"/>
                      </a:cubicBezTo>
                      <a:cubicBezTo>
                        <a:pt x="139" y="281"/>
                        <a:pt x="139" y="281"/>
                        <a:pt x="139" y="281"/>
                      </a:cubicBezTo>
                      <a:cubicBezTo>
                        <a:pt x="138" y="283"/>
                        <a:pt x="138" y="283"/>
                        <a:pt x="138" y="283"/>
                      </a:cubicBezTo>
                      <a:cubicBezTo>
                        <a:pt x="139" y="284"/>
                        <a:pt x="139" y="284"/>
                        <a:pt x="139" y="284"/>
                      </a:cubicBezTo>
                      <a:cubicBezTo>
                        <a:pt x="139" y="286"/>
                        <a:pt x="139" y="286"/>
                        <a:pt x="139" y="286"/>
                      </a:cubicBezTo>
                      <a:cubicBezTo>
                        <a:pt x="141" y="286"/>
                        <a:pt x="141" y="286"/>
                        <a:pt x="141" y="286"/>
                      </a:cubicBezTo>
                      <a:cubicBezTo>
                        <a:pt x="142" y="286"/>
                        <a:pt x="142" y="286"/>
                        <a:pt x="142" y="286"/>
                      </a:cubicBezTo>
                      <a:cubicBezTo>
                        <a:pt x="145" y="286"/>
                        <a:pt x="145" y="286"/>
                        <a:pt x="145" y="286"/>
                      </a:cubicBezTo>
                      <a:cubicBezTo>
                        <a:pt x="148" y="284"/>
                        <a:pt x="148" y="284"/>
                        <a:pt x="148" y="284"/>
                      </a:cubicBezTo>
                      <a:cubicBezTo>
                        <a:pt x="149" y="284"/>
                        <a:pt x="149" y="284"/>
                        <a:pt x="149" y="284"/>
                      </a:cubicBezTo>
                      <a:cubicBezTo>
                        <a:pt x="149" y="286"/>
                        <a:pt x="149" y="286"/>
                        <a:pt x="149" y="286"/>
                      </a:cubicBezTo>
                      <a:cubicBezTo>
                        <a:pt x="151" y="287"/>
                        <a:pt x="151" y="287"/>
                        <a:pt x="151" y="287"/>
                      </a:cubicBezTo>
                      <a:cubicBezTo>
                        <a:pt x="148" y="289"/>
                        <a:pt x="148" y="289"/>
                        <a:pt x="148" y="289"/>
                      </a:cubicBezTo>
                      <a:cubicBezTo>
                        <a:pt x="145" y="290"/>
                        <a:pt x="145" y="290"/>
                        <a:pt x="145" y="290"/>
                      </a:cubicBezTo>
                      <a:cubicBezTo>
                        <a:pt x="142" y="291"/>
                        <a:pt x="142" y="291"/>
                        <a:pt x="142" y="291"/>
                      </a:cubicBezTo>
                      <a:cubicBezTo>
                        <a:pt x="142" y="293"/>
                        <a:pt x="142" y="293"/>
                        <a:pt x="142" y="293"/>
                      </a:cubicBezTo>
                      <a:cubicBezTo>
                        <a:pt x="139" y="293"/>
                        <a:pt x="139" y="293"/>
                        <a:pt x="139" y="293"/>
                      </a:cubicBezTo>
                      <a:cubicBezTo>
                        <a:pt x="137" y="293"/>
                        <a:pt x="137" y="293"/>
                        <a:pt x="137" y="293"/>
                      </a:cubicBezTo>
                      <a:cubicBezTo>
                        <a:pt x="135" y="293"/>
                        <a:pt x="135" y="293"/>
                        <a:pt x="135" y="293"/>
                      </a:cubicBezTo>
                      <a:cubicBezTo>
                        <a:pt x="137" y="294"/>
                        <a:pt x="137" y="294"/>
                        <a:pt x="137" y="294"/>
                      </a:cubicBezTo>
                      <a:cubicBezTo>
                        <a:pt x="137" y="296"/>
                        <a:pt x="137" y="296"/>
                        <a:pt x="137" y="296"/>
                      </a:cubicBezTo>
                      <a:cubicBezTo>
                        <a:pt x="141" y="297"/>
                        <a:pt x="141" y="297"/>
                        <a:pt x="141" y="297"/>
                      </a:cubicBezTo>
                      <a:cubicBezTo>
                        <a:pt x="142" y="299"/>
                        <a:pt x="142" y="299"/>
                        <a:pt x="142" y="299"/>
                      </a:cubicBezTo>
                      <a:cubicBezTo>
                        <a:pt x="144" y="302"/>
                        <a:pt x="144" y="302"/>
                        <a:pt x="144" y="302"/>
                      </a:cubicBezTo>
                      <a:cubicBezTo>
                        <a:pt x="142" y="300"/>
                        <a:pt x="142" y="300"/>
                        <a:pt x="142" y="300"/>
                      </a:cubicBezTo>
                      <a:cubicBezTo>
                        <a:pt x="141" y="300"/>
                        <a:pt x="141" y="300"/>
                        <a:pt x="141" y="300"/>
                      </a:cubicBezTo>
                      <a:cubicBezTo>
                        <a:pt x="139" y="302"/>
                        <a:pt x="139" y="302"/>
                        <a:pt x="139" y="302"/>
                      </a:cubicBezTo>
                      <a:cubicBezTo>
                        <a:pt x="138" y="304"/>
                        <a:pt x="138" y="304"/>
                        <a:pt x="138" y="304"/>
                      </a:cubicBezTo>
                      <a:cubicBezTo>
                        <a:pt x="137" y="306"/>
                        <a:pt x="137" y="306"/>
                        <a:pt x="137" y="306"/>
                      </a:cubicBezTo>
                      <a:cubicBezTo>
                        <a:pt x="135" y="306"/>
                        <a:pt x="135" y="306"/>
                        <a:pt x="135" y="306"/>
                      </a:cubicBezTo>
                      <a:cubicBezTo>
                        <a:pt x="135" y="309"/>
                        <a:pt x="135" y="309"/>
                        <a:pt x="135" y="309"/>
                      </a:cubicBezTo>
                      <a:cubicBezTo>
                        <a:pt x="137" y="307"/>
                        <a:pt x="137" y="307"/>
                        <a:pt x="137" y="307"/>
                      </a:cubicBezTo>
                      <a:cubicBezTo>
                        <a:pt x="137" y="309"/>
                        <a:pt x="137" y="309"/>
                        <a:pt x="137" y="309"/>
                      </a:cubicBezTo>
                      <a:cubicBezTo>
                        <a:pt x="137" y="312"/>
                        <a:pt x="137" y="312"/>
                        <a:pt x="137" y="312"/>
                      </a:cubicBezTo>
                      <a:cubicBezTo>
                        <a:pt x="132" y="310"/>
                        <a:pt x="132" y="310"/>
                        <a:pt x="132" y="310"/>
                      </a:cubicBezTo>
                      <a:cubicBezTo>
                        <a:pt x="131" y="310"/>
                        <a:pt x="131" y="310"/>
                        <a:pt x="131" y="310"/>
                      </a:cubicBezTo>
                      <a:cubicBezTo>
                        <a:pt x="132" y="312"/>
                        <a:pt x="132" y="312"/>
                        <a:pt x="132" y="312"/>
                      </a:cubicBezTo>
                      <a:cubicBezTo>
                        <a:pt x="128" y="310"/>
                        <a:pt x="128" y="310"/>
                        <a:pt x="128" y="310"/>
                      </a:cubicBezTo>
                      <a:cubicBezTo>
                        <a:pt x="127" y="309"/>
                        <a:pt x="127" y="309"/>
                        <a:pt x="127" y="309"/>
                      </a:cubicBezTo>
                      <a:cubicBezTo>
                        <a:pt x="125" y="310"/>
                        <a:pt x="125" y="310"/>
                        <a:pt x="125" y="310"/>
                      </a:cubicBezTo>
                      <a:cubicBezTo>
                        <a:pt x="127" y="310"/>
                        <a:pt x="127" y="310"/>
                        <a:pt x="127" y="310"/>
                      </a:cubicBezTo>
                      <a:cubicBezTo>
                        <a:pt x="128" y="312"/>
                        <a:pt x="128" y="312"/>
                        <a:pt x="128" y="312"/>
                      </a:cubicBezTo>
                      <a:cubicBezTo>
                        <a:pt x="127" y="312"/>
                        <a:pt x="127" y="312"/>
                        <a:pt x="127" y="312"/>
                      </a:cubicBezTo>
                      <a:cubicBezTo>
                        <a:pt x="125" y="313"/>
                        <a:pt x="125" y="313"/>
                        <a:pt x="125" y="313"/>
                      </a:cubicBezTo>
                      <a:cubicBezTo>
                        <a:pt x="131" y="314"/>
                        <a:pt x="131" y="314"/>
                        <a:pt x="131" y="314"/>
                      </a:cubicBezTo>
                      <a:cubicBezTo>
                        <a:pt x="132" y="316"/>
                        <a:pt x="132" y="316"/>
                        <a:pt x="132" y="316"/>
                      </a:cubicBezTo>
                      <a:cubicBezTo>
                        <a:pt x="134" y="317"/>
                        <a:pt x="134" y="317"/>
                        <a:pt x="134" y="317"/>
                      </a:cubicBezTo>
                      <a:cubicBezTo>
                        <a:pt x="138" y="320"/>
                        <a:pt x="138" y="320"/>
                        <a:pt x="138" y="320"/>
                      </a:cubicBezTo>
                      <a:cubicBezTo>
                        <a:pt x="139" y="320"/>
                        <a:pt x="139" y="320"/>
                        <a:pt x="139" y="320"/>
                      </a:cubicBezTo>
                      <a:cubicBezTo>
                        <a:pt x="139" y="319"/>
                        <a:pt x="139" y="319"/>
                        <a:pt x="139" y="319"/>
                      </a:cubicBezTo>
                      <a:cubicBezTo>
                        <a:pt x="142" y="320"/>
                        <a:pt x="142" y="320"/>
                        <a:pt x="142" y="320"/>
                      </a:cubicBezTo>
                      <a:cubicBezTo>
                        <a:pt x="144" y="323"/>
                        <a:pt x="144" y="323"/>
                        <a:pt x="144" y="323"/>
                      </a:cubicBezTo>
                      <a:cubicBezTo>
                        <a:pt x="151" y="326"/>
                        <a:pt x="151" y="326"/>
                        <a:pt x="151" y="326"/>
                      </a:cubicBezTo>
                      <a:cubicBezTo>
                        <a:pt x="158" y="332"/>
                        <a:pt x="158" y="332"/>
                        <a:pt x="158" y="332"/>
                      </a:cubicBezTo>
                      <a:cubicBezTo>
                        <a:pt x="164" y="337"/>
                        <a:pt x="164" y="337"/>
                        <a:pt x="164" y="337"/>
                      </a:cubicBezTo>
                      <a:cubicBezTo>
                        <a:pt x="165" y="337"/>
                        <a:pt x="165" y="337"/>
                        <a:pt x="165" y="337"/>
                      </a:cubicBezTo>
                      <a:cubicBezTo>
                        <a:pt x="165" y="334"/>
                        <a:pt x="165" y="334"/>
                        <a:pt x="165" y="334"/>
                      </a:cubicBezTo>
                      <a:cubicBezTo>
                        <a:pt x="167" y="334"/>
                        <a:pt x="167" y="334"/>
                        <a:pt x="167" y="334"/>
                      </a:cubicBezTo>
                      <a:cubicBezTo>
                        <a:pt x="171" y="334"/>
                        <a:pt x="171" y="334"/>
                        <a:pt x="171" y="334"/>
                      </a:cubicBezTo>
                      <a:cubicBezTo>
                        <a:pt x="180" y="337"/>
                        <a:pt x="180" y="337"/>
                        <a:pt x="180" y="337"/>
                      </a:cubicBezTo>
                      <a:cubicBezTo>
                        <a:pt x="185" y="339"/>
                        <a:pt x="185" y="339"/>
                        <a:pt x="185" y="339"/>
                      </a:cubicBezTo>
                      <a:cubicBezTo>
                        <a:pt x="191" y="339"/>
                        <a:pt x="191" y="339"/>
                        <a:pt x="191" y="339"/>
                      </a:cubicBezTo>
                      <a:cubicBezTo>
                        <a:pt x="195" y="340"/>
                        <a:pt x="195" y="340"/>
                        <a:pt x="195" y="340"/>
                      </a:cubicBezTo>
                      <a:cubicBezTo>
                        <a:pt x="198" y="340"/>
                        <a:pt x="198" y="340"/>
                        <a:pt x="198" y="340"/>
                      </a:cubicBezTo>
                      <a:cubicBezTo>
                        <a:pt x="204" y="343"/>
                        <a:pt x="204" y="343"/>
                        <a:pt x="204" y="343"/>
                      </a:cubicBezTo>
                      <a:cubicBezTo>
                        <a:pt x="207" y="345"/>
                        <a:pt x="207" y="345"/>
                        <a:pt x="207" y="345"/>
                      </a:cubicBezTo>
                      <a:cubicBezTo>
                        <a:pt x="208" y="346"/>
                        <a:pt x="208" y="346"/>
                        <a:pt x="208" y="346"/>
                      </a:cubicBezTo>
                      <a:cubicBezTo>
                        <a:pt x="211" y="347"/>
                        <a:pt x="211" y="347"/>
                        <a:pt x="211" y="347"/>
                      </a:cubicBezTo>
                      <a:cubicBezTo>
                        <a:pt x="214" y="346"/>
                        <a:pt x="214" y="346"/>
                        <a:pt x="214" y="346"/>
                      </a:cubicBezTo>
                      <a:cubicBezTo>
                        <a:pt x="217" y="346"/>
                        <a:pt x="217" y="346"/>
                        <a:pt x="217" y="346"/>
                      </a:cubicBezTo>
                      <a:cubicBezTo>
                        <a:pt x="218" y="346"/>
                        <a:pt x="218" y="346"/>
                        <a:pt x="218" y="346"/>
                      </a:cubicBezTo>
                      <a:cubicBezTo>
                        <a:pt x="220" y="347"/>
                        <a:pt x="220" y="347"/>
                        <a:pt x="220" y="347"/>
                      </a:cubicBezTo>
                      <a:cubicBezTo>
                        <a:pt x="220" y="346"/>
                        <a:pt x="220" y="346"/>
                        <a:pt x="220" y="346"/>
                      </a:cubicBezTo>
                      <a:cubicBezTo>
                        <a:pt x="221" y="346"/>
                        <a:pt x="221" y="346"/>
                        <a:pt x="221" y="346"/>
                      </a:cubicBezTo>
                      <a:cubicBezTo>
                        <a:pt x="224" y="346"/>
                        <a:pt x="224" y="346"/>
                        <a:pt x="224" y="346"/>
                      </a:cubicBezTo>
                      <a:cubicBezTo>
                        <a:pt x="227" y="347"/>
                        <a:pt x="227" y="347"/>
                        <a:pt x="227" y="347"/>
                      </a:cubicBezTo>
                      <a:cubicBezTo>
                        <a:pt x="230" y="349"/>
                        <a:pt x="230" y="349"/>
                        <a:pt x="230" y="349"/>
                      </a:cubicBezTo>
                      <a:cubicBezTo>
                        <a:pt x="230" y="350"/>
                        <a:pt x="230" y="350"/>
                        <a:pt x="230" y="350"/>
                      </a:cubicBezTo>
                      <a:cubicBezTo>
                        <a:pt x="230" y="352"/>
                        <a:pt x="230" y="352"/>
                        <a:pt x="230" y="352"/>
                      </a:cubicBezTo>
                      <a:cubicBezTo>
                        <a:pt x="231" y="353"/>
                        <a:pt x="231" y="353"/>
                        <a:pt x="231" y="353"/>
                      </a:cubicBezTo>
                      <a:cubicBezTo>
                        <a:pt x="234" y="355"/>
                        <a:pt x="234" y="355"/>
                        <a:pt x="234" y="355"/>
                      </a:cubicBezTo>
                      <a:cubicBezTo>
                        <a:pt x="238" y="356"/>
                        <a:pt x="238" y="356"/>
                        <a:pt x="238" y="356"/>
                      </a:cubicBezTo>
                      <a:cubicBezTo>
                        <a:pt x="241" y="357"/>
                        <a:pt x="241" y="357"/>
                        <a:pt x="241" y="357"/>
                      </a:cubicBezTo>
                      <a:cubicBezTo>
                        <a:pt x="246" y="360"/>
                        <a:pt x="246" y="360"/>
                        <a:pt x="246" y="360"/>
                      </a:cubicBezTo>
                      <a:cubicBezTo>
                        <a:pt x="248" y="362"/>
                        <a:pt x="248" y="362"/>
                        <a:pt x="248" y="362"/>
                      </a:cubicBezTo>
                      <a:cubicBezTo>
                        <a:pt x="249" y="364"/>
                        <a:pt x="249" y="364"/>
                        <a:pt x="249" y="364"/>
                      </a:cubicBezTo>
                      <a:cubicBezTo>
                        <a:pt x="250" y="365"/>
                        <a:pt x="250" y="365"/>
                        <a:pt x="250" y="365"/>
                      </a:cubicBezTo>
                      <a:cubicBezTo>
                        <a:pt x="251" y="365"/>
                        <a:pt x="251" y="365"/>
                        <a:pt x="251" y="365"/>
                      </a:cubicBezTo>
                      <a:cubicBezTo>
                        <a:pt x="256" y="366"/>
                        <a:pt x="256" y="366"/>
                        <a:pt x="256" y="366"/>
                      </a:cubicBezTo>
                      <a:cubicBezTo>
                        <a:pt x="257" y="365"/>
                        <a:pt x="257" y="365"/>
                        <a:pt x="257" y="365"/>
                      </a:cubicBezTo>
                      <a:cubicBezTo>
                        <a:pt x="258" y="363"/>
                        <a:pt x="258" y="363"/>
                        <a:pt x="258" y="363"/>
                      </a:cubicBezTo>
                      <a:cubicBezTo>
                        <a:pt x="260" y="360"/>
                        <a:pt x="260" y="360"/>
                        <a:pt x="260" y="360"/>
                      </a:cubicBezTo>
                      <a:cubicBezTo>
                        <a:pt x="261" y="359"/>
                        <a:pt x="261" y="359"/>
                        <a:pt x="261" y="359"/>
                      </a:cubicBezTo>
                      <a:cubicBezTo>
                        <a:pt x="261" y="357"/>
                        <a:pt x="261" y="357"/>
                        <a:pt x="261" y="357"/>
                      </a:cubicBezTo>
                      <a:cubicBezTo>
                        <a:pt x="260" y="356"/>
                        <a:pt x="260" y="356"/>
                        <a:pt x="260" y="356"/>
                      </a:cubicBezTo>
                      <a:cubicBezTo>
                        <a:pt x="256" y="350"/>
                        <a:pt x="256" y="350"/>
                        <a:pt x="256" y="350"/>
                      </a:cubicBezTo>
                      <a:cubicBezTo>
                        <a:pt x="251" y="346"/>
                        <a:pt x="251" y="346"/>
                        <a:pt x="251" y="346"/>
                      </a:cubicBezTo>
                      <a:cubicBezTo>
                        <a:pt x="250" y="345"/>
                        <a:pt x="250" y="345"/>
                        <a:pt x="250" y="345"/>
                      </a:cubicBezTo>
                      <a:cubicBezTo>
                        <a:pt x="248" y="342"/>
                        <a:pt x="248" y="342"/>
                        <a:pt x="248" y="342"/>
                      </a:cubicBezTo>
                      <a:cubicBezTo>
                        <a:pt x="247" y="340"/>
                        <a:pt x="247" y="340"/>
                        <a:pt x="247" y="340"/>
                      </a:cubicBezTo>
                      <a:cubicBezTo>
                        <a:pt x="248" y="337"/>
                        <a:pt x="248" y="337"/>
                        <a:pt x="248" y="337"/>
                      </a:cubicBezTo>
                      <a:cubicBezTo>
                        <a:pt x="247" y="336"/>
                        <a:pt x="247" y="336"/>
                        <a:pt x="247" y="336"/>
                      </a:cubicBezTo>
                      <a:cubicBezTo>
                        <a:pt x="247" y="334"/>
                        <a:pt x="247" y="334"/>
                        <a:pt x="247" y="334"/>
                      </a:cubicBezTo>
                      <a:cubicBezTo>
                        <a:pt x="246" y="334"/>
                        <a:pt x="246" y="334"/>
                        <a:pt x="246" y="334"/>
                      </a:cubicBezTo>
                      <a:cubicBezTo>
                        <a:pt x="246" y="333"/>
                        <a:pt x="246" y="333"/>
                        <a:pt x="246" y="333"/>
                      </a:cubicBezTo>
                      <a:cubicBezTo>
                        <a:pt x="246" y="332"/>
                        <a:pt x="246" y="332"/>
                        <a:pt x="246" y="332"/>
                      </a:cubicBezTo>
                      <a:cubicBezTo>
                        <a:pt x="246" y="330"/>
                        <a:pt x="246" y="330"/>
                        <a:pt x="246" y="330"/>
                      </a:cubicBezTo>
                      <a:cubicBezTo>
                        <a:pt x="244" y="327"/>
                        <a:pt x="244" y="327"/>
                        <a:pt x="244" y="327"/>
                      </a:cubicBezTo>
                      <a:cubicBezTo>
                        <a:pt x="240" y="324"/>
                        <a:pt x="240" y="324"/>
                        <a:pt x="240" y="324"/>
                      </a:cubicBezTo>
                      <a:cubicBezTo>
                        <a:pt x="237" y="323"/>
                        <a:pt x="237" y="323"/>
                        <a:pt x="237" y="323"/>
                      </a:cubicBezTo>
                      <a:cubicBezTo>
                        <a:pt x="235" y="322"/>
                        <a:pt x="235" y="322"/>
                        <a:pt x="235" y="322"/>
                      </a:cubicBezTo>
                      <a:cubicBezTo>
                        <a:pt x="235" y="320"/>
                        <a:pt x="235" y="320"/>
                        <a:pt x="235" y="320"/>
                      </a:cubicBezTo>
                      <a:cubicBezTo>
                        <a:pt x="237" y="319"/>
                        <a:pt x="237" y="319"/>
                        <a:pt x="237" y="319"/>
                      </a:cubicBezTo>
                      <a:cubicBezTo>
                        <a:pt x="238" y="317"/>
                        <a:pt x="238" y="317"/>
                        <a:pt x="238" y="317"/>
                      </a:cubicBezTo>
                      <a:cubicBezTo>
                        <a:pt x="241" y="312"/>
                        <a:pt x="241" y="312"/>
                        <a:pt x="241" y="312"/>
                      </a:cubicBezTo>
                      <a:cubicBezTo>
                        <a:pt x="241" y="309"/>
                        <a:pt x="241" y="309"/>
                        <a:pt x="241" y="309"/>
                      </a:cubicBezTo>
                      <a:cubicBezTo>
                        <a:pt x="240" y="304"/>
                        <a:pt x="240" y="304"/>
                        <a:pt x="240" y="304"/>
                      </a:cubicBezTo>
                      <a:cubicBezTo>
                        <a:pt x="243" y="306"/>
                        <a:pt x="243" y="306"/>
                        <a:pt x="243" y="306"/>
                      </a:cubicBezTo>
                      <a:cubicBezTo>
                        <a:pt x="243" y="304"/>
                        <a:pt x="243" y="304"/>
                        <a:pt x="243" y="304"/>
                      </a:cubicBezTo>
                      <a:cubicBezTo>
                        <a:pt x="246" y="306"/>
                        <a:pt x="246" y="306"/>
                        <a:pt x="246" y="306"/>
                      </a:cubicBezTo>
                      <a:cubicBezTo>
                        <a:pt x="247" y="304"/>
                        <a:pt x="247" y="304"/>
                        <a:pt x="247" y="304"/>
                      </a:cubicBezTo>
                      <a:cubicBezTo>
                        <a:pt x="248" y="304"/>
                        <a:pt x="248" y="304"/>
                        <a:pt x="248" y="304"/>
                      </a:cubicBezTo>
                      <a:cubicBezTo>
                        <a:pt x="251" y="304"/>
                        <a:pt x="251" y="304"/>
                        <a:pt x="251" y="304"/>
                      </a:cubicBezTo>
                      <a:cubicBezTo>
                        <a:pt x="251" y="303"/>
                        <a:pt x="251" y="303"/>
                        <a:pt x="251" y="303"/>
                      </a:cubicBezTo>
                      <a:cubicBezTo>
                        <a:pt x="254" y="303"/>
                        <a:pt x="254" y="303"/>
                        <a:pt x="254" y="303"/>
                      </a:cubicBezTo>
                      <a:cubicBezTo>
                        <a:pt x="253" y="302"/>
                        <a:pt x="253" y="302"/>
                        <a:pt x="253" y="302"/>
                      </a:cubicBezTo>
                      <a:cubicBezTo>
                        <a:pt x="254" y="302"/>
                        <a:pt x="254" y="302"/>
                        <a:pt x="254" y="302"/>
                      </a:cubicBezTo>
                      <a:cubicBezTo>
                        <a:pt x="253" y="300"/>
                        <a:pt x="253" y="300"/>
                        <a:pt x="253" y="300"/>
                      </a:cubicBezTo>
                      <a:cubicBezTo>
                        <a:pt x="256" y="300"/>
                        <a:pt x="256" y="300"/>
                        <a:pt x="256" y="300"/>
                      </a:cubicBezTo>
                      <a:cubicBezTo>
                        <a:pt x="256" y="299"/>
                        <a:pt x="256" y="299"/>
                        <a:pt x="256" y="299"/>
                      </a:cubicBezTo>
                      <a:cubicBezTo>
                        <a:pt x="258" y="300"/>
                        <a:pt x="258" y="300"/>
                        <a:pt x="258" y="300"/>
                      </a:cubicBezTo>
                      <a:cubicBezTo>
                        <a:pt x="257" y="297"/>
                        <a:pt x="257" y="297"/>
                        <a:pt x="257" y="297"/>
                      </a:cubicBezTo>
                      <a:cubicBezTo>
                        <a:pt x="258" y="297"/>
                        <a:pt x="258" y="297"/>
                        <a:pt x="258" y="297"/>
                      </a:cubicBezTo>
                      <a:cubicBezTo>
                        <a:pt x="256" y="296"/>
                        <a:pt x="256" y="296"/>
                        <a:pt x="256" y="296"/>
                      </a:cubicBezTo>
                      <a:cubicBezTo>
                        <a:pt x="254" y="294"/>
                        <a:pt x="254" y="294"/>
                        <a:pt x="254" y="294"/>
                      </a:cubicBezTo>
                      <a:cubicBezTo>
                        <a:pt x="250" y="293"/>
                        <a:pt x="250" y="293"/>
                        <a:pt x="250" y="293"/>
                      </a:cubicBezTo>
                      <a:cubicBezTo>
                        <a:pt x="251" y="292"/>
                        <a:pt x="251" y="292"/>
                        <a:pt x="251" y="292"/>
                      </a:cubicBezTo>
                      <a:cubicBezTo>
                        <a:pt x="250" y="291"/>
                        <a:pt x="250" y="291"/>
                        <a:pt x="250" y="291"/>
                      </a:cubicBezTo>
                      <a:cubicBezTo>
                        <a:pt x="251" y="291"/>
                        <a:pt x="251" y="291"/>
                        <a:pt x="251" y="291"/>
                      </a:cubicBezTo>
                      <a:cubicBezTo>
                        <a:pt x="253" y="291"/>
                        <a:pt x="253" y="291"/>
                        <a:pt x="253" y="291"/>
                      </a:cubicBezTo>
                      <a:cubicBezTo>
                        <a:pt x="254" y="291"/>
                        <a:pt x="254" y="291"/>
                        <a:pt x="254" y="291"/>
                      </a:cubicBezTo>
                      <a:cubicBezTo>
                        <a:pt x="253" y="289"/>
                        <a:pt x="253" y="289"/>
                        <a:pt x="253" y="289"/>
                      </a:cubicBezTo>
                      <a:cubicBezTo>
                        <a:pt x="251" y="287"/>
                        <a:pt x="251" y="287"/>
                        <a:pt x="251" y="287"/>
                      </a:cubicBezTo>
                      <a:cubicBezTo>
                        <a:pt x="247" y="283"/>
                        <a:pt x="247" y="283"/>
                        <a:pt x="247" y="283"/>
                      </a:cubicBezTo>
                      <a:cubicBezTo>
                        <a:pt x="246" y="280"/>
                        <a:pt x="246" y="280"/>
                        <a:pt x="246" y="280"/>
                      </a:cubicBezTo>
                      <a:cubicBezTo>
                        <a:pt x="241" y="279"/>
                        <a:pt x="241" y="279"/>
                        <a:pt x="241" y="279"/>
                      </a:cubicBezTo>
                      <a:cubicBezTo>
                        <a:pt x="238" y="277"/>
                        <a:pt x="238" y="277"/>
                        <a:pt x="238" y="277"/>
                      </a:cubicBezTo>
                      <a:cubicBezTo>
                        <a:pt x="237" y="277"/>
                        <a:pt x="237" y="277"/>
                        <a:pt x="237" y="277"/>
                      </a:cubicBezTo>
                      <a:cubicBezTo>
                        <a:pt x="235" y="279"/>
                        <a:pt x="235" y="279"/>
                        <a:pt x="235" y="279"/>
                      </a:cubicBezTo>
                      <a:cubicBezTo>
                        <a:pt x="234" y="279"/>
                        <a:pt x="234" y="279"/>
                        <a:pt x="234" y="279"/>
                      </a:cubicBezTo>
                      <a:cubicBezTo>
                        <a:pt x="233" y="277"/>
                        <a:pt x="233" y="277"/>
                        <a:pt x="233" y="277"/>
                      </a:cubicBezTo>
                      <a:cubicBezTo>
                        <a:pt x="231" y="274"/>
                        <a:pt x="231" y="274"/>
                        <a:pt x="231" y="274"/>
                      </a:cubicBezTo>
                      <a:cubicBezTo>
                        <a:pt x="233" y="274"/>
                        <a:pt x="233" y="274"/>
                        <a:pt x="233" y="274"/>
                      </a:cubicBezTo>
                      <a:cubicBezTo>
                        <a:pt x="230" y="271"/>
                        <a:pt x="230" y="271"/>
                        <a:pt x="230" y="271"/>
                      </a:cubicBezTo>
                      <a:cubicBezTo>
                        <a:pt x="228" y="270"/>
                        <a:pt x="228" y="270"/>
                        <a:pt x="228" y="270"/>
                      </a:cubicBezTo>
                      <a:cubicBezTo>
                        <a:pt x="227" y="270"/>
                        <a:pt x="227" y="270"/>
                        <a:pt x="227" y="270"/>
                      </a:cubicBezTo>
                      <a:cubicBezTo>
                        <a:pt x="225" y="269"/>
                        <a:pt x="225" y="269"/>
                        <a:pt x="225" y="269"/>
                      </a:cubicBezTo>
                      <a:cubicBezTo>
                        <a:pt x="224" y="267"/>
                        <a:pt x="224" y="267"/>
                        <a:pt x="224" y="267"/>
                      </a:cubicBezTo>
                      <a:cubicBezTo>
                        <a:pt x="224" y="266"/>
                        <a:pt x="224" y="266"/>
                        <a:pt x="224" y="266"/>
                      </a:cubicBezTo>
                      <a:cubicBezTo>
                        <a:pt x="225" y="263"/>
                        <a:pt x="225" y="263"/>
                        <a:pt x="225" y="263"/>
                      </a:cubicBezTo>
                      <a:cubicBezTo>
                        <a:pt x="227" y="261"/>
                        <a:pt x="227" y="261"/>
                        <a:pt x="227" y="261"/>
                      </a:cubicBezTo>
                      <a:cubicBezTo>
                        <a:pt x="228" y="260"/>
                        <a:pt x="228" y="260"/>
                        <a:pt x="228" y="260"/>
                      </a:cubicBezTo>
                      <a:cubicBezTo>
                        <a:pt x="227" y="259"/>
                        <a:pt x="227" y="259"/>
                        <a:pt x="227" y="259"/>
                      </a:cubicBezTo>
                      <a:cubicBezTo>
                        <a:pt x="226" y="258"/>
                        <a:pt x="226" y="258"/>
                        <a:pt x="226" y="258"/>
                      </a:cubicBezTo>
                      <a:cubicBezTo>
                        <a:pt x="225" y="257"/>
                        <a:pt x="225" y="257"/>
                        <a:pt x="225" y="257"/>
                      </a:cubicBezTo>
                      <a:cubicBezTo>
                        <a:pt x="224" y="254"/>
                        <a:pt x="224" y="254"/>
                        <a:pt x="224" y="254"/>
                      </a:cubicBezTo>
                      <a:cubicBezTo>
                        <a:pt x="225" y="251"/>
                        <a:pt x="225" y="251"/>
                        <a:pt x="225" y="251"/>
                      </a:cubicBezTo>
                      <a:cubicBezTo>
                        <a:pt x="228" y="248"/>
                        <a:pt x="228" y="248"/>
                        <a:pt x="228" y="248"/>
                      </a:cubicBezTo>
                      <a:cubicBezTo>
                        <a:pt x="228" y="247"/>
                        <a:pt x="228" y="247"/>
                        <a:pt x="228" y="247"/>
                      </a:cubicBezTo>
                      <a:cubicBezTo>
                        <a:pt x="228" y="246"/>
                        <a:pt x="228" y="246"/>
                        <a:pt x="228" y="246"/>
                      </a:cubicBezTo>
                      <a:cubicBezTo>
                        <a:pt x="228" y="244"/>
                        <a:pt x="228" y="244"/>
                        <a:pt x="228" y="244"/>
                      </a:cubicBezTo>
                      <a:cubicBezTo>
                        <a:pt x="228" y="243"/>
                        <a:pt x="228" y="243"/>
                        <a:pt x="228" y="243"/>
                      </a:cubicBezTo>
                      <a:cubicBezTo>
                        <a:pt x="230" y="243"/>
                        <a:pt x="230" y="243"/>
                        <a:pt x="230" y="243"/>
                      </a:cubicBezTo>
                      <a:cubicBezTo>
                        <a:pt x="231" y="243"/>
                        <a:pt x="231" y="243"/>
                        <a:pt x="231" y="243"/>
                      </a:cubicBezTo>
                      <a:cubicBezTo>
                        <a:pt x="233" y="244"/>
                        <a:pt x="233" y="244"/>
                        <a:pt x="233" y="244"/>
                      </a:cubicBezTo>
                      <a:cubicBezTo>
                        <a:pt x="235" y="246"/>
                        <a:pt x="235" y="246"/>
                        <a:pt x="235" y="246"/>
                      </a:cubicBezTo>
                      <a:cubicBezTo>
                        <a:pt x="240" y="250"/>
                        <a:pt x="240" y="250"/>
                        <a:pt x="240" y="250"/>
                      </a:cubicBezTo>
                      <a:cubicBezTo>
                        <a:pt x="243" y="250"/>
                        <a:pt x="243" y="250"/>
                        <a:pt x="243" y="250"/>
                      </a:cubicBezTo>
                      <a:cubicBezTo>
                        <a:pt x="244" y="248"/>
                        <a:pt x="244" y="248"/>
                        <a:pt x="244" y="248"/>
                      </a:cubicBezTo>
                      <a:cubicBezTo>
                        <a:pt x="244" y="247"/>
                        <a:pt x="244" y="247"/>
                        <a:pt x="244" y="247"/>
                      </a:cubicBezTo>
                      <a:cubicBezTo>
                        <a:pt x="243" y="243"/>
                        <a:pt x="243" y="243"/>
                        <a:pt x="243" y="243"/>
                      </a:cubicBezTo>
                      <a:cubicBezTo>
                        <a:pt x="241" y="241"/>
                        <a:pt x="241" y="241"/>
                        <a:pt x="241" y="241"/>
                      </a:cubicBezTo>
                      <a:cubicBezTo>
                        <a:pt x="240" y="240"/>
                        <a:pt x="240" y="240"/>
                        <a:pt x="240" y="240"/>
                      </a:cubicBezTo>
                      <a:cubicBezTo>
                        <a:pt x="244" y="240"/>
                        <a:pt x="244" y="240"/>
                        <a:pt x="244" y="240"/>
                      </a:cubicBezTo>
                      <a:cubicBezTo>
                        <a:pt x="247" y="237"/>
                        <a:pt x="247" y="237"/>
                        <a:pt x="247" y="237"/>
                      </a:cubicBezTo>
                      <a:cubicBezTo>
                        <a:pt x="248" y="236"/>
                        <a:pt x="248" y="236"/>
                        <a:pt x="248" y="236"/>
                      </a:cubicBezTo>
                      <a:cubicBezTo>
                        <a:pt x="247" y="236"/>
                        <a:pt x="247" y="236"/>
                        <a:pt x="247" y="236"/>
                      </a:cubicBezTo>
                      <a:cubicBezTo>
                        <a:pt x="247" y="234"/>
                        <a:pt x="247" y="234"/>
                        <a:pt x="247" y="234"/>
                      </a:cubicBezTo>
                      <a:cubicBezTo>
                        <a:pt x="248" y="234"/>
                        <a:pt x="248" y="234"/>
                        <a:pt x="248" y="234"/>
                      </a:cubicBezTo>
                      <a:cubicBezTo>
                        <a:pt x="251" y="233"/>
                        <a:pt x="251" y="233"/>
                        <a:pt x="251" y="233"/>
                      </a:cubicBezTo>
                      <a:cubicBezTo>
                        <a:pt x="253" y="231"/>
                        <a:pt x="253" y="231"/>
                        <a:pt x="253" y="231"/>
                      </a:cubicBezTo>
                      <a:cubicBezTo>
                        <a:pt x="254" y="231"/>
                        <a:pt x="254" y="231"/>
                        <a:pt x="254" y="231"/>
                      </a:cubicBezTo>
                      <a:cubicBezTo>
                        <a:pt x="256" y="231"/>
                        <a:pt x="256" y="231"/>
                        <a:pt x="256" y="231"/>
                      </a:cubicBezTo>
                      <a:cubicBezTo>
                        <a:pt x="257" y="230"/>
                        <a:pt x="257" y="230"/>
                        <a:pt x="257" y="230"/>
                      </a:cubicBezTo>
                      <a:cubicBezTo>
                        <a:pt x="257" y="228"/>
                        <a:pt x="257" y="228"/>
                        <a:pt x="257" y="228"/>
                      </a:cubicBezTo>
                      <a:cubicBezTo>
                        <a:pt x="258" y="227"/>
                        <a:pt x="258" y="227"/>
                        <a:pt x="258" y="227"/>
                      </a:cubicBezTo>
                      <a:cubicBezTo>
                        <a:pt x="260" y="227"/>
                        <a:pt x="260" y="227"/>
                        <a:pt x="260" y="227"/>
                      </a:cubicBezTo>
                      <a:cubicBezTo>
                        <a:pt x="260" y="226"/>
                        <a:pt x="260" y="226"/>
                        <a:pt x="260" y="226"/>
                      </a:cubicBezTo>
                      <a:cubicBezTo>
                        <a:pt x="263" y="226"/>
                        <a:pt x="263" y="226"/>
                        <a:pt x="263" y="226"/>
                      </a:cubicBezTo>
                      <a:cubicBezTo>
                        <a:pt x="266" y="227"/>
                        <a:pt x="266" y="227"/>
                        <a:pt x="266" y="227"/>
                      </a:cubicBezTo>
                      <a:cubicBezTo>
                        <a:pt x="267" y="228"/>
                        <a:pt x="267" y="228"/>
                        <a:pt x="267" y="228"/>
                      </a:cubicBezTo>
                      <a:cubicBezTo>
                        <a:pt x="268" y="228"/>
                        <a:pt x="268" y="228"/>
                        <a:pt x="268" y="228"/>
                      </a:cubicBezTo>
                      <a:cubicBezTo>
                        <a:pt x="270" y="228"/>
                        <a:pt x="270" y="228"/>
                        <a:pt x="270" y="228"/>
                      </a:cubicBezTo>
                      <a:cubicBezTo>
                        <a:pt x="270" y="227"/>
                        <a:pt x="270" y="227"/>
                        <a:pt x="270" y="227"/>
                      </a:cubicBezTo>
                      <a:cubicBezTo>
                        <a:pt x="271" y="226"/>
                        <a:pt x="271" y="226"/>
                        <a:pt x="271" y="226"/>
                      </a:cubicBezTo>
                      <a:cubicBezTo>
                        <a:pt x="276" y="224"/>
                        <a:pt x="276" y="224"/>
                        <a:pt x="276" y="224"/>
                      </a:cubicBezTo>
                      <a:cubicBezTo>
                        <a:pt x="277" y="227"/>
                        <a:pt x="277" y="227"/>
                        <a:pt x="277" y="227"/>
                      </a:cubicBezTo>
                      <a:cubicBezTo>
                        <a:pt x="278" y="228"/>
                        <a:pt x="278" y="228"/>
                        <a:pt x="278" y="228"/>
                      </a:cubicBezTo>
                      <a:cubicBezTo>
                        <a:pt x="280" y="228"/>
                        <a:pt x="280" y="228"/>
                        <a:pt x="280" y="228"/>
                      </a:cubicBezTo>
                      <a:cubicBezTo>
                        <a:pt x="281" y="228"/>
                        <a:pt x="281" y="228"/>
                        <a:pt x="281" y="228"/>
                      </a:cubicBezTo>
                      <a:cubicBezTo>
                        <a:pt x="286" y="228"/>
                        <a:pt x="286" y="228"/>
                        <a:pt x="286" y="228"/>
                      </a:cubicBezTo>
                      <a:cubicBezTo>
                        <a:pt x="287" y="228"/>
                        <a:pt x="287" y="228"/>
                        <a:pt x="287" y="228"/>
                      </a:cubicBezTo>
                      <a:cubicBezTo>
                        <a:pt x="290" y="230"/>
                        <a:pt x="290" y="230"/>
                        <a:pt x="290" y="230"/>
                      </a:cubicBezTo>
                      <a:cubicBezTo>
                        <a:pt x="291" y="231"/>
                        <a:pt x="291" y="231"/>
                        <a:pt x="291" y="231"/>
                      </a:cubicBezTo>
                      <a:cubicBezTo>
                        <a:pt x="296" y="233"/>
                        <a:pt x="296" y="233"/>
                        <a:pt x="296" y="233"/>
                      </a:cubicBezTo>
                      <a:cubicBezTo>
                        <a:pt x="301" y="237"/>
                        <a:pt x="301" y="237"/>
                        <a:pt x="301" y="237"/>
                      </a:cubicBezTo>
                      <a:cubicBezTo>
                        <a:pt x="301" y="240"/>
                        <a:pt x="301" y="240"/>
                        <a:pt x="301" y="240"/>
                      </a:cubicBezTo>
                      <a:cubicBezTo>
                        <a:pt x="301" y="241"/>
                        <a:pt x="301" y="241"/>
                        <a:pt x="301" y="241"/>
                      </a:cubicBezTo>
                      <a:cubicBezTo>
                        <a:pt x="303" y="241"/>
                        <a:pt x="303" y="241"/>
                        <a:pt x="303" y="241"/>
                      </a:cubicBezTo>
                      <a:cubicBezTo>
                        <a:pt x="303" y="240"/>
                        <a:pt x="303" y="240"/>
                        <a:pt x="303" y="240"/>
                      </a:cubicBezTo>
                      <a:cubicBezTo>
                        <a:pt x="303" y="238"/>
                        <a:pt x="303" y="238"/>
                        <a:pt x="303" y="238"/>
                      </a:cubicBezTo>
                      <a:cubicBezTo>
                        <a:pt x="301" y="236"/>
                        <a:pt x="301" y="236"/>
                        <a:pt x="301" y="236"/>
                      </a:cubicBezTo>
                      <a:cubicBezTo>
                        <a:pt x="303" y="234"/>
                        <a:pt x="303" y="234"/>
                        <a:pt x="303" y="234"/>
                      </a:cubicBezTo>
                      <a:cubicBezTo>
                        <a:pt x="304" y="236"/>
                        <a:pt x="304" y="236"/>
                        <a:pt x="304" y="236"/>
                      </a:cubicBezTo>
                      <a:cubicBezTo>
                        <a:pt x="307" y="237"/>
                        <a:pt x="307" y="237"/>
                        <a:pt x="307" y="237"/>
                      </a:cubicBezTo>
                      <a:cubicBezTo>
                        <a:pt x="310" y="238"/>
                        <a:pt x="310" y="238"/>
                        <a:pt x="310" y="238"/>
                      </a:cubicBezTo>
                      <a:cubicBezTo>
                        <a:pt x="313" y="240"/>
                        <a:pt x="313" y="240"/>
                        <a:pt x="313" y="240"/>
                      </a:cubicBezTo>
                      <a:cubicBezTo>
                        <a:pt x="316" y="240"/>
                        <a:pt x="316" y="240"/>
                        <a:pt x="316" y="240"/>
                      </a:cubicBezTo>
                      <a:cubicBezTo>
                        <a:pt x="317" y="238"/>
                        <a:pt x="317" y="238"/>
                        <a:pt x="317" y="238"/>
                      </a:cubicBezTo>
                      <a:cubicBezTo>
                        <a:pt x="319" y="237"/>
                        <a:pt x="319" y="237"/>
                        <a:pt x="319" y="237"/>
                      </a:cubicBezTo>
                      <a:cubicBezTo>
                        <a:pt x="320" y="236"/>
                        <a:pt x="320" y="236"/>
                        <a:pt x="320" y="236"/>
                      </a:cubicBezTo>
                      <a:cubicBezTo>
                        <a:pt x="320" y="234"/>
                        <a:pt x="320" y="234"/>
                        <a:pt x="320" y="234"/>
                      </a:cubicBezTo>
                      <a:cubicBezTo>
                        <a:pt x="323" y="236"/>
                        <a:pt x="323" y="236"/>
                        <a:pt x="323" y="236"/>
                      </a:cubicBezTo>
                      <a:cubicBezTo>
                        <a:pt x="324" y="234"/>
                        <a:pt x="324" y="234"/>
                        <a:pt x="324" y="234"/>
                      </a:cubicBezTo>
                      <a:cubicBezTo>
                        <a:pt x="326" y="234"/>
                        <a:pt x="326" y="234"/>
                        <a:pt x="326" y="234"/>
                      </a:cubicBezTo>
                      <a:cubicBezTo>
                        <a:pt x="329" y="234"/>
                        <a:pt x="329" y="234"/>
                        <a:pt x="329" y="234"/>
                      </a:cubicBezTo>
                      <a:cubicBezTo>
                        <a:pt x="332" y="237"/>
                        <a:pt x="332" y="237"/>
                        <a:pt x="332" y="237"/>
                      </a:cubicBezTo>
                      <a:cubicBezTo>
                        <a:pt x="333" y="237"/>
                        <a:pt x="333" y="237"/>
                        <a:pt x="333" y="237"/>
                      </a:cubicBezTo>
                      <a:cubicBezTo>
                        <a:pt x="334" y="236"/>
                        <a:pt x="334" y="236"/>
                        <a:pt x="334" y="236"/>
                      </a:cubicBezTo>
                      <a:cubicBezTo>
                        <a:pt x="334" y="234"/>
                        <a:pt x="334" y="234"/>
                        <a:pt x="334" y="234"/>
                      </a:cubicBezTo>
                      <a:cubicBezTo>
                        <a:pt x="336" y="234"/>
                        <a:pt x="336" y="234"/>
                        <a:pt x="336" y="234"/>
                      </a:cubicBezTo>
                      <a:cubicBezTo>
                        <a:pt x="337" y="234"/>
                        <a:pt x="337" y="234"/>
                        <a:pt x="337" y="234"/>
                      </a:cubicBezTo>
                      <a:cubicBezTo>
                        <a:pt x="339" y="233"/>
                        <a:pt x="339" y="233"/>
                        <a:pt x="339" y="233"/>
                      </a:cubicBezTo>
                      <a:cubicBezTo>
                        <a:pt x="340" y="233"/>
                        <a:pt x="340" y="233"/>
                        <a:pt x="340" y="233"/>
                      </a:cubicBezTo>
                      <a:cubicBezTo>
                        <a:pt x="342" y="233"/>
                        <a:pt x="342" y="233"/>
                        <a:pt x="342" y="233"/>
                      </a:cubicBezTo>
                      <a:cubicBezTo>
                        <a:pt x="344" y="237"/>
                        <a:pt x="344" y="237"/>
                        <a:pt x="344" y="237"/>
                      </a:cubicBezTo>
                      <a:cubicBezTo>
                        <a:pt x="347" y="238"/>
                        <a:pt x="347" y="238"/>
                        <a:pt x="347" y="238"/>
                      </a:cubicBezTo>
                      <a:cubicBezTo>
                        <a:pt x="350" y="240"/>
                        <a:pt x="350" y="240"/>
                        <a:pt x="350" y="240"/>
                      </a:cubicBezTo>
                      <a:cubicBezTo>
                        <a:pt x="353" y="240"/>
                        <a:pt x="353" y="240"/>
                        <a:pt x="353" y="240"/>
                      </a:cubicBezTo>
                      <a:cubicBezTo>
                        <a:pt x="354" y="240"/>
                        <a:pt x="354" y="240"/>
                        <a:pt x="354" y="240"/>
                      </a:cubicBezTo>
                      <a:cubicBezTo>
                        <a:pt x="354" y="241"/>
                        <a:pt x="354" y="241"/>
                        <a:pt x="354" y="241"/>
                      </a:cubicBezTo>
                      <a:cubicBezTo>
                        <a:pt x="356" y="241"/>
                        <a:pt x="356" y="241"/>
                        <a:pt x="356" y="241"/>
                      </a:cubicBezTo>
                      <a:cubicBezTo>
                        <a:pt x="357" y="240"/>
                        <a:pt x="357" y="240"/>
                        <a:pt x="357" y="240"/>
                      </a:cubicBezTo>
                      <a:cubicBezTo>
                        <a:pt x="357" y="238"/>
                        <a:pt x="357" y="238"/>
                        <a:pt x="357" y="238"/>
                      </a:cubicBezTo>
                      <a:cubicBezTo>
                        <a:pt x="359" y="237"/>
                        <a:pt x="359" y="237"/>
                        <a:pt x="359" y="237"/>
                      </a:cubicBezTo>
                      <a:cubicBezTo>
                        <a:pt x="360" y="237"/>
                        <a:pt x="360" y="237"/>
                        <a:pt x="360" y="237"/>
                      </a:cubicBezTo>
                      <a:cubicBezTo>
                        <a:pt x="362" y="238"/>
                        <a:pt x="362" y="238"/>
                        <a:pt x="362" y="238"/>
                      </a:cubicBezTo>
                      <a:cubicBezTo>
                        <a:pt x="366" y="240"/>
                        <a:pt x="366" y="240"/>
                        <a:pt x="366" y="240"/>
                      </a:cubicBezTo>
                      <a:cubicBezTo>
                        <a:pt x="370" y="238"/>
                        <a:pt x="370" y="238"/>
                        <a:pt x="370" y="238"/>
                      </a:cubicBezTo>
                      <a:cubicBezTo>
                        <a:pt x="372" y="238"/>
                        <a:pt x="372" y="238"/>
                        <a:pt x="372" y="238"/>
                      </a:cubicBezTo>
                      <a:cubicBezTo>
                        <a:pt x="373" y="237"/>
                        <a:pt x="373" y="237"/>
                        <a:pt x="373" y="237"/>
                      </a:cubicBezTo>
                      <a:cubicBezTo>
                        <a:pt x="373" y="234"/>
                        <a:pt x="373" y="234"/>
                        <a:pt x="373" y="234"/>
                      </a:cubicBezTo>
                      <a:cubicBezTo>
                        <a:pt x="373" y="233"/>
                        <a:pt x="373" y="233"/>
                        <a:pt x="373" y="233"/>
                      </a:cubicBezTo>
                      <a:cubicBezTo>
                        <a:pt x="375" y="231"/>
                        <a:pt x="375" y="231"/>
                        <a:pt x="375" y="231"/>
                      </a:cubicBezTo>
                      <a:cubicBezTo>
                        <a:pt x="372" y="230"/>
                        <a:pt x="372" y="230"/>
                        <a:pt x="372" y="230"/>
                      </a:cubicBezTo>
                      <a:cubicBezTo>
                        <a:pt x="369" y="230"/>
                        <a:pt x="369" y="230"/>
                        <a:pt x="369" y="230"/>
                      </a:cubicBezTo>
                      <a:cubicBezTo>
                        <a:pt x="367" y="230"/>
                        <a:pt x="367" y="230"/>
                        <a:pt x="367" y="230"/>
                      </a:cubicBezTo>
                      <a:cubicBezTo>
                        <a:pt x="366" y="228"/>
                        <a:pt x="366" y="228"/>
                        <a:pt x="366" y="228"/>
                      </a:cubicBezTo>
                      <a:cubicBezTo>
                        <a:pt x="365" y="227"/>
                        <a:pt x="365" y="227"/>
                        <a:pt x="365" y="227"/>
                      </a:cubicBezTo>
                      <a:cubicBezTo>
                        <a:pt x="363" y="227"/>
                        <a:pt x="363" y="227"/>
                        <a:pt x="363" y="227"/>
                      </a:cubicBezTo>
                      <a:cubicBezTo>
                        <a:pt x="362" y="227"/>
                        <a:pt x="362" y="227"/>
                        <a:pt x="362" y="227"/>
                      </a:cubicBezTo>
                      <a:cubicBezTo>
                        <a:pt x="359" y="226"/>
                        <a:pt x="359" y="226"/>
                        <a:pt x="359" y="226"/>
                      </a:cubicBezTo>
                      <a:cubicBezTo>
                        <a:pt x="356" y="224"/>
                        <a:pt x="356" y="224"/>
                        <a:pt x="356" y="224"/>
                      </a:cubicBezTo>
                      <a:cubicBezTo>
                        <a:pt x="354" y="224"/>
                        <a:pt x="354" y="224"/>
                        <a:pt x="354" y="224"/>
                      </a:cubicBezTo>
                      <a:cubicBezTo>
                        <a:pt x="354" y="223"/>
                        <a:pt x="354" y="223"/>
                        <a:pt x="354" y="223"/>
                      </a:cubicBezTo>
                      <a:cubicBezTo>
                        <a:pt x="359" y="220"/>
                        <a:pt x="359" y="220"/>
                        <a:pt x="359" y="220"/>
                      </a:cubicBezTo>
                      <a:cubicBezTo>
                        <a:pt x="360" y="220"/>
                        <a:pt x="360" y="220"/>
                        <a:pt x="360" y="220"/>
                      </a:cubicBezTo>
                      <a:cubicBezTo>
                        <a:pt x="363" y="217"/>
                        <a:pt x="363" y="217"/>
                        <a:pt x="363" y="217"/>
                      </a:cubicBezTo>
                      <a:cubicBezTo>
                        <a:pt x="359" y="213"/>
                        <a:pt x="359" y="213"/>
                        <a:pt x="359" y="213"/>
                      </a:cubicBezTo>
                      <a:cubicBezTo>
                        <a:pt x="360" y="211"/>
                        <a:pt x="360" y="211"/>
                        <a:pt x="360" y="211"/>
                      </a:cubicBezTo>
                      <a:cubicBezTo>
                        <a:pt x="360" y="210"/>
                        <a:pt x="360" y="210"/>
                        <a:pt x="360" y="210"/>
                      </a:cubicBezTo>
                      <a:cubicBezTo>
                        <a:pt x="360" y="208"/>
                        <a:pt x="360" y="208"/>
                        <a:pt x="360" y="208"/>
                      </a:cubicBezTo>
                      <a:cubicBezTo>
                        <a:pt x="365" y="208"/>
                        <a:pt x="365" y="208"/>
                        <a:pt x="365" y="208"/>
                      </a:cubicBezTo>
                      <a:cubicBezTo>
                        <a:pt x="367" y="210"/>
                        <a:pt x="367" y="210"/>
                        <a:pt x="367" y="210"/>
                      </a:cubicBezTo>
                      <a:cubicBezTo>
                        <a:pt x="372" y="208"/>
                        <a:pt x="372" y="208"/>
                        <a:pt x="372" y="208"/>
                      </a:cubicBezTo>
                      <a:cubicBezTo>
                        <a:pt x="370" y="207"/>
                        <a:pt x="370" y="207"/>
                        <a:pt x="370" y="207"/>
                      </a:cubicBezTo>
                      <a:cubicBezTo>
                        <a:pt x="369" y="207"/>
                        <a:pt x="369" y="207"/>
                        <a:pt x="369" y="207"/>
                      </a:cubicBezTo>
                      <a:cubicBezTo>
                        <a:pt x="360" y="205"/>
                        <a:pt x="360" y="205"/>
                        <a:pt x="360" y="205"/>
                      </a:cubicBezTo>
                      <a:cubicBezTo>
                        <a:pt x="360" y="204"/>
                        <a:pt x="360" y="204"/>
                        <a:pt x="360" y="204"/>
                      </a:cubicBezTo>
                      <a:cubicBezTo>
                        <a:pt x="362" y="203"/>
                        <a:pt x="362" y="203"/>
                        <a:pt x="362" y="203"/>
                      </a:cubicBezTo>
                      <a:cubicBezTo>
                        <a:pt x="365" y="203"/>
                        <a:pt x="365" y="203"/>
                        <a:pt x="365" y="203"/>
                      </a:cubicBezTo>
                      <a:cubicBezTo>
                        <a:pt x="364" y="202"/>
                        <a:pt x="364" y="202"/>
                        <a:pt x="364" y="202"/>
                      </a:cubicBezTo>
                      <a:cubicBezTo>
                        <a:pt x="363" y="201"/>
                        <a:pt x="363" y="201"/>
                        <a:pt x="363" y="201"/>
                      </a:cubicBezTo>
                      <a:cubicBezTo>
                        <a:pt x="362" y="201"/>
                        <a:pt x="362" y="201"/>
                        <a:pt x="362" y="201"/>
                      </a:cubicBezTo>
                      <a:cubicBezTo>
                        <a:pt x="360" y="201"/>
                        <a:pt x="360" y="201"/>
                        <a:pt x="360" y="201"/>
                      </a:cubicBezTo>
                      <a:cubicBezTo>
                        <a:pt x="359" y="201"/>
                        <a:pt x="359" y="201"/>
                        <a:pt x="359" y="201"/>
                      </a:cubicBezTo>
                      <a:cubicBezTo>
                        <a:pt x="358" y="200"/>
                        <a:pt x="358" y="200"/>
                        <a:pt x="358" y="200"/>
                      </a:cubicBezTo>
                      <a:cubicBezTo>
                        <a:pt x="359" y="200"/>
                        <a:pt x="359" y="200"/>
                        <a:pt x="359" y="200"/>
                      </a:cubicBezTo>
                      <a:cubicBezTo>
                        <a:pt x="359" y="198"/>
                        <a:pt x="359" y="198"/>
                        <a:pt x="359" y="198"/>
                      </a:cubicBezTo>
                      <a:cubicBezTo>
                        <a:pt x="356" y="197"/>
                        <a:pt x="356" y="197"/>
                        <a:pt x="356" y="197"/>
                      </a:cubicBezTo>
                      <a:cubicBezTo>
                        <a:pt x="359" y="197"/>
                        <a:pt x="359" y="197"/>
                        <a:pt x="359" y="197"/>
                      </a:cubicBezTo>
                      <a:cubicBezTo>
                        <a:pt x="359" y="195"/>
                        <a:pt x="359" y="195"/>
                        <a:pt x="359" y="195"/>
                      </a:cubicBezTo>
                      <a:cubicBezTo>
                        <a:pt x="361" y="195"/>
                        <a:pt x="361" y="195"/>
                        <a:pt x="361" y="195"/>
                      </a:cubicBezTo>
                      <a:cubicBezTo>
                        <a:pt x="362" y="195"/>
                        <a:pt x="362" y="195"/>
                        <a:pt x="362" y="195"/>
                      </a:cubicBezTo>
                      <a:cubicBezTo>
                        <a:pt x="365" y="197"/>
                        <a:pt x="365" y="197"/>
                        <a:pt x="365" y="197"/>
                      </a:cubicBezTo>
                      <a:cubicBezTo>
                        <a:pt x="365" y="197"/>
                        <a:pt x="365" y="197"/>
                        <a:pt x="365" y="197"/>
                      </a:cubicBezTo>
                      <a:cubicBezTo>
                        <a:pt x="367" y="195"/>
                        <a:pt x="367" y="195"/>
                        <a:pt x="367" y="195"/>
                      </a:cubicBezTo>
                      <a:cubicBezTo>
                        <a:pt x="369" y="195"/>
                        <a:pt x="369" y="195"/>
                        <a:pt x="369" y="195"/>
                      </a:cubicBezTo>
                      <a:cubicBezTo>
                        <a:pt x="370" y="195"/>
                        <a:pt x="370" y="195"/>
                        <a:pt x="370" y="195"/>
                      </a:cubicBezTo>
                      <a:cubicBezTo>
                        <a:pt x="372" y="197"/>
                        <a:pt x="372" y="197"/>
                        <a:pt x="372" y="197"/>
                      </a:cubicBezTo>
                      <a:cubicBezTo>
                        <a:pt x="373" y="195"/>
                        <a:pt x="373" y="195"/>
                        <a:pt x="373" y="195"/>
                      </a:cubicBezTo>
                      <a:cubicBezTo>
                        <a:pt x="373" y="194"/>
                        <a:pt x="373" y="194"/>
                        <a:pt x="373" y="194"/>
                      </a:cubicBezTo>
                      <a:cubicBezTo>
                        <a:pt x="373" y="194"/>
                        <a:pt x="374" y="194"/>
                        <a:pt x="374" y="194"/>
                      </a:cubicBezTo>
                      <a:cubicBezTo>
                        <a:pt x="377" y="194"/>
                        <a:pt x="377" y="194"/>
                        <a:pt x="377" y="194"/>
                      </a:cubicBezTo>
                      <a:cubicBezTo>
                        <a:pt x="379" y="193"/>
                        <a:pt x="379" y="193"/>
                        <a:pt x="379" y="193"/>
                      </a:cubicBezTo>
                      <a:cubicBezTo>
                        <a:pt x="380" y="193"/>
                        <a:pt x="380" y="193"/>
                        <a:pt x="380" y="193"/>
                      </a:cubicBezTo>
                      <a:cubicBezTo>
                        <a:pt x="380" y="193"/>
                        <a:pt x="380" y="193"/>
                        <a:pt x="380" y="193"/>
                      </a:cubicBezTo>
                      <a:cubicBezTo>
                        <a:pt x="381" y="193"/>
                        <a:pt x="381" y="193"/>
                        <a:pt x="381" y="193"/>
                      </a:cubicBezTo>
                      <a:cubicBezTo>
                        <a:pt x="382" y="192"/>
                        <a:pt x="382" y="192"/>
                        <a:pt x="382" y="192"/>
                      </a:cubicBezTo>
                      <a:cubicBezTo>
                        <a:pt x="382" y="191"/>
                        <a:pt x="382" y="191"/>
                        <a:pt x="382" y="191"/>
                      </a:cubicBezTo>
                      <a:cubicBezTo>
                        <a:pt x="381" y="190"/>
                        <a:pt x="381" y="190"/>
                        <a:pt x="381" y="1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01756">
                    <a:defRPr/>
                  </a:pPr>
                  <a:endParaRPr lang="en-GB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1" name="Group 106"/>
          <p:cNvGrpSpPr/>
          <p:nvPr/>
        </p:nvGrpSpPr>
        <p:grpSpPr>
          <a:xfrm>
            <a:off x="3599938" y="3046578"/>
            <a:ext cx="2583894" cy="2466927"/>
            <a:chOff x="3599938" y="2748282"/>
            <a:chExt cx="2583894" cy="2466927"/>
          </a:xfrm>
          <a:solidFill>
            <a:schemeClr val="accent6">
              <a:alpha val="30000"/>
            </a:schemeClr>
          </a:solidFill>
        </p:grpSpPr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731916" y="2859932"/>
              <a:ext cx="365077" cy="292416"/>
            </a:xfrm>
            <a:custGeom>
              <a:avLst/>
              <a:gdLst>
                <a:gd name="T0" fmla="*/ 147 w 155"/>
                <a:gd name="T1" fmla="*/ 15 h 124"/>
                <a:gd name="T2" fmla="*/ 139 w 155"/>
                <a:gd name="T3" fmla="*/ 15 h 124"/>
                <a:gd name="T4" fmla="*/ 129 w 155"/>
                <a:gd name="T5" fmla="*/ 20 h 124"/>
                <a:gd name="T6" fmla="*/ 120 w 155"/>
                <a:gd name="T7" fmla="*/ 25 h 124"/>
                <a:gd name="T8" fmla="*/ 116 w 155"/>
                <a:gd name="T9" fmla="*/ 20 h 124"/>
                <a:gd name="T10" fmla="*/ 114 w 155"/>
                <a:gd name="T11" fmla="*/ 10 h 124"/>
                <a:gd name="T12" fmla="*/ 111 w 155"/>
                <a:gd name="T13" fmla="*/ 6 h 124"/>
                <a:gd name="T14" fmla="*/ 103 w 155"/>
                <a:gd name="T15" fmla="*/ 2 h 124"/>
                <a:gd name="T16" fmla="*/ 99 w 155"/>
                <a:gd name="T17" fmla="*/ 9 h 124"/>
                <a:gd name="T18" fmla="*/ 100 w 155"/>
                <a:gd name="T19" fmla="*/ 13 h 124"/>
                <a:gd name="T20" fmla="*/ 94 w 155"/>
                <a:gd name="T21" fmla="*/ 12 h 124"/>
                <a:gd name="T22" fmla="*/ 91 w 155"/>
                <a:gd name="T23" fmla="*/ 17 h 124"/>
                <a:gd name="T24" fmla="*/ 87 w 155"/>
                <a:gd name="T25" fmla="*/ 16 h 124"/>
                <a:gd name="T26" fmla="*/ 84 w 155"/>
                <a:gd name="T27" fmla="*/ 17 h 124"/>
                <a:gd name="T28" fmla="*/ 79 w 155"/>
                <a:gd name="T29" fmla="*/ 20 h 124"/>
                <a:gd name="T30" fmla="*/ 70 w 155"/>
                <a:gd name="T31" fmla="*/ 17 h 124"/>
                <a:gd name="T32" fmla="*/ 60 w 155"/>
                <a:gd name="T33" fmla="*/ 15 h 124"/>
                <a:gd name="T34" fmla="*/ 53 w 155"/>
                <a:gd name="T35" fmla="*/ 13 h 124"/>
                <a:gd name="T36" fmla="*/ 48 w 155"/>
                <a:gd name="T37" fmla="*/ 17 h 124"/>
                <a:gd name="T38" fmla="*/ 43 w 155"/>
                <a:gd name="T39" fmla="*/ 17 h 124"/>
                <a:gd name="T40" fmla="*/ 40 w 155"/>
                <a:gd name="T41" fmla="*/ 23 h 124"/>
                <a:gd name="T42" fmla="*/ 31 w 155"/>
                <a:gd name="T43" fmla="*/ 35 h 124"/>
                <a:gd name="T44" fmla="*/ 25 w 155"/>
                <a:gd name="T45" fmla="*/ 39 h 124"/>
                <a:gd name="T46" fmla="*/ 21 w 155"/>
                <a:gd name="T47" fmla="*/ 43 h 124"/>
                <a:gd name="T48" fmla="*/ 15 w 155"/>
                <a:gd name="T49" fmla="*/ 43 h 124"/>
                <a:gd name="T50" fmla="*/ 7 w 155"/>
                <a:gd name="T51" fmla="*/ 39 h 124"/>
                <a:gd name="T52" fmla="*/ 5 w 155"/>
                <a:gd name="T53" fmla="*/ 39 h 124"/>
                <a:gd name="T54" fmla="*/ 4 w 155"/>
                <a:gd name="T55" fmla="*/ 45 h 124"/>
                <a:gd name="T56" fmla="*/ 1 w 155"/>
                <a:gd name="T57" fmla="*/ 53 h 124"/>
                <a:gd name="T58" fmla="*/ 0 w 155"/>
                <a:gd name="T59" fmla="*/ 59 h 124"/>
                <a:gd name="T60" fmla="*/ 3 w 155"/>
                <a:gd name="T61" fmla="*/ 68 h 124"/>
                <a:gd name="T62" fmla="*/ 3 w 155"/>
                <a:gd name="T63" fmla="*/ 72 h 124"/>
                <a:gd name="T64" fmla="*/ 6 w 155"/>
                <a:gd name="T65" fmla="*/ 83 h 124"/>
                <a:gd name="T66" fmla="*/ 10 w 155"/>
                <a:gd name="T67" fmla="*/ 95 h 124"/>
                <a:gd name="T68" fmla="*/ 21 w 155"/>
                <a:gd name="T69" fmla="*/ 99 h 124"/>
                <a:gd name="T70" fmla="*/ 21 w 155"/>
                <a:gd name="T71" fmla="*/ 105 h 124"/>
                <a:gd name="T72" fmla="*/ 14 w 155"/>
                <a:gd name="T73" fmla="*/ 116 h 124"/>
                <a:gd name="T74" fmla="*/ 34 w 155"/>
                <a:gd name="T75" fmla="*/ 124 h 124"/>
                <a:gd name="T76" fmla="*/ 51 w 155"/>
                <a:gd name="T77" fmla="*/ 124 h 124"/>
                <a:gd name="T78" fmla="*/ 66 w 155"/>
                <a:gd name="T79" fmla="*/ 121 h 124"/>
                <a:gd name="T80" fmla="*/ 74 w 155"/>
                <a:gd name="T81" fmla="*/ 115 h 124"/>
                <a:gd name="T82" fmla="*/ 76 w 155"/>
                <a:gd name="T83" fmla="*/ 102 h 124"/>
                <a:gd name="T84" fmla="*/ 81 w 155"/>
                <a:gd name="T85" fmla="*/ 99 h 124"/>
                <a:gd name="T86" fmla="*/ 87 w 155"/>
                <a:gd name="T87" fmla="*/ 95 h 124"/>
                <a:gd name="T88" fmla="*/ 96 w 155"/>
                <a:gd name="T89" fmla="*/ 92 h 124"/>
                <a:gd name="T90" fmla="*/ 103 w 155"/>
                <a:gd name="T91" fmla="*/ 93 h 124"/>
                <a:gd name="T92" fmla="*/ 104 w 155"/>
                <a:gd name="T93" fmla="*/ 83 h 124"/>
                <a:gd name="T94" fmla="*/ 106 w 155"/>
                <a:gd name="T95" fmla="*/ 75 h 124"/>
                <a:gd name="T96" fmla="*/ 113 w 155"/>
                <a:gd name="T97" fmla="*/ 71 h 124"/>
                <a:gd name="T98" fmla="*/ 109 w 155"/>
                <a:gd name="T99" fmla="*/ 63 h 124"/>
                <a:gd name="T100" fmla="*/ 117 w 155"/>
                <a:gd name="T101" fmla="*/ 62 h 124"/>
                <a:gd name="T102" fmla="*/ 117 w 155"/>
                <a:gd name="T103" fmla="*/ 55 h 124"/>
                <a:gd name="T104" fmla="*/ 123 w 155"/>
                <a:gd name="T105" fmla="*/ 48 h 124"/>
                <a:gd name="T106" fmla="*/ 122 w 155"/>
                <a:gd name="T107" fmla="*/ 39 h 124"/>
                <a:gd name="T108" fmla="*/ 119 w 155"/>
                <a:gd name="T109" fmla="*/ 29 h 124"/>
                <a:gd name="T110" fmla="*/ 126 w 155"/>
                <a:gd name="T111" fmla="*/ 25 h 124"/>
                <a:gd name="T112" fmla="*/ 146 w 155"/>
                <a:gd name="T113" fmla="*/ 23 h 124"/>
                <a:gd name="T114" fmla="*/ 150 w 155"/>
                <a:gd name="T1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124">
                  <a:moveTo>
                    <a:pt x="152" y="17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7"/>
                    <a:pt x="150" y="17"/>
                    <a:pt x="150" y="17"/>
                  </a:cubicBezTo>
                  <a:lnTo>
                    <a:pt x="15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762044" y="2907782"/>
              <a:ext cx="421788" cy="425332"/>
            </a:xfrm>
            <a:custGeom>
              <a:avLst/>
              <a:gdLst>
                <a:gd name="T0" fmla="*/ 137 w 238"/>
                <a:gd name="T1" fmla="*/ 231 h 240"/>
                <a:gd name="T2" fmla="*/ 154 w 238"/>
                <a:gd name="T3" fmla="*/ 232 h 240"/>
                <a:gd name="T4" fmla="*/ 164 w 238"/>
                <a:gd name="T5" fmla="*/ 231 h 240"/>
                <a:gd name="T6" fmla="*/ 169 w 238"/>
                <a:gd name="T7" fmla="*/ 223 h 240"/>
                <a:gd name="T8" fmla="*/ 161 w 238"/>
                <a:gd name="T9" fmla="*/ 206 h 240"/>
                <a:gd name="T10" fmla="*/ 152 w 238"/>
                <a:gd name="T11" fmla="*/ 195 h 240"/>
                <a:gd name="T12" fmla="*/ 141 w 238"/>
                <a:gd name="T13" fmla="*/ 183 h 240"/>
                <a:gd name="T14" fmla="*/ 154 w 238"/>
                <a:gd name="T15" fmla="*/ 165 h 240"/>
                <a:gd name="T16" fmla="*/ 172 w 238"/>
                <a:gd name="T17" fmla="*/ 166 h 240"/>
                <a:gd name="T18" fmla="*/ 181 w 238"/>
                <a:gd name="T19" fmla="*/ 149 h 240"/>
                <a:gd name="T20" fmla="*/ 194 w 238"/>
                <a:gd name="T21" fmla="*/ 127 h 240"/>
                <a:gd name="T22" fmla="*/ 200 w 238"/>
                <a:gd name="T23" fmla="*/ 117 h 240"/>
                <a:gd name="T24" fmla="*/ 205 w 238"/>
                <a:gd name="T25" fmla="*/ 104 h 240"/>
                <a:gd name="T26" fmla="*/ 209 w 238"/>
                <a:gd name="T27" fmla="*/ 90 h 240"/>
                <a:gd name="T28" fmla="*/ 205 w 238"/>
                <a:gd name="T29" fmla="*/ 82 h 240"/>
                <a:gd name="T30" fmla="*/ 198 w 238"/>
                <a:gd name="T31" fmla="*/ 74 h 240"/>
                <a:gd name="T32" fmla="*/ 192 w 238"/>
                <a:gd name="T33" fmla="*/ 64 h 240"/>
                <a:gd name="T34" fmla="*/ 190 w 238"/>
                <a:gd name="T35" fmla="*/ 54 h 240"/>
                <a:gd name="T36" fmla="*/ 182 w 238"/>
                <a:gd name="T37" fmla="*/ 48 h 240"/>
                <a:gd name="T38" fmla="*/ 200 w 238"/>
                <a:gd name="T39" fmla="*/ 44 h 240"/>
                <a:gd name="T40" fmla="*/ 226 w 238"/>
                <a:gd name="T41" fmla="*/ 40 h 240"/>
                <a:gd name="T42" fmla="*/ 238 w 238"/>
                <a:gd name="T43" fmla="*/ 28 h 240"/>
                <a:gd name="T44" fmla="*/ 218 w 238"/>
                <a:gd name="T45" fmla="*/ 24 h 240"/>
                <a:gd name="T46" fmla="*/ 207 w 238"/>
                <a:gd name="T47" fmla="*/ 12 h 240"/>
                <a:gd name="T48" fmla="*/ 190 w 238"/>
                <a:gd name="T49" fmla="*/ 0 h 240"/>
                <a:gd name="T50" fmla="*/ 177 w 238"/>
                <a:gd name="T51" fmla="*/ 4 h 240"/>
                <a:gd name="T52" fmla="*/ 146 w 238"/>
                <a:gd name="T53" fmla="*/ 8 h 240"/>
                <a:gd name="T54" fmla="*/ 138 w 238"/>
                <a:gd name="T55" fmla="*/ 20 h 240"/>
                <a:gd name="T56" fmla="*/ 148 w 238"/>
                <a:gd name="T57" fmla="*/ 33 h 240"/>
                <a:gd name="T58" fmla="*/ 138 w 238"/>
                <a:gd name="T59" fmla="*/ 46 h 240"/>
                <a:gd name="T60" fmla="*/ 130 w 238"/>
                <a:gd name="T61" fmla="*/ 56 h 240"/>
                <a:gd name="T62" fmla="*/ 130 w 238"/>
                <a:gd name="T63" fmla="*/ 61 h 240"/>
                <a:gd name="T64" fmla="*/ 124 w 238"/>
                <a:gd name="T65" fmla="*/ 70 h 240"/>
                <a:gd name="T66" fmla="*/ 121 w 238"/>
                <a:gd name="T67" fmla="*/ 84 h 240"/>
                <a:gd name="T68" fmla="*/ 116 w 238"/>
                <a:gd name="T69" fmla="*/ 97 h 240"/>
                <a:gd name="T70" fmla="*/ 104 w 238"/>
                <a:gd name="T71" fmla="*/ 96 h 240"/>
                <a:gd name="T72" fmla="*/ 95 w 238"/>
                <a:gd name="T73" fmla="*/ 105 h 240"/>
                <a:gd name="T74" fmla="*/ 84 w 238"/>
                <a:gd name="T75" fmla="*/ 109 h 240"/>
                <a:gd name="T76" fmla="*/ 84 w 238"/>
                <a:gd name="T77" fmla="*/ 127 h 240"/>
                <a:gd name="T78" fmla="*/ 59 w 238"/>
                <a:gd name="T79" fmla="*/ 135 h 240"/>
                <a:gd name="T80" fmla="*/ 38 w 238"/>
                <a:gd name="T81" fmla="*/ 135 h 240"/>
                <a:gd name="T82" fmla="*/ 3 w 238"/>
                <a:gd name="T83" fmla="*/ 134 h 240"/>
                <a:gd name="T84" fmla="*/ 24 w 238"/>
                <a:gd name="T85" fmla="*/ 157 h 240"/>
                <a:gd name="T86" fmla="*/ 36 w 238"/>
                <a:gd name="T87" fmla="*/ 175 h 240"/>
                <a:gd name="T88" fmla="*/ 44 w 238"/>
                <a:gd name="T89" fmla="*/ 187 h 240"/>
                <a:gd name="T90" fmla="*/ 28 w 238"/>
                <a:gd name="T91" fmla="*/ 191 h 240"/>
                <a:gd name="T92" fmla="*/ 20 w 238"/>
                <a:gd name="T93" fmla="*/ 210 h 240"/>
                <a:gd name="T94" fmla="*/ 23 w 238"/>
                <a:gd name="T95" fmla="*/ 215 h 240"/>
                <a:gd name="T96" fmla="*/ 32 w 238"/>
                <a:gd name="T97" fmla="*/ 215 h 240"/>
                <a:gd name="T98" fmla="*/ 49 w 238"/>
                <a:gd name="T99" fmla="*/ 211 h 240"/>
                <a:gd name="T100" fmla="*/ 60 w 238"/>
                <a:gd name="T101" fmla="*/ 211 h 240"/>
                <a:gd name="T102" fmla="*/ 71 w 238"/>
                <a:gd name="T103" fmla="*/ 214 h 240"/>
                <a:gd name="T104" fmla="*/ 91 w 238"/>
                <a:gd name="T105" fmla="*/ 208 h 240"/>
                <a:gd name="T106" fmla="*/ 101 w 238"/>
                <a:gd name="T107" fmla="*/ 219 h 240"/>
                <a:gd name="T108" fmla="*/ 111 w 238"/>
                <a:gd name="T109" fmla="*/ 226 h 240"/>
                <a:gd name="T110" fmla="*/ 116 w 238"/>
                <a:gd name="T111" fmla="*/ 235 h 240"/>
                <a:gd name="T112" fmla="*/ 120 w 238"/>
                <a:gd name="T113" fmla="*/ 239 h 240"/>
                <a:gd name="T114" fmla="*/ 128 w 238"/>
                <a:gd name="T115" fmla="*/ 236 h 240"/>
                <a:gd name="T116" fmla="*/ 128 w 238"/>
                <a:gd name="T117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" h="240">
                  <a:moveTo>
                    <a:pt x="128" y="236"/>
                  </a:moveTo>
                  <a:lnTo>
                    <a:pt x="133" y="236"/>
                  </a:lnTo>
                  <a:lnTo>
                    <a:pt x="134" y="235"/>
                  </a:lnTo>
                  <a:lnTo>
                    <a:pt x="133" y="231"/>
                  </a:lnTo>
                  <a:lnTo>
                    <a:pt x="137" y="231"/>
                  </a:lnTo>
                  <a:lnTo>
                    <a:pt x="138" y="231"/>
                  </a:lnTo>
                  <a:lnTo>
                    <a:pt x="141" y="231"/>
                  </a:lnTo>
                  <a:lnTo>
                    <a:pt x="148" y="232"/>
                  </a:lnTo>
                  <a:lnTo>
                    <a:pt x="150" y="232"/>
                  </a:lnTo>
                  <a:lnTo>
                    <a:pt x="154" y="232"/>
                  </a:lnTo>
                  <a:lnTo>
                    <a:pt x="156" y="231"/>
                  </a:lnTo>
                  <a:lnTo>
                    <a:pt x="158" y="228"/>
                  </a:lnTo>
                  <a:lnTo>
                    <a:pt x="160" y="228"/>
                  </a:lnTo>
                  <a:lnTo>
                    <a:pt x="161" y="228"/>
                  </a:lnTo>
                  <a:lnTo>
                    <a:pt x="164" y="231"/>
                  </a:lnTo>
                  <a:lnTo>
                    <a:pt x="165" y="231"/>
                  </a:lnTo>
                  <a:lnTo>
                    <a:pt x="172" y="228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9" y="223"/>
                  </a:lnTo>
                  <a:lnTo>
                    <a:pt x="169" y="222"/>
                  </a:lnTo>
                  <a:lnTo>
                    <a:pt x="165" y="218"/>
                  </a:lnTo>
                  <a:lnTo>
                    <a:pt x="161" y="211"/>
                  </a:lnTo>
                  <a:lnTo>
                    <a:pt x="161" y="208"/>
                  </a:lnTo>
                  <a:lnTo>
                    <a:pt x="161" y="206"/>
                  </a:lnTo>
                  <a:lnTo>
                    <a:pt x="160" y="204"/>
                  </a:lnTo>
                  <a:lnTo>
                    <a:pt x="156" y="206"/>
                  </a:lnTo>
                  <a:lnTo>
                    <a:pt x="154" y="204"/>
                  </a:lnTo>
                  <a:lnTo>
                    <a:pt x="152" y="202"/>
                  </a:lnTo>
                  <a:lnTo>
                    <a:pt x="152" y="195"/>
                  </a:lnTo>
                  <a:lnTo>
                    <a:pt x="152" y="192"/>
                  </a:lnTo>
                  <a:lnTo>
                    <a:pt x="150" y="191"/>
                  </a:lnTo>
                  <a:lnTo>
                    <a:pt x="146" y="188"/>
                  </a:lnTo>
                  <a:lnTo>
                    <a:pt x="141" y="184"/>
                  </a:lnTo>
                  <a:lnTo>
                    <a:pt x="141" y="183"/>
                  </a:lnTo>
                  <a:lnTo>
                    <a:pt x="141" y="179"/>
                  </a:lnTo>
                  <a:lnTo>
                    <a:pt x="146" y="169"/>
                  </a:lnTo>
                  <a:lnTo>
                    <a:pt x="150" y="165"/>
                  </a:lnTo>
                  <a:lnTo>
                    <a:pt x="152" y="162"/>
                  </a:lnTo>
                  <a:lnTo>
                    <a:pt x="154" y="165"/>
                  </a:lnTo>
                  <a:lnTo>
                    <a:pt x="156" y="166"/>
                  </a:lnTo>
                  <a:lnTo>
                    <a:pt x="158" y="169"/>
                  </a:lnTo>
                  <a:lnTo>
                    <a:pt x="161" y="169"/>
                  </a:lnTo>
                  <a:lnTo>
                    <a:pt x="164" y="166"/>
                  </a:lnTo>
                  <a:lnTo>
                    <a:pt x="172" y="166"/>
                  </a:lnTo>
                  <a:lnTo>
                    <a:pt x="173" y="165"/>
                  </a:lnTo>
                  <a:lnTo>
                    <a:pt x="174" y="162"/>
                  </a:lnTo>
                  <a:lnTo>
                    <a:pt x="177" y="158"/>
                  </a:lnTo>
                  <a:lnTo>
                    <a:pt x="178" y="154"/>
                  </a:lnTo>
                  <a:lnTo>
                    <a:pt x="181" y="149"/>
                  </a:lnTo>
                  <a:lnTo>
                    <a:pt x="185" y="145"/>
                  </a:lnTo>
                  <a:lnTo>
                    <a:pt x="189" y="141"/>
                  </a:lnTo>
                  <a:lnTo>
                    <a:pt x="192" y="134"/>
                  </a:lnTo>
                  <a:lnTo>
                    <a:pt x="192" y="130"/>
                  </a:lnTo>
                  <a:lnTo>
                    <a:pt x="194" y="127"/>
                  </a:lnTo>
                  <a:lnTo>
                    <a:pt x="198" y="126"/>
                  </a:lnTo>
                  <a:lnTo>
                    <a:pt x="200" y="125"/>
                  </a:lnTo>
                  <a:lnTo>
                    <a:pt x="198" y="122"/>
                  </a:lnTo>
                  <a:lnTo>
                    <a:pt x="198" y="121"/>
                  </a:lnTo>
                  <a:lnTo>
                    <a:pt x="200" y="117"/>
                  </a:lnTo>
                  <a:lnTo>
                    <a:pt x="204" y="113"/>
                  </a:lnTo>
                  <a:lnTo>
                    <a:pt x="205" y="109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4"/>
                  </a:lnTo>
                  <a:lnTo>
                    <a:pt x="205" y="101"/>
                  </a:lnTo>
                  <a:lnTo>
                    <a:pt x="205" y="97"/>
                  </a:lnTo>
                  <a:lnTo>
                    <a:pt x="204" y="96"/>
                  </a:lnTo>
                  <a:lnTo>
                    <a:pt x="204" y="94"/>
                  </a:lnTo>
                  <a:lnTo>
                    <a:pt x="209" y="90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11" y="84"/>
                  </a:lnTo>
                  <a:lnTo>
                    <a:pt x="205" y="82"/>
                  </a:lnTo>
                  <a:lnTo>
                    <a:pt x="204" y="81"/>
                  </a:lnTo>
                  <a:lnTo>
                    <a:pt x="202" y="78"/>
                  </a:lnTo>
                  <a:lnTo>
                    <a:pt x="200" y="77"/>
                  </a:lnTo>
                  <a:lnTo>
                    <a:pt x="198" y="77"/>
                  </a:lnTo>
                  <a:lnTo>
                    <a:pt x="198" y="74"/>
                  </a:lnTo>
                  <a:lnTo>
                    <a:pt x="196" y="73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192" y="65"/>
                  </a:lnTo>
                  <a:lnTo>
                    <a:pt x="192" y="64"/>
                  </a:lnTo>
                  <a:lnTo>
                    <a:pt x="190" y="61"/>
                  </a:lnTo>
                  <a:lnTo>
                    <a:pt x="189" y="61"/>
                  </a:lnTo>
                  <a:lnTo>
                    <a:pt x="189" y="60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5" y="50"/>
                  </a:lnTo>
                  <a:lnTo>
                    <a:pt x="182" y="48"/>
                  </a:lnTo>
                  <a:lnTo>
                    <a:pt x="182" y="46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2"/>
                  </a:lnTo>
                  <a:lnTo>
                    <a:pt x="200" y="44"/>
                  </a:lnTo>
                  <a:lnTo>
                    <a:pt x="207" y="46"/>
                  </a:lnTo>
                  <a:lnTo>
                    <a:pt x="211" y="46"/>
                  </a:lnTo>
                  <a:lnTo>
                    <a:pt x="215" y="44"/>
                  </a:lnTo>
                  <a:lnTo>
                    <a:pt x="221" y="42"/>
                  </a:lnTo>
                  <a:lnTo>
                    <a:pt x="226" y="40"/>
                  </a:lnTo>
                  <a:lnTo>
                    <a:pt x="229" y="38"/>
                  </a:lnTo>
                  <a:lnTo>
                    <a:pt x="230" y="35"/>
                  </a:lnTo>
                  <a:lnTo>
                    <a:pt x="230" y="33"/>
                  </a:lnTo>
                  <a:lnTo>
                    <a:pt x="234" y="31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4" y="27"/>
                  </a:lnTo>
                  <a:lnTo>
                    <a:pt x="226" y="27"/>
                  </a:lnTo>
                  <a:lnTo>
                    <a:pt x="221" y="25"/>
                  </a:lnTo>
                  <a:lnTo>
                    <a:pt x="218" y="24"/>
                  </a:lnTo>
                  <a:lnTo>
                    <a:pt x="218" y="20"/>
                  </a:lnTo>
                  <a:lnTo>
                    <a:pt x="217" y="21"/>
                  </a:lnTo>
                  <a:lnTo>
                    <a:pt x="213" y="21"/>
                  </a:lnTo>
                  <a:lnTo>
                    <a:pt x="209" y="17"/>
                  </a:lnTo>
                  <a:lnTo>
                    <a:pt x="207" y="12"/>
                  </a:lnTo>
                  <a:lnTo>
                    <a:pt x="205" y="7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85" y="0"/>
                  </a:lnTo>
                  <a:lnTo>
                    <a:pt x="178" y="3"/>
                  </a:lnTo>
                  <a:lnTo>
                    <a:pt x="177" y="4"/>
                  </a:lnTo>
                  <a:lnTo>
                    <a:pt x="174" y="3"/>
                  </a:lnTo>
                  <a:lnTo>
                    <a:pt x="172" y="3"/>
                  </a:lnTo>
                  <a:lnTo>
                    <a:pt x="156" y="4"/>
                  </a:lnTo>
                  <a:lnTo>
                    <a:pt x="150" y="7"/>
                  </a:lnTo>
                  <a:lnTo>
                    <a:pt x="146" y="8"/>
                  </a:lnTo>
                  <a:lnTo>
                    <a:pt x="145" y="11"/>
                  </a:lnTo>
                  <a:lnTo>
                    <a:pt x="142" y="11"/>
                  </a:lnTo>
                  <a:lnTo>
                    <a:pt x="141" y="12"/>
                  </a:lnTo>
                  <a:lnTo>
                    <a:pt x="137" y="17"/>
                  </a:lnTo>
                  <a:lnTo>
                    <a:pt x="138" y="20"/>
                  </a:lnTo>
                  <a:lnTo>
                    <a:pt x="141" y="20"/>
                  </a:lnTo>
                  <a:lnTo>
                    <a:pt x="145" y="25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7"/>
                  </a:lnTo>
                  <a:lnTo>
                    <a:pt x="142" y="40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38" y="46"/>
                  </a:lnTo>
                  <a:lnTo>
                    <a:pt x="142" y="48"/>
                  </a:lnTo>
                  <a:lnTo>
                    <a:pt x="145" y="50"/>
                  </a:lnTo>
                  <a:lnTo>
                    <a:pt x="142" y="54"/>
                  </a:lnTo>
                  <a:lnTo>
                    <a:pt x="138" y="56"/>
                  </a:lnTo>
                  <a:lnTo>
                    <a:pt x="130" y="56"/>
                  </a:lnTo>
                  <a:lnTo>
                    <a:pt x="129" y="54"/>
                  </a:lnTo>
                  <a:lnTo>
                    <a:pt x="125" y="56"/>
                  </a:lnTo>
                  <a:lnTo>
                    <a:pt x="128" y="57"/>
                  </a:lnTo>
                  <a:lnTo>
                    <a:pt x="129" y="60"/>
                  </a:lnTo>
                  <a:lnTo>
                    <a:pt x="130" y="61"/>
                  </a:lnTo>
                  <a:lnTo>
                    <a:pt x="133" y="65"/>
                  </a:lnTo>
                  <a:lnTo>
                    <a:pt x="133" y="68"/>
                  </a:lnTo>
                  <a:lnTo>
                    <a:pt x="130" y="69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4" y="73"/>
                  </a:lnTo>
                  <a:lnTo>
                    <a:pt x="124" y="74"/>
                  </a:lnTo>
                  <a:lnTo>
                    <a:pt x="124" y="78"/>
                  </a:lnTo>
                  <a:lnTo>
                    <a:pt x="121" y="82"/>
                  </a:lnTo>
                  <a:lnTo>
                    <a:pt x="121" y="84"/>
                  </a:lnTo>
                  <a:lnTo>
                    <a:pt x="121" y="88"/>
                  </a:lnTo>
                  <a:lnTo>
                    <a:pt x="121" y="94"/>
                  </a:lnTo>
                  <a:lnTo>
                    <a:pt x="121" y="96"/>
                  </a:lnTo>
                  <a:lnTo>
                    <a:pt x="120" y="97"/>
                  </a:lnTo>
                  <a:lnTo>
                    <a:pt x="116" y="97"/>
                  </a:lnTo>
                  <a:lnTo>
                    <a:pt x="115" y="96"/>
                  </a:lnTo>
                  <a:lnTo>
                    <a:pt x="112" y="94"/>
                  </a:lnTo>
                  <a:lnTo>
                    <a:pt x="111" y="96"/>
                  </a:lnTo>
                  <a:lnTo>
                    <a:pt x="107" y="96"/>
                  </a:lnTo>
                  <a:lnTo>
                    <a:pt x="104" y="96"/>
                  </a:lnTo>
                  <a:lnTo>
                    <a:pt x="103" y="97"/>
                  </a:lnTo>
                  <a:lnTo>
                    <a:pt x="99" y="100"/>
                  </a:lnTo>
                  <a:lnTo>
                    <a:pt x="99" y="101"/>
                  </a:lnTo>
                  <a:lnTo>
                    <a:pt x="103" y="104"/>
                  </a:lnTo>
                  <a:lnTo>
                    <a:pt x="95" y="105"/>
                  </a:lnTo>
                  <a:lnTo>
                    <a:pt x="91" y="105"/>
                  </a:lnTo>
                  <a:lnTo>
                    <a:pt x="89" y="104"/>
                  </a:lnTo>
                  <a:lnTo>
                    <a:pt x="88" y="104"/>
                  </a:lnTo>
                  <a:lnTo>
                    <a:pt x="85" y="105"/>
                  </a:lnTo>
                  <a:lnTo>
                    <a:pt x="84" y="109"/>
                  </a:lnTo>
                  <a:lnTo>
                    <a:pt x="81" y="111"/>
                  </a:lnTo>
                  <a:lnTo>
                    <a:pt x="81" y="114"/>
                  </a:lnTo>
                  <a:lnTo>
                    <a:pt x="81" y="122"/>
                  </a:lnTo>
                  <a:lnTo>
                    <a:pt x="81" y="126"/>
                  </a:lnTo>
                  <a:lnTo>
                    <a:pt x="84" y="127"/>
                  </a:lnTo>
                  <a:lnTo>
                    <a:pt x="81" y="130"/>
                  </a:lnTo>
                  <a:lnTo>
                    <a:pt x="77" y="131"/>
                  </a:lnTo>
                  <a:lnTo>
                    <a:pt x="71" y="134"/>
                  </a:lnTo>
                  <a:lnTo>
                    <a:pt x="63" y="135"/>
                  </a:lnTo>
                  <a:lnTo>
                    <a:pt x="59" y="135"/>
                  </a:lnTo>
                  <a:lnTo>
                    <a:pt x="55" y="135"/>
                  </a:lnTo>
                  <a:lnTo>
                    <a:pt x="51" y="138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8" y="135"/>
                  </a:lnTo>
                  <a:lnTo>
                    <a:pt x="28" y="138"/>
                  </a:lnTo>
                  <a:lnTo>
                    <a:pt x="19" y="138"/>
                  </a:lnTo>
                  <a:lnTo>
                    <a:pt x="10" y="134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7" y="139"/>
                  </a:lnTo>
                  <a:lnTo>
                    <a:pt x="11" y="145"/>
                  </a:lnTo>
                  <a:lnTo>
                    <a:pt x="15" y="149"/>
                  </a:lnTo>
                  <a:lnTo>
                    <a:pt x="19" y="153"/>
                  </a:lnTo>
                  <a:lnTo>
                    <a:pt x="24" y="157"/>
                  </a:lnTo>
                  <a:lnTo>
                    <a:pt x="31" y="158"/>
                  </a:lnTo>
                  <a:lnTo>
                    <a:pt x="32" y="161"/>
                  </a:lnTo>
                  <a:lnTo>
                    <a:pt x="34" y="165"/>
                  </a:lnTo>
                  <a:lnTo>
                    <a:pt x="36" y="171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41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7"/>
                  </a:lnTo>
                  <a:lnTo>
                    <a:pt x="41" y="187"/>
                  </a:lnTo>
                  <a:lnTo>
                    <a:pt x="40" y="188"/>
                  </a:lnTo>
                  <a:lnTo>
                    <a:pt x="34" y="188"/>
                  </a:lnTo>
                  <a:lnTo>
                    <a:pt x="31" y="191"/>
                  </a:lnTo>
                  <a:lnTo>
                    <a:pt x="28" y="191"/>
                  </a:lnTo>
                  <a:lnTo>
                    <a:pt x="28" y="192"/>
                  </a:lnTo>
                  <a:lnTo>
                    <a:pt x="27" y="192"/>
                  </a:lnTo>
                  <a:lnTo>
                    <a:pt x="24" y="195"/>
                  </a:lnTo>
                  <a:lnTo>
                    <a:pt x="23" y="202"/>
                  </a:lnTo>
                  <a:lnTo>
                    <a:pt x="20" y="210"/>
                  </a:lnTo>
                  <a:lnTo>
                    <a:pt x="20" y="214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22" y="214"/>
                  </a:lnTo>
                  <a:lnTo>
                    <a:pt x="23" y="215"/>
                  </a:lnTo>
                  <a:lnTo>
                    <a:pt x="24" y="218"/>
                  </a:lnTo>
                  <a:lnTo>
                    <a:pt x="28" y="215"/>
                  </a:lnTo>
                  <a:lnTo>
                    <a:pt x="28" y="214"/>
                  </a:lnTo>
                  <a:lnTo>
                    <a:pt x="31" y="214"/>
                  </a:lnTo>
                  <a:lnTo>
                    <a:pt x="32" y="215"/>
                  </a:lnTo>
                  <a:lnTo>
                    <a:pt x="34" y="215"/>
                  </a:lnTo>
                  <a:lnTo>
                    <a:pt x="34" y="214"/>
                  </a:lnTo>
                  <a:lnTo>
                    <a:pt x="40" y="214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3" y="211"/>
                  </a:lnTo>
                  <a:lnTo>
                    <a:pt x="59" y="211"/>
                  </a:lnTo>
                  <a:lnTo>
                    <a:pt x="57" y="210"/>
                  </a:lnTo>
                  <a:lnTo>
                    <a:pt x="59" y="210"/>
                  </a:lnTo>
                  <a:lnTo>
                    <a:pt x="60" y="211"/>
                  </a:lnTo>
                  <a:lnTo>
                    <a:pt x="64" y="214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8" y="215"/>
                  </a:lnTo>
                  <a:lnTo>
                    <a:pt x="71" y="214"/>
                  </a:lnTo>
                  <a:lnTo>
                    <a:pt x="72" y="211"/>
                  </a:lnTo>
                  <a:lnTo>
                    <a:pt x="77" y="211"/>
                  </a:lnTo>
                  <a:lnTo>
                    <a:pt x="88" y="210"/>
                  </a:lnTo>
                  <a:lnTo>
                    <a:pt x="91" y="210"/>
                  </a:lnTo>
                  <a:lnTo>
                    <a:pt x="91" y="208"/>
                  </a:lnTo>
                  <a:lnTo>
                    <a:pt x="93" y="208"/>
                  </a:lnTo>
                  <a:lnTo>
                    <a:pt x="91" y="210"/>
                  </a:lnTo>
                  <a:lnTo>
                    <a:pt x="97" y="210"/>
                  </a:lnTo>
                  <a:lnTo>
                    <a:pt x="101" y="214"/>
                  </a:lnTo>
                  <a:lnTo>
                    <a:pt x="101" y="219"/>
                  </a:lnTo>
                  <a:lnTo>
                    <a:pt x="101" y="222"/>
                  </a:lnTo>
                  <a:lnTo>
                    <a:pt x="104" y="222"/>
                  </a:lnTo>
                  <a:lnTo>
                    <a:pt x="108" y="222"/>
                  </a:lnTo>
                  <a:lnTo>
                    <a:pt x="111" y="223"/>
                  </a:lnTo>
                  <a:lnTo>
                    <a:pt x="111" y="226"/>
                  </a:lnTo>
                  <a:lnTo>
                    <a:pt x="111" y="228"/>
                  </a:lnTo>
                  <a:lnTo>
                    <a:pt x="112" y="228"/>
                  </a:lnTo>
                  <a:lnTo>
                    <a:pt x="111" y="231"/>
                  </a:lnTo>
                  <a:lnTo>
                    <a:pt x="112" y="232"/>
                  </a:lnTo>
                  <a:lnTo>
                    <a:pt x="116" y="235"/>
                  </a:lnTo>
                  <a:lnTo>
                    <a:pt x="115" y="236"/>
                  </a:lnTo>
                  <a:lnTo>
                    <a:pt x="117" y="236"/>
                  </a:lnTo>
                  <a:lnTo>
                    <a:pt x="117" y="240"/>
                  </a:lnTo>
                  <a:lnTo>
                    <a:pt x="120" y="240"/>
                  </a:lnTo>
                  <a:lnTo>
                    <a:pt x="120" y="239"/>
                  </a:lnTo>
                  <a:lnTo>
                    <a:pt x="124" y="240"/>
                  </a:lnTo>
                  <a:lnTo>
                    <a:pt x="124" y="236"/>
                  </a:lnTo>
                  <a:lnTo>
                    <a:pt x="125" y="240"/>
                  </a:lnTo>
                  <a:lnTo>
                    <a:pt x="128" y="239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5056701" y="3056648"/>
              <a:ext cx="108106" cy="101017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2 h 43"/>
                <a:gd name="T4" fmla="*/ 44 w 46"/>
                <a:gd name="T5" fmla="*/ 3 h 43"/>
                <a:gd name="T6" fmla="*/ 42 w 46"/>
                <a:gd name="T7" fmla="*/ 3 h 43"/>
                <a:gd name="T8" fmla="*/ 16 w 46"/>
                <a:gd name="T9" fmla="*/ 6 h 43"/>
                <a:gd name="T10" fmla="*/ 11 w 46"/>
                <a:gd name="T11" fmla="*/ 4 h 43"/>
                <a:gd name="T12" fmla="*/ 8 w 46"/>
                <a:gd name="T13" fmla="*/ 3 h 43"/>
                <a:gd name="T14" fmla="*/ 8 w 46"/>
                <a:gd name="T15" fmla="*/ 3 h 43"/>
                <a:gd name="T16" fmla="*/ 4 w 46"/>
                <a:gd name="T17" fmla="*/ 0 h 43"/>
                <a:gd name="T18" fmla="*/ 4 w 46"/>
                <a:gd name="T19" fmla="*/ 0 h 43"/>
                <a:gd name="T20" fmla="*/ 4 w 46"/>
                <a:gd name="T21" fmla="*/ 6 h 43"/>
                <a:gd name="T22" fmla="*/ 4 w 46"/>
                <a:gd name="T23" fmla="*/ 9 h 43"/>
                <a:gd name="T24" fmla="*/ 3 w 46"/>
                <a:gd name="T25" fmla="*/ 12 h 43"/>
                <a:gd name="T26" fmla="*/ 3 w 46"/>
                <a:gd name="T27" fmla="*/ 15 h 43"/>
                <a:gd name="T28" fmla="*/ 3 w 46"/>
                <a:gd name="T29" fmla="*/ 17 h 43"/>
                <a:gd name="T30" fmla="*/ 3 w 46"/>
                <a:gd name="T31" fmla="*/ 18 h 43"/>
                <a:gd name="T32" fmla="*/ 3 w 46"/>
                <a:gd name="T33" fmla="*/ 19 h 43"/>
                <a:gd name="T34" fmla="*/ 3 w 46"/>
                <a:gd name="T35" fmla="*/ 19 h 43"/>
                <a:gd name="T36" fmla="*/ 1 w 46"/>
                <a:gd name="T37" fmla="*/ 25 h 43"/>
                <a:gd name="T38" fmla="*/ 1 w 46"/>
                <a:gd name="T39" fmla="*/ 31 h 43"/>
                <a:gd name="T40" fmla="*/ 1 w 46"/>
                <a:gd name="T41" fmla="*/ 32 h 43"/>
                <a:gd name="T42" fmla="*/ 0 w 46"/>
                <a:gd name="T43" fmla="*/ 36 h 43"/>
                <a:gd name="T44" fmla="*/ 0 w 46"/>
                <a:gd name="T45" fmla="*/ 40 h 43"/>
                <a:gd name="T46" fmla="*/ 0 w 46"/>
                <a:gd name="T47" fmla="*/ 42 h 43"/>
                <a:gd name="T48" fmla="*/ 2 w 46"/>
                <a:gd name="T49" fmla="*/ 42 h 43"/>
                <a:gd name="T50" fmla="*/ 2 w 46"/>
                <a:gd name="T51" fmla="*/ 42 h 43"/>
                <a:gd name="T52" fmla="*/ 6 w 46"/>
                <a:gd name="T53" fmla="*/ 43 h 43"/>
                <a:gd name="T54" fmla="*/ 13 w 46"/>
                <a:gd name="T55" fmla="*/ 43 h 43"/>
                <a:gd name="T56" fmla="*/ 16 w 46"/>
                <a:gd name="T57" fmla="*/ 42 h 43"/>
                <a:gd name="T58" fmla="*/ 17 w 46"/>
                <a:gd name="T59" fmla="*/ 39 h 43"/>
                <a:gd name="T60" fmla="*/ 20 w 46"/>
                <a:gd name="T61" fmla="*/ 36 h 43"/>
                <a:gd name="T62" fmla="*/ 23 w 46"/>
                <a:gd name="T63" fmla="*/ 33 h 43"/>
                <a:gd name="T64" fmla="*/ 27 w 46"/>
                <a:gd name="T65" fmla="*/ 33 h 43"/>
                <a:gd name="T66" fmla="*/ 29 w 46"/>
                <a:gd name="T67" fmla="*/ 33 h 43"/>
                <a:gd name="T68" fmla="*/ 29 w 46"/>
                <a:gd name="T69" fmla="*/ 32 h 43"/>
                <a:gd name="T70" fmla="*/ 30 w 46"/>
                <a:gd name="T71" fmla="*/ 29 h 43"/>
                <a:gd name="T72" fmla="*/ 30 w 46"/>
                <a:gd name="T73" fmla="*/ 28 h 43"/>
                <a:gd name="T74" fmla="*/ 34 w 46"/>
                <a:gd name="T75" fmla="*/ 26 h 43"/>
                <a:gd name="T76" fmla="*/ 21 w 46"/>
                <a:gd name="T77" fmla="*/ 12 h 43"/>
                <a:gd name="T78" fmla="*/ 33 w 46"/>
                <a:gd name="T79" fmla="*/ 9 h 43"/>
                <a:gd name="T80" fmla="*/ 44 w 46"/>
                <a:gd name="T81" fmla="*/ 3 h 43"/>
                <a:gd name="T82" fmla="*/ 45 w 46"/>
                <a:gd name="T83" fmla="*/ 3 h 43"/>
                <a:gd name="T84" fmla="*/ 46 w 46"/>
                <a:gd name="T85" fmla="*/ 3 h 43"/>
                <a:gd name="T86" fmla="*/ 46 w 46"/>
                <a:gd name="T8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4" y="2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5049613" y="2982215"/>
              <a:ext cx="37217" cy="53167"/>
            </a:xfrm>
            <a:custGeom>
              <a:avLst/>
              <a:gdLst>
                <a:gd name="T0" fmla="*/ 16 w 21"/>
                <a:gd name="T1" fmla="*/ 19 h 30"/>
                <a:gd name="T2" fmla="*/ 13 w 21"/>
                <a:gd name="T3" fmla="*/ 18 h 30"/>
                <a:gd name="T4" fmla="*/ 13 w 21"/>
                <a:gd name="T5" fmla="*/ 15 h 30"/>
                <a:gd name="T6" fmla="*/ 19 w 21"/>
                <a:gd name="T7" fmla="*/ 15 h 30"/>
                <a:gd name="T8" fmla="*/ 19 w 21"/>
                <a:gd name="T9" fmla="*/ 14 h 30"/>
                <a:gd name="T10" fmla="*/ 19 w 21"/>
                <a:gd name="T11" fmla="*/ 12 h 30"/>
                <a:gd name="T12" fmla="*/ 21 w 21"/>
                <a:gd name="T13" fmla="*/ 10 h 30"/>
                <a:gd name="T14" fmla="*/ 21 w 21"/>
                <a:gd name="T15" fmla="*/ 8 h 30"/>
                <a:gd name="T16" fmla="*/ 19 w 21"/>
                <a:gd name="T17" fmla="*/ 4 h 30"/>
                <a:gd name="T18" fmla="*/ 17 w 21"/>
                <a:gd name="T19" fmla="*/ 4 h 30"/>
                <a:gd name="T20" fmla="*/ 17 w 21"/>
                <a:gd name="T21" fmla="*/ 0 h 30"/>
                <a:gd name="T22" fmla="*/ 16 w 21"/>
                <a:gd name="T23" fmla="*/ 0 h 30"/>
                <a:gd name="T24" fmla="*/ 13 w 21"/>
                <a:gd name="T25" fmla="*/ 0 h 30"/>
                <a:gd name="T26" fmla="*/ 12 w 21"/>
                <a:gd name="T27" fmla="*/ 0 h 30"/>
                <a:gd name="T28" fmla="*/ 12 w 21"/>
                <a:gd name="T29" fmla="*/ 2 h 30"/>
                <a:gd name="T30" fmla="*/ 12 w 21"/>
                <a:gd name="T31" fmla="*/ 4 h 30"/>
                <a:gd name="T32" fmla="*/ 8 w 21"/>
                <a:gd name="T33" fmla="*/ 6 h 30"/>
                <a:gd name="T34" fmla="*/ 8 w 21"/>
                <a:gd name="T35" fmla="*/ 10 h 30"/>
                <a:gd name="T36" fmla="*/ 5 w 21"/>
                <a:gd name="T37" fmla="*/ 14 h 30"/>
                <a:gd name="T38" fmla="*/ 4 w 21"/>
                <a:gd name="T39" fmla="*/ 22 h 30"/>
                <a:gd name="T40" fmla="*/ 3 w 21"/>
                <a:gd name="T41" fmla="*/ 26 h 30"/>
                <a:gd name="T42" fmla="*/ 0 w 21"/>
                <a:gd name="T43" fmla="*/ 28 h 30"/>
                <a:gd name="T44" fmla="*/ 3 w 21"/>
                <a:gd name="T45" fmla="*/ 28 h 30"/>
                <a:gd name="T46" fmla="*/ 3 w 21"/>
                <a:gd name="T47" fmla="*/ 28 h 30"/>
                <a:gd name="T48" fmla="*/ 9 w 21"/>
                <a:gd name="T49" fmla="*/ 30 h 30"/>
                <a:gd name="T50" fmla="*/ 12 w 21"/>
                <a:gd name="T51" fmla="*/ 23 h 30"/>
                <a:gd name="T52" fmla="*/ 16 w 21"/>
                <a:gd name="T53" fmla="*/ 19 h 30"/>
                <a:gd name="T54" fmla="*/ 16 w 21"/>
                <a:gd name="T55" fmla="*/ 19 h 30"/>
                <a:gd name="T56" fmla="*/ 16 w 21"/>
                <a:gd name="T57" fmla="*/ 19 h 30"/>
                <a:gd name="T58" fmla="*/ 16 w 21"/>
                <a:gd name="T59" fmla="*/ 19 h 30"/>
                <a:gd name="T60" fmla="*/ 16 w 21"/>
                <a:gd name="T61" fmla="*/ 19 h 30"/>
                <a:gd name="T62" fmla="*/ 16 w 21"/>
                <a:gd name="T63" fmla="*/ 19 h 30"/>
                <a:gd name="T64" fmla="*/ 16 w 21"/>
                <a:gd name="T6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0">
                  <a:moveTo>
                    <a:pt x="16" y="19"/>
                  </a:moveTo>
                  <a:lnTo>
                    <a:pt x="13" y="18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4" y="22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049613" y="3051332"/>
              <a:ext cx="15951" cy="40762"/>
            </a:xfrm>
            <a:custGeom>
              <a:avLst/>
              <a:gdLst>
                <a:gd name="T0" fmla="*/ 4 w 9"/>
                <a:gd name="T1" fmla="*/ 0 h 23"/>
                <a:gd name="T2" fmla="*/ 3 w 9"/>
                <a:gd name="T3" fmla="*/ 1 h 23"/>
                <a:gd name="T4" fmla="*/ 0 w 9"/>
                <a:gd name="T5" fmla="*/ 5 h 23"/>
                <a:gd name="T6" fmla="*/ 0 w 9"/>
                <a:gd name="T7" fmla="*/ 9 h 23"/>
                <a:gd name="T8" fmla="*/ 0 w 9"/>
                <a:gd name="T9" fmla="*/ 13 h 23"/>
                <a:gd name="T10" fmla="*/ 3 w 9"/>
                <a:gd name="T11" fmla="*/ 13 h 23"/>
                <a:gd name="T12" fmla="*/ 4 w 9"/>
                <a:gd name="T13" fmla="*/ 13 h 23"/>
                <a:gd name="T14" fmla="*/ 3 w 9"/>
                <a:gd name="T15" fmla="*/ 15 h 23"/>
                <a:gd name="T16" fmla="*/ 0 w 9"/>
                <a:gd name="T17" fmla="*/ 19 h 23"/>
                <a:gd name="T18" fmla="*/ 0 w 9"/>
                <a:gd name="T19" fmla="*/ 20 h 23"/>
                <a:gd name="T20" fmla="*/ 3 w 9"/>
                <a:gd name="T21" fmla="*/ 23 h 23"/>
                <a:gd name="T22" fmla="*/ 4 w 9"/>
                <a:gd name="T23" fmla="*/ 20 h 23"/>
                <a:gd name="T24" fmla="*/ 8 w 9"/>
                <a:gd name="T25" fmla="*/ 19 h 23"/>
                <a:gd name="T26" fmla="*/ 8 w 9"/>
                <a:gd name="T27" fmla="*/ 19 h 23"/>
                <a:gd name="T28" fmla="*/ 8 w 9"/>
                <a:gd name="T29" fmla="*/ 19 h 23"/>
                <a:gd name="T30" fmla="*/ 9 w 9"/>
                <a:gd name="T31" fmla="*/ 15 h 23"/>
                <a:gd name="T32" fmla="*/ 9 w 9"/>
                <a:gd name="T33" fmla="*/ 11 h 23"/>
                <a:gd name="T34" fmla="*/ 9 w 9"/>
                <a:gd name="T35" fmla="*/ 11 h 23"/>
                <a:gd name="T36" fmla="*/ 9 w 9"/>
                <a:gd name="T37" fmla="*/ 3 h 23"/>
                <a:gd name="T38" fmla="*/ 9 w 9"/>
                <a:gd name="T39" fmla="*/ 3 h 23"/>
                <a:gd name="T40" fmla="*/ 7 w 9"/>
                <a:gd name="T41" fmla="*/ 1 h 23"/>
                <a:gd name="T42" fmla="*/ 4 w 9"/>
                <a:gd name="T43" fmla="*/ 0 h 23"/>
                <a:gd name="T44" fmla="*/ 4 w 9"/>
                <a:gd name="T45" fmla="*/ 0 h 23"/>
                <a:gd name="T46" fmla="*/ 4 w 9"/>
                <a:gd name="T47" fmla="*/ 0 h 23"/>
                <a:gd name="T48" fmla="*/ 4 w 9"/>
                <a:gd name="T49" fmla="*/ 0 h 23"/>
                <a:gd name="T50" fmla="*/ 4 w 9"/>
                <a:gd name="T51" fmla="*/ 0 h 23"/>
                <a:gd name="T52" fmla="*/ 4 w 9"/>
                <a:gd name="T53" fmla="*/ 0 h 23"/>
                <a:gd name="T54" fmla="*/ 4 w 9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23">
                  <a:moveTo>
                    <a:pt x="4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5030118" y="3031837"/>
              <a:ext cx="35444" cy="120511"/>
            </a:xfrm>
            <a:custGeom>
              <a:avLst/>
              <a:gdLst>
                <a:gd name="T0" fmla="*/ 10 w 15"/>
                <a:gd name="T1" fmla="*/ 0 h 51"/>
                <a:gd name="T2" fmla="*/ 10 w 15"/>
                <a:gd name="T3" fmla="*/ 0 h 51"/>
                <a:gd name="T4" fmla="*/ 8 w 15"/>
                <a:gd name="T5" fmla="*/ 0 h 51"/>
                <a:gd name="T6" fmla="*/ 8 w 15"/>
                <a:gd name="T7" fmla="*/ 2 h 51"/>
                <a:gd name="T8" fmla="*/ 8 w 15"/>
                <a:gd name="T9" fmla="*/ 3 h 51"/>
                <a:gd name="T10" fmla="*/ 7 w 15"/>
                <a:gd name="T11" fmla="*/ 6 h 51"/>
                <a:gd name="T12" fmla="*/ 7 w 15"/>
                <a:gd name="T13" fmla="*/ 8 h 51"/>
                <a:gd name="T14" fmla="*/ 5 w 15"/>
                <a:gd name="T15" fmla="*/ 15 h 51"/>
                <a:gd name="T16" fmla="*/ 2 w 15"/>
                <a:gd name="T17" fmla="*/ 20 h 51"/>
                <a:gd name="T18" fmla="*/ 4 w 15"/>
                <a:gd name="T19" fmla="*/ 22 h 51"/>
                <a:gd name="T20" fmla="*/ 2 w 15"/>
                <a:gd name="T21" fmla="*/ 23 h 51"/>
                <a:gd name="T22" fmla="*/ 1 w 15"/>
                <a:gd name="T23" fmla="*/ 25 h 51"/>
                <a:gd name="T24" fmla="*/ 0 w 15"/>
                <a:gd name="T25" fmla="*/ 27 h 51"/>
                <a:gd name="T26" fmla="*/ 10 w 15"/>
                <a:gd name="T27" fmla="*/ 51 h 51"/>
                <a:gd name="T28" fmla="*/ 10 w 15"/>
                <a:gd name="T29" fmla="*/ 49 h 51"/>
                <a:gd name="T30" fmla="*/ 11 w 15"/>
                <a:gd name="T31" fmla="*/ 50 h 51"/>
                <a:gd name="T32" fmla="*/ 11 w 15"/>
                <a:gd name="T33" fmla="*/ 46 h 51"/>
                <a:gd name="T34" fmla="*/ 12 w 15"/>
                <a:gd name="T35" fmla="*/ 42 h 51"/>
                <a:gd name="T36" fmla="*/ 12 w 15"/>
                <a:gd name="T37" fmla="*/ 41 h 51"/>
                <a:gd name="T38" fmla="*/ 12 w 15"/>
                <a:gd name="T39" fmla="*/ 35 h 51"/>
                <a:gd name="T40" fmla="*/ 14 w 15"/>
                <a:gd name="T41" fmla="*/ 29 h 51"/>
                <a:gd name="T42" fmla="*/ 14 w 15"/>
                <a:gd name="T43" fmla="*/ 29 h 51"/>
                <a:gd name="T44" fmla="*/ 14 w 15"/>
                <a:gd name="T45" fmla="*/ 28 h 51"/>
                <a:gd name="T46" fmla="*/ 14 w 15"/>
                <a:gd name="T47" fmla="*/ 28 h 51"/>
                <a:gd name="T48" fmla="*/ 14 w 15"/>
                <a:gd name="T49" fmla="*/ 27 h 51"/>
                <a:gd name="T50" fmla="*/ 14 w 15"/>
                <a:gd name="T51" fmla="*/ 25 h 51"/>
                <a:gd name="T52" fmla="*/ 14 w 15"/>
                <a:gd name="T53" fmla="*/ 22 h 51"/>
                <a:gd name="T54" fmla="*/ 14 w 15"/>
                <a:gd name="T55" fmla="*/ 22 h 51"/>
                <a:gd name="T56" fmla="*/ 14 w 15"/>
                <a:gd name="T57" fmla="*/ 22 h 51"/>
                <a:gd name="T58" fmla="*/ 11 w 15"/>
                <a:gd name="T59" fmla="*/ 23 h 51"/>
                <a:gd name="T60" fmla="*/ 10 w 15"/>
                <a:gd name="T61" fmla="*/ 25 h 51"/>
                <a:gd name="T62" fmla="*/ 8 w 15"/>
                <a:gd name="T63" fmla="*/ 23 h 51"/>
                <a:gd name="T64" fmla="*/ 8 w 15"/>
                <a:gd name="T65" fmla="*/ 22 h 51"/>
                <a:gd name="T66" fmla="*/ 10 w 15"/>
                <a:gd name="T67" fmla="*/ 19 h 51"/>
                <a:gd name="T68" fmla="*/ 11 w 15"/>
                <a:gd name="T69" fmla="*/ 18 h 51"/>
                <a:gd name="T70" fmla="*/ 10 w 15"/>
                <a:gd name="T71" fmla="*/ 18 h 51"/>
                <a:gd name="T72" fmla="*/ 8 w 15"/>
                <a:gd name="T73" fmla="*/ 18 h 51"/>
                <a:gd name="T74" fmla="*/ 8 w 15"/>
                <a:gd name="T75" fmla="*/ 15 h 51"/>
                <a:gd name="T76" fmla="*/ 8 w 15"/>
                <a:gd name="T77" fmla="*/ 12 h 51"/>
                <a:gd name="T78" fmla="*/ 10 w 15"/>
                <a:gd name="T79" fmla="*/ 9 h 51"/>
                <a:gd name="T80" fmla="*/ 11 w 15"/>
                <a:gd name="T81" fmla="*/ 8 h 51"/>
                <a:gd name="T82" fmla="*/ 13 w 15"/>
                <a:gd name="T83" fmla="*/ 9 h 51"/>
                <a:gd name="T84" fmla="*/ 15 w 15"/>
                <a:gd name="T85" fmla="*/ 10 h 51"/>
                <a:gd name="T86" fmla="*/ 15 w 15"/>
                <a:gd name="T87" fmla="*/ 7 h 51"/>
                <a:gd name="T88" fmla="*/ 15 w 15"/>
                <a:gd name="T89" fmla="*/ 3 h 51"/>
                <a:gd name="T90" fmla="*/ 15 w 15"/>
                <a:gd name="T91" fmla="*/ 1 h 51"/>
                <a:gd name="T92" fmla="*/ 10 w 15"/>
                <a:gd name="T9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" h="5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3617660" y="3653886"/>
              <a:ext cx="85066" cy="23039"/>
            </a:xfrm>
            <a:custGeom>
              <a:avLst/>
              <a:gdLst>
                <a:gd name="T0" fmla="*/ 7 w 48"/>
                <a:gd name="T1" fmla="*/ 12 h 13"/>
                <a:gd name="T2" fmla="*/ 8 w 48"/>
                <a:gd name="T3" fmla="*/ 12 h 13"/>
                <a:gd name="T4" fmla="*/ 16 w 48"/>
                <a:gd name="T5" fmla="*/ 12 h 13"/>
                <a:gd name="T6" fmla="*/ 16 w 48"/>
                <a:gd name="T7" fmla="*/ 9 h 13"/>
                <a:gd name="T8" fmla="*/ 18 w 48"/>
                <a:gd name="T9" fmla="*/ 8 h 13"/>
                <a:gd name="T10" fmla="*/ 20 w 48"/>
                <a:gd name="T11" fmla="*/ 8 h 13"/>
                <a:gd name="T12" fmla="*/ 22 w 48"/>
                <a:gd name="T13" fmla="*/ 8 h 13"/>
                <a:gd name="T14" fmla="*/ 24 w 48"/>
                <a:gd name="T15" fmla="*/ 8 h 13"/>
                <a:gd name="T16" fmla="*/ 26 w 48"/>
                <a:gd name="T17" fmla="*/ 8 h 13"/>
                <a:gd name="T18" fmla="*/ 27 w 48"/>
                <a:gd name="T19" fmla="*/ 4 h 13"/>
                <a:gd name="T20" fmla="*/ 30 w 48"/>
                <a:gd name="T21" fmla="*/ 5 h 13"/>
                <a:gd name="T22" fmla="*/ 34 w 48"/>
                <a:gd name="T23" fmla="*/ 8 h 13"/>
                <a:gd name="T24" fmla="*/ 38 w 48"/>
                <a:gd name="T25" fmla="*/ 9 h 13"/>
                <a:gd name="T26" fmla="*/ 40 w 48"/>
                <a:gd name="T27" fmla="*/ 9 h 13"/>
                <a:gd name="T28" fmla="*/ 43 w 48"/>
                <a:gd name="T29" fmla="*/ 9 h 13"/>
                <a:gd name="T30" fmla="*/ 44 w 48"/>
                <a:gd name="T31" fmla="*/ 9 h 13"/>
                <a:gd name="T32" fmla="*/ 47 w 48"/>
                <a:gd name="T33" fmla="*/ 9 h 13"/>
                <a:gd name="T34" fmla="*/ 48 w 48"/>
                <a:gd name="T35" fmla="*/ 8 h 13"/>
                <a:gd name="T36" fmla="*/ 48 w 48"/>
                <a:gd name="T37" fmla="*/ 5 h 13"/>
                <a:gd name="T38" fmla="*/ 47 w 48"/>
                <a:gd name="T39" fmla="*/ 4 h 13"/>
                <a:gd name="T40" fmla="*/ 43 w 48"/>
                <a:gd name="T41" fmla="*/ 4 h 13"/>
                <a:gd name="T42" fmla="*/ 40 w 48"/>
                <a:gd name="T43" fmla="*/ 5 h 13"/>
                <a:gd name="T44" fmla="*/ 39 w 48"/>
                <a:gd name="T45" fmla="*/ 5 h 13"/>
                <a:gd name="T46" fmla="*/ 38 w 48"/>
                <a:gd name="T47" fmla="*/ 2 h 13"/>
                <a:gd name="T48" fmla="*/ 35 w 48"/>
                <a:gd name="T49" fmla="*/ 2 h 13"/>
                <a:gd name="T50" fmla="*/ 34 w 48"/>
                <a:gd name="T51" fmla="*/ 2 h 13"/>
                <a:gd name="T52" fmla="*/ 31 w 48"/>
                <a:gd name="T53" fmla="*/ 0 h 13"/>
                <a:gd name="T54" fmla="*/ 30 w 48"/>
                <a:gd name="T55" fmla="*/ 0 h 13"/>
                <a:gd name="T56" fmla="*/ 27 w 48"/>
                <a:gd name="T57" fmla="*/ 0 h 13"/>
                <a:gd name="T58" fmla="*/ 24 w 48"/>
                <a:gd name="T59" fmla="*/ 0 h 13"/>
                <a:gd name="T60" fmla="*/ 22 w 48"/>
                <a:gd name="T61" fmla="*/ 2 h 13"/>
                <a:gd name="T62" fmla="*/ 22 w 48"/>
                <a:gd name="T63" fmla="*/ 4 h 13"/>
                <a:gd name="T64" fmla="*/ 8 w 48"/>
                <a:gd name="T65" fmla="*/ 4 h 13"/>
                <a:gd name="T66" fmla="*/ 4 w 48"/>
                <a:gd name="T67" fmla="*/ 4 h 13"/>
                <a:gd name="T68" fmla="*/ 4 w 48"/>
                <a:gd name="T69" fmla="*/ 5 h 13"/>
                <a:gd name="T70" fmla="*/ 7 w 48"/>
                <a:gd name="T71" fmla="*/ 8 h 13"/>
                <a:gd name="T72" fmla="*/ 10 w 48"/>
                <a:gd name="T73" fmla="*/ 8 h 13"/>
                <a:gd name="T74" fmla="*/ 14 w 48"/>
                <a:gd name="T75" fmla="*/ 5 h 13"/>
                <a:gd name="T76" fmla="*/ 20 w 48"/>
                <a:gd name="T77" fmla="*/ 5 h 13"/>
                <a:gd name="T78" fmla="*/ 14 w 48"/>
                <a:gd name="T79" fmla="*/ 8 h 13"/>
                <a:gd name="T80" fmla="*/ 10 w 48"/>
                <a:gd name="T81" fmla="*/ 8 h 13"/>
                <a:gd name="T82" fmla="*/ 10 w 48"/>
                <a:gd name="T83" fmla="*/ 9 h 13"/>
                <a:gd name="T84" fmla="*/ 7 w 48"/>
                <a:gd name="T85" fmla="*/ 9 h 13"/>
                <a:gd name="T86" fmla="*/ 4 w 48"/>
                <a:gd name="T87" fmla="*/ 9 h 13"/>
                <a:gd name="T88" fmla="*/ 3 w 48"/>
                <a:gd name="T89" fmla="*/ 5 h 13"/>
                <a:gd name="T90" fmla="*/ 0 w 48"/>
                <a:gd name="T91" fmla="*/ 8 h 13"/>
                <a:gd name="T92" fmla="*/ 0 w 48"/>
                <a:gd name="T93" fmla="*/ 13 h 13"/>
                <a:gd name="T94" fmla="*/ 4 w 48"/>
                <a:gd name="T95" fmla="*/ 12 h 13"/>
                <a:gd name="T96" fmla="*/ 7 w 48"/>
                <a:gd name="T97" fmla="*/ 12 h 13"/>
                <a:gd name="T98" fmla="*/ 7 w 48"/>
                <a:gd name="T99" fmla="*/ 12 h 13"/>
                <a:gd name="T100" fmla="*/ 7 w 48"/>
                <a:gd name="T101" fmla="*/ 12 h 13"/>
                <a:gd name="T102" fmla="*/ 7 w 48"/>
                <a:gd name="T103" fmla="*/ 12 h 13"/>
                <a:gd name="T104" fmla="*/ 7 w 48"/>
                <a:gd name="T105" fmla="*/ 12 h 13"/>
                <a:gd name="T106" fmla="*/ 7 w 48"/>
                <a:gd name="T107" fmla="*/ 12 h 13"/>
                <a:gd name="T108" fmla="*/ 7 w 48"/>
                <a:gd name="T10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13">
                  <a:moveTo>
                    <a:pt x="7" y="12"/>
                  </a:moveTo>
                  <a:lnTo>
                    <a:pt x="8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5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776691" y="3079687"/>
              <a:ext cx="310139" cy="317228"/>
            </a:xfrm>
            <a:custGeom>
              <a:avLst/>
              <a:gdLst>
                <a:gd name="T0" fmla="*/ 1 w 175"/>
                <a:gd name="T1" fmla="*/ 16 h 179"/>
                <a:gd name="T2" fmla="*/ 0 w 175"/>
                <a:gd name="T3" fmla="*/ 28 h 179"/>
                <a:gd name="T4" fmla="*/ 5 w 175"/>
                <a:gd name="T5" fmla="*/ 54 h 179"/>
                <a:gd name="T6" fmla="*/ 91 w 175"/>
                <a:gd name="T7" fmla="*/ 175 h 179"/>
                <a:gd name="T8" fmla="*/ 106 w 175"/>
                <a:gd name="T9" fmla="*/ 174 h 179"/>
                <a:gd name="T10" fmla="*/ 109 w 175"/>
                <a:gd name="T11" fmla="*/ 175 h 179"/>
                <a:gd name="T12" fmla="*/ 139 w 175"/>
                <a:gd name="T13" fmla="*/ 178 h 179"/>
                <a:gd name="T14" fmla="*/ 149 w 175"/>
                <a:gd name="T15" fmla="*/ 179 h 179"/>
                <a:gd name="T16" fmla="*/ 154 w 175"/>
                <a:gd name="T17" fmla="*/ 171 h 179"/>
                <a:gd name="T18" fmla="*/ 162 w 175"/>
                <a:gd name="T19" fmla="*/ 166 h 179"/>
                <a:gd name="T20" fmla="*/ 166 w 175"/>
                <a:gd name="T21" fmla="*/ 161 h 179"/>
                <a:gd name="T22" fmla="*/ 173 w 175"/>
                <a:gd name="T23" fmla="*/ 155 h 179"/>
                <a:gd name="T24" fmla="*/ 171 w 175"/>
                <a:gd name="T25" fmla="*/ 139 h 179"/>
                <a:gd name="T26" fmla="*/ 170 w 175"/>
                <a:gd name="T27" fmla="*/ 134 h 179"/>
                <a:gd name="T28" fmla="*/ 146 w 175"/>
                <a:gd name="T29" fmla="*/ 94 h 179"/>
                <a:gd name="T30" fmla="*/ 145 w 175"/>
                <a:gd name="T31" fmla="*/ 86 h 179"/>
                <a:gd name="T32" fmla="*/ 137 w 175"/>
                <a:gd name="T33" fmla="*/ 73 h 179"/>
                <a:gd name="T34" fmla="*/ 135 w 175"/>
                <a:gd name="T35" fmla="*/ 68 h 179"/>
                <a:gd name="T36" fmla="*/ 122 w 175"/>
                <a:gd name="T37" fmla="*/ 46 h 179"/>
                <a:gd name="T38" fmla="*/ 118 w 175"/>
                <a:gd name="T39" fmla="*/ 34 h 179"/>
                <a:gd name="T40" fmla="*/ 126 w 175"/>
                <a:gd name="T41" fmla="*/ 44 h 179"/>
                <a:gd name="T42" fmla="*/ 131 w 175"/>
                <a:gd name="T43" fmla="*/ 54 h 179"/>
                <a:gd name="T44" fmla="*/ 137 w 175"/>
                <a:gd name="T45" fmla="*/ 61 h 179"/>
                <a:gd name="T46" fmla="*/ 149 w 175"/>
                <a:gd name="T47" fmla="*/ 68 h 179"/>
                <a:gd name="T48" fmla="*/ 153 w 175"/>
                <a:gd name="T49" fmla="*/ 56 h 179"/>
                <a:gd name="T50" fmla="*/ 157 w 175"/>
                <a:gd name="T51" fmla="*/ 41 h 179"/>
                <a:gd name="T52" fmla="*/ 131 w 175"/>
                <a:gd name="T53" fmla="*/ 11 h 179"/>
                <a:gd name="T54" fmla="*/ 126 w 175"/>
                <a:gd name="T55" fmla="*/ 11 h 179"/>
                <a:gd name="T56" fmla="*/ 118 w 175"/>
                <a:gd name="T57" fmla="*/ 11 h 179"/>
                <a:gd name="T58" fmla="*/ 114 w 175"/>
                <a:gd name="T59" fmla="*/ 11 h 179"/>
                <a:gd name="T60" fmla="*/ 109 w 175"/>
                <a:gd name="T61" fmla="*/ 8 h 179"/>
                <a:gd name="T62" fmla="*/ 106 w 175"/>
                <a:gd name="T63" fmla="*/ 3 h 179"/>
                <a:gd name="T64" fmla="*/ 99 w 175"/>
                <a:gd name="T65" fmla="*/ 3 h 179"/>
                <a:gd name="T66" fmla="*/ 95 w 175"/>
                <a:gd name="T67" fmla="*/ 3 h 179"/>
                <a:gd name="T68" fmla="*/ 86 w 175"/>
                <a:gd name="T69" fmla="*/ 3 h 179"/>
                <a:gd name="T70" fmla="*/ 80 w 175"/>
                <a:gd name="T71" fmla="*/ 7 h 179"/>
                <a:gd name="T72" fmla="*/ 65 w 175"/>
                <a:gd name="T73" fmla="*/ 16 h 179"/>
                <a:gd name="T74" fmla="*/ 48 w 175"/>
                <a:gd name="T75" fmla="*/ 11 h 179"/>
                <a:gd name="T76" fmla="*/ 36 w 175"/>
                <a:gd name="T77" fmla="*/ 4 h 179"/>
                <a:gd name="T78" fmla="*/ 12 w 175"/>
                <a:gd name="T79" fmla="*/ 3 h 179"/>
                <a:gd name="T80" fmla="*/ 4 w 175"/>
                <a:gd name="T81" fmla="*/ 0 h 179"/>
                <a:gd name="T82" fmla="*/ 0 w 175"/>
                <a:gd name="T83" fmla="*/ 7 h 179"/>
                <a:gd name="T84" fmla="*/ 0 w 175"/>
                <a:gd name="T85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9">
                  <a:moveTo>
                    <a:pt x="0" y="7"/>
                  </a:move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5" y="54"/>
                  </a:lnTo>
                  <a:lnTo>
                    <a:pt x="9" y="175"/>
                  </a:lnTo>
                  <a:lnTo>
                    <a:pt x="48" y="175"/>
                  </a:lnTo>
                  <a:lnTo>
                    <a:pt x="91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06" y="174"/>
                  </a:lnTo>
                  <a:lnTo>
                    <a:pt x="109" y="171"/>
                  </a:lnTo>
                  <a:lnTo>
                    <a:pt x="110" y="171"/>
                  </a:lnTo>
                  <a:lnTo>
                    <a:pt x="109" y="175"/>
                  </a:lnTo>
                  <a:lnTo>
                    <a:pt x="119" y="175"/>
                  </a:lnTo>
                  <a:lnTo>
                    <a:pt x="133" y="175"/>
                  </a:lnTo>
                  <a:lnTo>
                    <a:pt x="139" y="178"/>
                  </a:lnTo>
                  <a:lnTo>
                    <a:pt x="143" y="179"/>
                  </a:lnTo>
                  <a:lnTo>
                    <a:pt x="146" y="179"/>
                  </a:lnTo>
                  <a:lnTo>
                    <a:pt x="149" y="179"/>
                  </a:lnTo>
                  <a:lnTo>
                    <a:pt x="150" y="178"/>
                  </a:lnTo>
                  <a:lnTo>
                    <a:pt x="153" y="174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59" y="170"/>
                  </a:lnTo>
                  <a:lnTo>
                    <a:pt x="162" y="166"/>
                  </a:lnTo>
                  <a:lnTo>
                    <a:pt x="163" y="162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7" y="161"/>
                  </a:lnTo>
                  <a:lnTo>
                    <a:pt x="171" y="158"/>
                  </a:lnTo>
                  <a:lnTo>
                    <a:pt x="173" y="155"/>
                  </a:lnTo>
                  <a:lnTo>
                    <a:pt x="173" y="153"/>
                  </a:lnTo>
                  <a:lnTo>
                    <a:pt x="171" y="147"/>
                  </a:lnTo>
                  <a:lnTo>
                    <a:pt x="171" y="139"/>
                  </a:lnTo>
                  <a:lnTo>
                    <a:pt x="175" y="142"/>
                  </a:lnTo>
                  <a:lnTo>
                    <a:pt x="173" y="138"/>
                  </a:lnTo>
                  <a:lnTo>
                    <a:pt x="170" y="134"/>
                  </a:lnTo>
                  <a:lnTo>
                    <a:pt x="163" y="126"/>
                  </a:lnTo>
                  <a:lnTo>
                    <a:pt x="150" y="101"/>
                  </a:lnTo>
                  <a:lnTo>
                    <a:pt x="146" y="94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6"/>
                  </a:lnTo>
                  <a:lnTo>
                    <a:pt x="143" y="82"/>
                  </a:lnTo>
                  <a:lnTo>
                    <a:pt x="139" y="77"/>
                  </a:lnTo>
                  <a:lnTo>
                    <a:pt x="137" y="73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5" y="68"/>
                  </a:lnTo>
                  <a:lnTo>
                    <a:pt x="131" y="64"/>
                  </a:lnTo>
                  <a:lnTo>
                    <a:pt x="123" y="52"/>
                  </a:lnTo>
                  <a:lnTo>
                    <a:pt x="122" y="46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19" y="30"/>
                  </a:lnTo>
                  <a:lnTo>
                    <a:pt x="122" y="37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31" y="50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3" y="68"/>
                  </a:lnTo>
                  <a:lnTo>
                    <a:pt x="149" y="72"/>
                  </a:lnTo>
                  <a:lnTo>
                    <a:pt x="149" y="68"/>
                  </a:lnTo>
                  <a:lnTo>
                    <a:pt x="150" y="64"/>
                  </a:lnTo>
                  <a:lnTo>
                    <a:pt x="150" y="60"/>
                  </a:lnTo>
                  <a:lnTo>
                    <a:pt x="153" y="56"/>
                  </a:lnTo>
                  <a:lnTo>
                    <a:pt x="154" y="48"/>
                  </a:lnTo>
                  <a:lnTo>
                    <a:pt x="154" y="42"/>
                  </a:lnTo>
                  <a:lnTo>
                    <a:pt x="157" y="41"/>
                  </a:lnTo>
                  <a:lnTo>
                    <a:pt x="143" y="7"/>
                  </a:lnTo>
                  <a:lnTo>
                    <a:pt x="137" y="11"/>
                  </a:lnTo>
                  <a:lnTo>
                    <a:pt x="131" y="11"/>
                  </a:lnTo>
                  <a:lnTo>
                    <a:pt x="127" y="12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0" y="11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6" y="3"/>
                  </a:lnTo>
                  <a:lnTo>
                    <a:pt x="102" y="4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4" y="7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6" y="11"/>
                  </a:lnTo>
                  <a:lnTo>
                    <a:pt x="70" y="14"/>
                  </a:lnTo>
                  <a:lnTo>
                    <a:pt x="65" y="16"/>
                  </a:lnTo>
                  <a:lnTo>
                    <a:pt x="58" y="12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5116957" y="3519197"/>
              <a:ext cx="189628" cy="194944"/>
            </a:xfrm>
            <a:custGeom>
              <a:avLst/>
              <a:gdLst>
                <a:gd name="T0" fmla="*/ 103 w 107"/>
                <a:gd name="T1" fmla="*/ 92 h 110"/>
                <a:gd name="T2" fmla="*/ 97 w 107"/>
                <a:gd name="T3" fmla="*/ 85 h 110"/>
                <a:gd name="T4" fmla="*/ 93 w 107"/>
                <a:gd name="T5" fmla="*/ 82 h 110"/>
                <a:gd name="T6" fmla="*/ 92 w 107"/>
                <a:gd name="T7" fmla="*/ 80 h 110"/>
                <a:gd name="T8" fmla="*/ 89 w 107"/>
                <a:gd name="T9" fmla="*/ 78 h 110"/>
                <a:gd name="T10" fmla="*/ 81 w 107"/>
                <a:gd name="T11" fmla="*/ 70 h 110"/>
                <a:gd name="T12" fmla="*/ 76 w 107"/>
                <a:gd name="T13" fmla="*/ 62 h 110"/>
                <a:gd name="T14" fmla="*/ 72 w 107"/>
                <a:gd name="T15" fmla="*/ 61 h 110"/>
                <a:gd name="T16" fmla="*/ 67 w 107"/>
                <a:gd name="T17" fmla="*/ 55 h 110"/>
                <a:gd name="T18" fmla="*/ 43 w 107"/>
                <a:gd name="T19" fmla="*/ 32 h 110"/>
                <a:gd name="T20" fmla="*/ 38 w 107"/>
                <a:gd name="T21" fmla="*/ 13 h 110"/>
                <a:gd name="T22" fmla="*/ 32 w 107"/>
                <a:gd name="T23" fmla="*/ 0 h 110"/>
                <a:gd name="T24" fmla="*/ 24 w 107"/>
                <a:gd name="T25" fmla="*/ 9 h 110"/>
                <a:gd name="T26" fmla="*/ 15 w 107"/>
                <a:gd name="T27" fmla="*/ 13 h 110"/>
                <a:gd name="T28" fmla="*/ 14 w 107"/>
                <a:gd name="T29" fmla="*/ 17 h 110"/>
                <a:gd name="T30" fmla="*/ 10 w 107"/>
                <a:gd name="T31" fmla="*/ 17 h 110"/>
                <a:gd name="T32" fmla="*/ 8 w 107"/>
                <a:gd name="T33" fmla="*/ 24 h 110"/>
                <a:gd name="T34" fmla="*/ 6 w 107"/>
                <a:gd name="T35" fmla="*/ 36 h 110"/>
                <a:gd name="T36" fmla="*/ 0 w 107"/>
                <a:gd name="T37" fmla="*/ 52 h 110"/>
                <a:gd name="T38" fmla="*/ 0 w 107"/>
                <a:gd name="T39" fmla="*/ 62 h 110"/>
                <a:gd name="T40" fmla="*/ 2 w 107"/>
                <a:gd name="T41" fmla="*/ 68 h 110"/>
                <a:gd name="T42" fmla="*/ 10 w 107"/>
                <a:gd name="T43" fmla="*/ 66 h 110"/>
                <a:gd name="T44" fmla="*/ 14 w 107"/>
                <a:gd name="T45" fmla="*/ 65 h 110"/>
                <a:gd name="T46" fmla="*/ 19 w 107"/>
                <a:gd name="T47" fmla="*/ 70 h 110"/>
                <a:gd name="T48" fmla="*/ 27 w 107"/>
                <a:gd name="T49" fmla="*/ 59 h 110"/>
                <a:gd name="T50" fmla="*/ 31 w 107"/>
                <a:gd name="T51" fmla="*/ 61 h 110"/>
                <a:gd name="T52" fmla="*/ 36 w 107"/>
                <a:gd name="T53" fmla="*/ 65 h 110"/>
                <a:gd name="T54" fmla="*/ 42 w 107"/>
                <a:gd name="T55" fmla="*/ 61 h 110"/>
                <a:gd name="T56" fmla="*/ 44 w 107"/>
                <a:gd name="T57" fmla="*/ 65 h 110"/>
                <a:gd name="T58" fmla="*/ 50 w 107"/>
                <a:gd name="T59" fmla="*/ 62 h 110"/>
                <a:gd name="T60" fmla="*/ 59 w 107"/>
                <a:gd name="T61" fmla="*/ 65 h 110"/>
                <a:gd name="T62" fmla="*/ 68 w 107"/>
                <a:gd name="T63" fmla="*/ 68 h 110"/>
                <a:gd name="T64" fmla="*/ 75 w 107"/>
                <a:gd name="T65" fmla="*/ 74 h 110"/>
                <a:gd name="T66" fmla="*/ 81 w 107"/>
                <a:gd name="T67" fmla="*/ 84 h 110"/>
                <a:gd name="T68" fmla="*/ 88 w 107"/>
                <a:gd name="T69" fmla="*/ 92 h 110"/>
                <a:gd name="T70" fmla="*/ 95 w 107"/>
                <a:gd name="T71" fmla="*/ 98 h 110"/>
                <a:gd name="T72" fmla="*/ 93 w 107"/>
                <a:gd name="T73" fmla="*/ 105 h 110"/>
                <a:gd name="T74" fmla="*/ 100 w 107"/>
                <a:gd name="T75" fmla="*/ 110 h 110"/>
                <a:gd name="T76" fmla="*/ 107 w 107"/>
                <a:gd name="T77" fmla="*/ 97 h 110"/>
                <a:gd name="T78" fmla="*/ 105 w 107"/>
                <a:gd name="T79" fmla="*/ 93 h 110"/>
                <a:gd name="T80" fmla="*/ 105 w 107"/>
                <a:gd name="T81" fmla="*/ 93 h 110"/>
                <a:gd name="T82" fmla="*/ 105 w 107"/>
                <a:gd name="T83" fmla="*/ 93 h 110"/>
                <a:gd name="T84" fmla="*/ 105 w 107"/>
                <a:gd name="T85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10">
                  <a:moveTo>
                    <a:pt x="105" y="93"/>
                  </a:moveTo>
                  <a:lnTo>
                    <a:pt x="103" y="92"/>
                  </a:lnTo>
                  <a:lnTo>
                    <a:pt x="99" y="88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1" y="70"/>
                  </a:lnTo>
                  <a:lnTo>
                    <a:pt x="80" y="66"/>
                  </a:lnTo>
                  <a:lnTo>
                    <a:pt x="76" y="62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43" y="32"/>
                  </a:lnTo>
                  <a:lnTo>
                    <a:pt x="42" y="28"/>
                  </a:lnTo>
                  <a:lnTo>
                    <a:pt x="38" y="13"/>
                  </a:lnTo>
                  <a:lnTo>
                    <a:pt x="36" y="8"/>
                  </a:lnTo>
                  <a:lnTo>
                    <a:pt x="32" y="0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3" y="57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5" y="65"/>
                  </a:lnTo>
                  <a:lnTo>
                    <a:pt x="59" y="65"/>
                  </a:lnTo>
                  <a:lnTo>
                    <a:pt x="63" y="66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5" y="74"/>
                  </a:lnTo>
                  <a:lnTo>
                    <a:pt x="79" y="81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88" y="92"/>
                  </a:lnTo>
                  <a:lnTo>
                    <a:pt x="92" y="96"/>
                  </a:lnTo>
                  <a:lnTo>
                    <a:pt x="95" y="98"/>
                  </a:lnTo>
                  <a:lnTo>
                    <a:pt x="95" y="101"/>
                  </a:lnTo>
                  <a:lnTo>
                    <a:pt x="93" y="105"/>
                  </a:lnTo>
                  <a:lnTo>
                    <a:pt x="92" y="106"/>
                  </a:lnTo>
                  <a:lnTo>
                    <a:pt x="100" y="110"/>
                  </a:lnTo>
                  <a:lnTo>
                    <a:pt x="107" y="102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5272912" y="3689330"/>
              <a:ext cx="42533" cy="56711"/>
            </a:xfrm>
            <a:custGeom>
              <a:avLst/>
              <a:gdLst>
                <a:gd name="T0" fmla="*/ 5 w 24"/>
                <a:gd name="T1" fmla="*/ 10 h 32"/>
                <a:gd name="T2" fmla="*/ 0 w 24"/>
                <a:gd name="T3" fmla="*/ 16 h 32"/>
                <a:gd name="T4" fmla="*/ 0 w 24"/>
                <a:gd name="T5" fmla="*/ 20 h 32"/>
                <a:gd name="T6" fmla="*/ 0 w 24"/>
                <a:gd name="T7" fmla="*/ 24 h 32"/>
                <a:gd name="T8" fmla="*/ 0 w 24"/>
                <a:gd name="T9" fmla="*/ 29 h 32"/>
                <a:gd name="T10" fmla="*/ 1 w 24"/>
                <a:gd name="T11" fmla="*/ 32 h 32"/>
                <a:gd name="T12" fmla="*/ 5 w 24"/>
                <a:gd name="T13" fmla="*/ 32 h 32"/>
                <a:gd name="T14" fmla="*/ 11 w 24"/>
                <a:gd name="T15" fmla="*/ 29 h 32"/>
                <a:gd name="T16" fmla="*/ 15 w 24"/>
                <a:gd name="T17" fmla="*/ 29 h 32"/>
                <a:gd name="T18" fmla="*/ 17 w 24"/>
                <a:gd name="T19" fmla="*/ 29 h 32"/>
                <a:gd name="T20" fmla="*/ 19 w 24"/>
                <a:gd name="T21" fmla="*/ 29 h 32"/>
                <a:gd name="T22" fmla="*/ 19 w 24"/>
                <a:gd name="T23" fmla="*/ 28 h 32"/>
                <a:gd name="T24" fmla="*/ 20 w 24"/>
                <a:gd name="T25" fmla="*/ 25 h 32"/>
                <a:gd name="T26" fmla="*/ 20 w 24"/>
                <a:gd name="T27" fmla="*/ 24 h 32"/>
                <a:gd name="T28" fmla="*/ 20 w 24"/>
                <a:gd name="T29" fmla="*/ 22 h 32"/>
                <a:gd name="T30" fmla="*/ 20 w 24"/>
                <a:gd name="T31" fmla="*/ 20 h 32"/>
                <a:gd name="T32" fmla="*/ 15 w 24"/>
                <a:gd name="T33" fmla="*/ 22 h 32"/>
                <a:gd name="T34" fmla="*/ 13 w 24"/>
                <a:gd name="T35" fmla="*/ 22 h 32"/>
                <a:gd name="T36" fmla="*/ 11 w 24"/>
                <a:gd name="T37" fmla="*/ 20 h 32"/>
                <a:gd name="T38" fmla="*/ 13 w 24"/>
                <a:gd name="T39" fmla="*/ 20 h 32"/>
                <a:gd name="T40" fmla="*/ 15 w 24"/>
                <a:gd name="T41" fmla="*/ 16 h 32"/>
                <a:gd name="T42" fmla="*/ 20 w 24"/>
                <a:gd name="T43" fmla="*/ 14 h 32"/>
                <a:gd name="T44" fmla="*/ 24 w 24"/>
                <a:gd name="T45" fmla="*/ 13 h 32"/>
                <a:gd name="T46" fmla="*/ 24 w 24"/>
                <a:gd name="T47" fmla="*/ 9 h 32"/>
                <a:gd name="T48" fmla="*/ 23 w 24"/>
                <a:gd name="T49" fmla="*/ 5 h 32"/>
                <a:gd name="T50" fmla="*/ 19 w 24"/>
                <a:gd name="T51" fmla="*/ 0 h 32"/>
                <a:gd name="T52" fmla="*/ 15 w 24"/>
                <a:gd name="T53" fmla="*/ 2 h 32"/>
                <a:gd name="T54" fmla="*/ 15 w 24"/>
                <a:gd name="T55" fmla="*/ 5 h 32"/>
                <a:gd name="T56" fmla="*/ 13 w 24"/>
                <a:gd name="T57" fmla="*/ 5 h 32"/>
                <a:gd name="T58" fmla="*/ 9 w 24"/>
                <a:gd name="T59" fmla="*/ 5 h 32"/>
                <a:gd name="T60" fmla="*/ 7 w 24"/>
                <a:gd name="T61" fmla="*/ 5 h 32"/>
                <a:gd name="T62" fmla="*/ 7 w 24"/>
                <a:gd name="T63" fmla="*/ 6 h 32"/>
                <a:gd name="T64" fmla="*/ 5 w 24"/>
                <a:gd name="T65" fmla="*/ 10 h 32"/>
                <a:gd name="T66" fmla="*/ 5 w 24"/>
                <a:gd name="T67" fmla="*/ 10 h 32"/>
                <a:gd name="T68" fmla="*/ 5 w 24"/>
                <a:gd name="T69" fmla="*/ 10 h 32"/>
                <a:gd name="T70" fmla="*/ 5 w 24"/>
                <a:gd name="T71" fmla="*/ 10 h 32"/>
                <a:gd name="T72" fmla="*/ 5 w 24"/>
                <a:gd name="T73" fmla="*/ 10 h 32"/>
                <a:gd name="T74" fmla="*/ 5 w 24"/>
                <a:gd name="T75" fmla="*/ 10 h 32"/>
                <a:gd name="T76" fmla="*/ 5 w 24"/>
                <a:gd name="T7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32">
                  <a:moveTo>
                    <a:pt x="5" y="10"/>
                  </a:move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5" y="16"/>
                  </a:lnTo>
                  <a:lnTo>
                    <a:pt x="20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5251645" y="3714141"/>
              <a:ext cx="288872" cy="435966"/>
            </a:xfrm>
            <a:custGeom>
              <a:avLst/>
              <a:gdLst>
                <a:gd name="T0" fmla="*/ 161 w 163"/>
                <a:gd name="T1" fmla="*/ 27 h 246"/>
                <a:gd name="T2" fmla="*/ 161 w 163"/>
                <a:gd name="T3" fmla="*/ 25 h 246"/>
                <a:gd name="T4" fmla="*/ 161 w 163"/>
                <a:gd name="T5" fmla="*/ 15 h 246"/>
                <a:gd name="T6" fmla="*/ 161 w 163"/>
                <a:gd name="T7" fmla="*/ 4 h 246"/>
                <a:gd name="T8" fmla="*/ 158 w 163"/>
                <a:gd name="T9" fmla="*/ 0 h 246"/>
                <a:gd name="T10" fmla="*/ 149 w 163"/>
                <a:gd name="T11" fmla="*/ 2 h 246"/>
                <a:gd name="T12" fmla="*/ 141 w 163"/>
                <a:gd name="T13" fmla="*/ 8 h 246"/>
                <a:gd name="T14" fmla="*/ 130 w 163"/>
                <a:gd name="T15" fmla="*/ 12 h 246"/>
                <a:gd name="T16" fmla="*/ 120 w 163"/>
                <a:gd name="T17" fmla="*/ 12 h 246"/>
                <a:gd name="T18" fmla="*/ 110 w 163"/>
                <a:gd name="T19" fmla="*/ 14 h 246"/>
                <a:gd name="T20" fmla="*/ 104 w 163"/>
                <a:gd name="T21" fmla="*/ 14 h 246"/>
                <a:gd name="T22" fmla="*/ 97 w 163"/>
                <a:gd name="T23" fmla="*/ 15 h 246"/>
                <a:gd name="T24" fmla="*/ 86 w 163"/>
                <a:gd name="T25" fmla="*/ 22 h 246"/>
                <a:gd name="T26" fmla="*/ 74 w 163"/>
                <a:gd name="T27" fmla="*/ 19 h 246"/>
                <a:gd name="T28" fmla="*/ 63 w 163"/>
                <a:gd name="T29" fmla="*/ 27 h 246"/>
                <a:gd name="T30" fmla="*/ 53 w 163"/>
                <a:gd name="T31" fmla="*/ 27 h 246"/>
                <a:gd name="T32" fmla="*/ 44 w 163"/>
                <a:gd name="T33" fmla="*/ 22 h 246"/>
                <a:gd name="T34" fmla="*/ 36 w 163"/>
                <a:gd name="T35" fmla="*/ 10 h 246"/>
                <a:gd name="T36" fmla="*/ 32 w 163"/>
                <a:gd name="T37" fmla="*/ 11 h 246"/>
                <a:gd name="T38" fmla="*/ 31 w 163"/>
                <a:gd name="T39" fmla="*/ 15 h 246"/>
                <a:gd name="T40" fmla="*/ 27 w 163"/>
                <a:gd name="T41" fmla="*/ 22 h 246"/>
                <a:gd name="T42" fmla="*/ 27 w 163"/>
                <a:gd name="T43" fmla="*/ 28 h 246"/>
                <a:gd name="T44" fmla="*/ 36 w 163"/>
                <a:gd name="T45" fmla="*/ 40 h 246"/>
                <a:gd name="T46" fmla="*/ 40 w 163"/>
                <a:gd name="T47" fmla="*/ 45 h 246"/>
                <a:gd name="T48" fmla="*/ 49 w 163"/>
                <a:gd name="T49" fmla="*/ 53 h 246"/>
                <a:gd name="T50" fmla="*/ 76 w 163"/>
                <a:gd name="T51" fmla="*/ 63 h 246"/>
                <a:gd name="T52" fmla="*/ 104 w 163"/>
                <a:gd name="T53" fmla="*/ 71 h 246"/>
                <a:gd name="T54" fmla="*/ 65 w 163"/>
                <a:gd name="T55" fmla="*/ 124 h 246"/>
                <a:gd name="T56" fmla="*/ 57 w 163"/>
                <a:gd name="T57" fmla="*/ 128 h 246"/>
                <a:gd name="T58" fmla="*/ 39 w 163"/>
                <a:gd name="T59" fmla="*/ 129 h 246"/>
                <a:gd name="T60" fmla="*/ 29 w 163"/>
                <a:gd name="T61" fmla="*/ 137 h 246"/>
                <a:gd name="T62" fmla="*/ 17 w 163"/>
                <a:gd name="T63" fmla="*/ 141 h 246"/>
                <a:gd name="T64" fmla="*/ 12 w 163"/>
                <a:gd name="T65" fmla="*/ 149 h 246"/>
                <a:gd name="T66" fmla="*/ 3 w 163"/>
                <a:gd name="T67" fmla="*/ 164 h 246"/>
                <a:gd name="T68" fmla="*/ 0 w 163"/>
                <a:gd name="T69" fmla="*/ 173 h 246"/>
                <a:gd name="T70" fmla="*/ 0 w 163"/>
                <a:gd name="T71" fmla="*/ 223 h 246"/>
                <a:gd name="T72" fmla="*/ 4 w 163"/>
                <a:gd name="T73" fmla="*/ 234 h 246"/>
                <a:gd name="T74" fmla="*/ 9 w 163"/>
                <a:gd name="T75" fmla="*/ 243 h 246"/>
                <a:gd name="T76" fmla="*/ 13 w 163"/>
                <a:gd name="T77" fmla="*/ 241 h 246"/>
                <a:gd name="T78" fmla="*/ 17 w 163"/>
                <a:gd name="T79" fmla="*/ 233 h 246"/>
                <a:gd name="T80" fmla="*/ 21 w 163"/>
                <a:gd name="T81" fmla="*/ 229 h 246"/>
                <a:gd name="T82" fmla="*/ 40 w 163"/>
                <a:gd name="T83" fmla="*/ 206 h 246"/>
                <a:gd name="T84" fmla="*/ 60 w 163"/>
                <a:gd name="T85" fmla="*/ 186 h 246"/>
                <a:gd name="T86" fmla="*/ 82 w 163"/>
                <a:gd name="T87" fmla="*/ 170 h 246"/>
                <a:gd name="T88" fmla="*/ 109 w 163"/>
                <a:gd name="T89" fmla="*/ 140 h 246"/>
                <a:gd name="T90" fmla="*/ 118 w 163"/>
                <a:gd name="T91" fmla="*/ 124 h 246"/>
                <a:gd name="T92" fmla="*/ 128 w 163"/>
                <a:gd name="T93" fmla="*/ 106 h 246"/>
                <a:gd name="T94" fmla="*/ 133 w 163"/>
                <a:gd name="T95" fmla="*/ 89 h 246"/>
                <a:gd name="T96" fmla="*/ 140 w 163"/>
                <a:gd name="T97" fmla="*/ 79 h 246"/>
                <a:gd name="T98" fmla="*/ 145 w 163"/>
                <a:gd name="T99" fmla="*/ 69 h 246"/>
                <a:gd name="T100" fmla="*/ 150 w 163"/>
                <a:gd name="T101" fmla="*/ 56 h 246"/>
                <a:gd name="T102" fmla="*/ 157 w 163"/>
                <a:gd name="T103" fmla="*/ 45 h 246"/>
                <a:gd name="T104" fmla="*/ 157 w 163"/>
                <a:gd name="T105" fmla="*/ 31 h 246"/>
                <a:gd name="T106" fmla="*/ 161 w 163"/>
                <a:gd name="T107" fmla="*/ 28 h 246"/>
                <a:gd name="T108" fmla="*/ 162 w 163"/>
                <a:gd name="T109" fmla="*/ 25 h 246"/>
                <a:gd name="T110" fmla="*/ 162 w 163"/>
                <a:gd name="T111" fmla="*/ 25 h 246"/>
                <a:gd name="T112" fmla="*/ 162 w 163"/>
                <a:gd name="T113" fmla="*/ 25 h 246"/>
                <a:gd name="T114" fmla="*/ 162 w 163"/>
                <a:gd name="T115" fmla="*/ 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246">
                  <a:moveTo>
                    <a:pt x="162" y="25"/>
                  </a:moveTo>
                  <a:lnTo>
                    <a:pt x="161" y="27"/>
                  </a:lnTo>
                  <a:lnTo>
                    <a:pt x="158" y="27"/>
                  </a:lnTo>
                  <a:lnTo>
                    <a:pt x="161" y="25"/>
                  </a:lnTo>
                  <a:lnTo>
                    <a:pt x="161" y="22"/>
                  </a:lnTo>
                  <a:lnTo>
                    <a:pt x="161" y="15"/>
                  </a:lnTo>
                  <a:lnTo>
                    <a:pt x="161" y="10"/>
                  </a:lnTo>
                  <a:lnTo>
                    <a:pt x="161" y="4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5" y="6"/>
                  </a:lnTo>
                  <a:lnTo>
                    <a:pt x="141" y="8"/>
                  </a:lnTo>
                  <a:lnTo>
                    <a:pt x="136" y="8"/>
                  </a:lnTo>
                  <a:lnTo>
                    <a:pt x="130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0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7" y="15"/>
                  </a:lnTo>
                  <a:lnTo>
                    <a:pt x="92" y="19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3" y="27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4" y="22"/>
                  </a:lnTo>
                  <a:lnTo>
                    <a:pt x="40" y="14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7" y="22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1" y="32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9" y="53"/>
                  </a:lnTo>
                  <a:lnTo>
                    <a:pt x="60" y="57"/>
                  </a:lnTo>
                  <a:lnTo>
                    <a:pt x="76" y="63"/>
                  </a:lnTo>
                  <a:lnTo>
                    <a:pt x="96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65" y="124"/>
                  </a:lnTo>
                  <a:lnTo>
                    <a:pt x="63" y="128"/>
                  </a:lnTo>
                  <a:lnTo>
                    <a:pt x="57" y="128"/>
                  </a:lnTo>
                  <a:lnTo>
                    <a:pt x="48" y="126"/>
                  </a:lnTo>
                  <a:lnTo>
                    <a:pt x="39" y="129"/>
                  </a:lnTo>
                  <a:lnTo>
                    <a:pt x="32" y="136"/>
                  </a:lnTo>
                  <a:lnTo>
                    <a:pt x="29" y="137"/>
                  </a:lnTo>
                  <a:lnTo>
                    <a:pt x="25" y="140"/>
                  </a:lnTo>
                  <a:lnTo>
                    <a:pt x="17" y="141"/>
                  </a:lnTo>
                  <a:lnTo>
                    <a:pt x="16" y="145"/>
                  </a:lnTo>
                  <a:lnTo>
                    <a:pt x="12" y="149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223"/>
                  </a:lnTo>
                  <a:lnTo>
                    <a:pt x="0" y="229"/>
                  </a:lnTo>
                  <a:lnTo>
                    <a:pt x="4" y="234"/>
                  </a:lnTo>
                  <a:lnTo>
                    <a:pt x="8" y="241"/>
                  </a:lnTo>
                  <a:lnTo>
                    <a:pt x="9" y="243"/>
                  </a:lnTo>
                  <a:lnTo>
                    <a:pt x="9" y="24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7" y="233"/>
                  </a:lnTo>
                  <a:lnTo>
                    <a:pt x="19" y="233"/>
                  </a:lnTo>
                  <a:lnTo>
                    <a:pt x="21" y="229"/>
                  </a:lnTo>
                  <a:lnTo>
                    <a:pt x="27" y="221"/>
                  </a:lnTo>
                  <a:lnTo>
                    <a:pt x="40" y="206"/>
                  </a:lnTo>
                  <a:lnTo>
                    <a:pt x="53" y="193"/>
                  </a:lnTo>
                  <a:lnTo>
                    <a:pt x="60" y="186"/>
                  </a:lnTo>
                  <a:lnTo>
                    <a:pt x="67" y="181"/>
                  </a:lnTo>
                  <a:lnTo>
                    <a:pt x="82" y="170"/>
                  </a:lnTo>
                  <a:lnTo>
                    <a:pt x="96" y="157"/>
                  </a:lnTo>
                  <a:lnTo>
                    <a:pt x="109" y="140"/>
                  </a:lnTo>
                  <a:lnTo>
                    <a:pt x="113" y="132"/>
                  </a:lnTo>
                  <a:lnTo>
                    <a:pt x="118" y="124"/>
                  </a:lnTo>
                  <a:lnTo>
                    <a:pt x="122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0" y="79"/>
                  </a:lnTo>
                  <a:lnTo>
                    <a:pt x="141" y="72"/>
                  </a:lnTo>
                  <a:lnTo>
                    <a:pt x="145" y="69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3" y="49"/>
                  </a:lnTo>
                  <a:lnTo>
                    <a:pt x="157" y="45"/>
                  </a:lnTo>
                  <a:lnTo>
                    <a:pt x="157" y="39"/>
                  </a:lnTo>
                  <a:lnTo>
                    <a:pt x="157" y="31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3" y="2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5026573" y="3620213"/>
              <a:ext cx="420016" cy="366850"/>
            </a:xfrm>
            <a:custGeom>
              <a:avLst/>
              <a:gdLst>
                <a:gd name="T0" fmla="*/ 49 w 237"/>
                <a:gd name="T1" fmla="*/ 27 h 207"/>
                <a:gd name="T2" fmla="*/ 47 w 237"/>
                <a:gd name="T3" fmla="*/ 39 h 207"/>
                <a:gd name="T4" fmla="*/ 42 w 237"/>
                <a:gd name="T5" fmla="*/ 40 h 207"/>
                <a:gd name="T6" fmla="*/ 34 w 237"/>
                <a:gd name="T7" fmla="*/ 53 h 207"/>
                <a:gd name="T8" fmla="*/ 30 w 237"/>
                <a:gd name="T9" fmla="*/ 61 h 207"/>
                <a:gd name="T10" fmla="*/ 30 w 237"/>
                <a:gd name="T11" fmla="*/ 68 h 207"/>
                <a:gd name="T12" fmla="*/ 25 w 237"/>
                <a:gd name="T13" fmla="*/ 72 h 207"/>
                <a:gd name="T14" fmla="*/ 21 w 237"/>
                <a:gd name="T15" fmla="*/ 78 h 207"/>
                <a:gd name="T16" fmla="*/ 17 w 237"/>
                <a:gd name="T17" fmla="*/ 92 h 207"/>
                <a:gd name="T18" fmla="*/ 17 w 237"/>
                <a:gd name="T19" fmla="*/ 110 h 207"/>
                <a:gd name="T20" fmla="*/ 5 w 237"/>
                <a:gd name="T21" fmla="*/ 116 h 207"/>
                <a:gd name="T22" fmla="*/ 2 w 237"/>
                <a:gd name="T23" fmla="*/ 122 h 207"/>
                <a:gd name="T24" fmla="*/ 0 w 237"/>
                <a:gd name="T25" fmla="*/ 128 h 207"/>
                <a:gd name="T26" fmla="*/ 16 w 237"/>
                <a:gd name="T27" fmla="*/ 136 h 207"/>
                <a:gd name="T28" fmla="*/ 26 w 237"/>
                <a:gd name="T29" fmla="*/ 149 h 207"/>
                <a:gd name="T30" fmla="*/ 32 w 237"/>
                <a:gd name="T31" fmla="*/ 166 h 207"/>
                <a:gd name="T32" fmla="*/ 38 w 237"/>
                <a:gd name="T33" fmla="*/ 171 h 207"/>
                <a:gd name="T34" fmla="*/ 43 w 237"/>
                <a:gd name="T35" fmla="*/ 175 h 207"/>
                <a:gd name="T36" fmla="*/ 45 w 237"/>
                <a:gd name="T37" fmla="*/ 182 h 207"/>
                <a:gd name="T38" fmla="*/ 47 w 237"/>
                <a:gd name="T39" fmla="*/ 186 h 207"/>
                <a:gd name="T40" fmla="*/ 61 w 237"/>
                <a:gd name="T41" fmla="*/ 189 h 207"/>
                <a:gd name="T42" fmla="*/ 70 w 237"/>
                <a:gd name="T43" fmla="*/ 194 h 207"/>
                <a:gd name="T44" fmla="*/ 83 w 237"/>
                <a:gd name="T45" fmla="*/ 203 h 207"/>
                <a:gd name="T46" fmla="*/ 95 w 237"/>
                <a:gd name="T47" fmla="*/ 206 h 207"/>
                <a:gd name="T48" fmla="*/ 105 w 237"/>
                <a:gd name="T49" fmla="*/ 207 h 207"/>
                <a:gd name="T50" fmla="*/ 117 w 237"/>
                <a:gd name="T51" fmla="*/ 195 h 207"/>
                <a:gd name="T52" fmla="*/ 127 w 237"/>
                <a:gd name="T53" fmla="*/ 194 h 207"/>
                <a:gd name="T54" fmla="*/ 136 w 237"/>
                <a:gd name="T55" fmla="*/ 198 h 207"/>
                <a:gd name="T56" fmla="*/ 144 w 237"/>
                <a:gd name="T57" fmla="*/ 194 h 207"/>
                <a:gd name="T58" fmla="*/ 159 w 237"/>
                <a:gd name="T59" fmla="*/ 189 h 207"/>
                <a:gd name="T60" fmla="*/ 184 w 237"/>
                <a:gd name="T61" fmla="*/ 181 h 207"/>
                <a:gd name="T62" fmla="*/ 237 w 237"/>
                <a:gd name="T63" fmla="*/ 124 h 207"/>
                <a:gd name="T64" fmla="*/ 203 w 237"/>
                <a:gd name="T65" fmla="*/ 116 h 207"/>
                <a:gd name="T66" fmla="*/ 171 w 237"/>
                <a:gd name="T67" fmla="*/ 102 h 207"/>
                <a:gd name="T68" fmla="*/ 163 w 237"/>
                <a:gd name="T69" fmla="*/ 93 h 207"/>
                <a:gd name="T70" fmla="*/ 154 w 237"/>
                <a:gd name="T71" fmla="*/ 78 h 207"/>
                <a:gd name="T72" fmla="*/ 154 w 237"/>
                <a:gd name="T73" fmla="*/ 68 h 207"/>
                <a:gd name="T74" fmla="*/ 140 w 237"/>
                <a:gd name="T75" fmla="*/ 71 h 207"/>
                <a:gd name="T76" fmla="*/ 139 w 237"/>
                <a:gd name="T77" fmla="*/ 59 h 207"/>
                <a:gd name="T78" fmla="*/ 144 w 237"/>
                <a:gd name="T79" fmla="*/ 48 h 207"/>
                <a:gd name="T80" fmla="*/ 143 w 237"/>
                <a:gd name="T81" fmla="*/ 39 h 207"/>
                <a:gd name="T82" fmla="*/ 132 w 237"/>
                <a:gd name="T83" fmla="*/ 27 h 207"/>
                <a:gd name="T84" fmla="*/ 123 w 237"/>
                <a:gd name="T85" fmla="*/ 15 h 207"/>
                <a:gd name="T86" fmla="*/ 110 w 237"/>
                <a:gd name="T87" fmla="*/ 8 h 207"/>
                <a:gd name="T88" fmla="*/ 99 w 237"/>
                <a:gd name="T89" fmla="*/ 5 h 207"/>
                <a:gd name="T90" fmla="*/ 93 w 237"/>
                <a:gd name="T91" fmla="*/ 4 h 207"/>
                <a:gd name="T92" fmla="*/ 83 w 237"/>
                <a:gd name="T93" fmla="*/ 8 h 207"/>
                <a:gd name="T94" fmla="*/ 78 w 237"/>
                <a:gd name="T95" fmla="*/ 2 h 207"/>
                <a:gd name="T96" fmla="*/ 69 w 237"/>
                <a:gd name="T97" fmla="*/ 11 h 207"/>
                <a:gd name="T98" fmla="*/ 61 w 237"/>
                <a:gd name="T99" fmla="*/ 9 h 207"/>
                <a:gd name="T100" fmla="*/ 53 w 237"/>
                <a:gd name="T101" fmla="*/ 11 h 207"/>
                <a:gd name="T102" fmla="*/ 51 w 237"/>
                <a:gd name="T103" fmla="*/ 21 h 207"/>
                <a:gd name="T104" fmla="*/ 51 w 237"/>
                <a:gd name="T105" fmla="*/ 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" h="207">
                  <a:moveTo>
                    <a:pt x="51" y="21"/>
                  </a:moveTo>
                  <a:lnTo>
                    <a:pt x="49" y="27"/>
                  </a:lnTo>
                  <a:lnTo>
                    <a:pt x="49" y="27"/>
                  </a:lnTo>
                  <a:lnTo>
                    <a:pt x="49" y="32"/>
                  </a:lnTo>
                  <a:lnTo>
                    <a:pt x="49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39" y="41"/>
                  </a:lnTo>
                  <a:lnTo>
                    <a:pt x="35" y="48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0" y="61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26" y="76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18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7" y="110"/>
                  </a:lnTo>
                  <a:lnTo>
                    <a:pt x="17" y="114"/>
                  </a:lnTo>
                  <a:lnTo>
                    <a:pt x="13" y="116"/>
                  </a:lnTo>
                  <a:lnTo>
                    <a:pt x="5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9" y="129"/>
                  </a:lnTo>
                  <a:lnTo>
                    <a:pt x="13" y="133"/>
                  </a:lnTo>
                  <a:lnTo>
                    <a:pt x="16" y="136"/>
                  </a:lnTo>
                  <a:lnTo>
                    <a:pt x="18" y="138"/>
                  </a:lnTo>
                  <a:lnTo>
                    <a:pt x="21" y="142"/>
                  </a:lnTo>
                  <a:lnTo>
                    <a:pt x="26" y="149"/>
                  </a:lnTo>
                  <a:lnTo>
                    <a:pt x="29" y="153"/>
                  </a:lnTo>
                  <a:lnTo>
                    <a:pt x="30" y="155"/>
                  </a:lnTo>
                  <a:lnTo>
                    <a:pt x="32" y="166"/>
                  </a:lnTo>
                  <a:lnTo>
                    <a:pt x="34" y="169"/>
                  </a:lnTo>
                  <a:lnTo>
                    <a:pt x="35" y="169"/>
                  </a:lnTo>
                  <a:lnTo>
                    <a:pt x="38" y="171"/>
                  </a:lnTo>
                  <a:lnTo>
                    <a:pt x="39" y="171"/>
                  </a:lnTo>
                  <a:lnTo>
                    <a:pt x="43" y="171"/>
                  </a:lnTo>
                  <a:lnTo>
                    <a:pt x="43" y="175"/>
                  </a:lnTo>
                  <a:lnTo>
                    <a:pt x="45" y="177"/>
                  </a:lnTo>
                  <a:lnTo>
                    <a:pt x="43" y="181"/>
                  </a:lnTo>
                  <a:lnTo>
                    <a:pt x="45" y="182"/>
                  </a:lnTo>
                  <a:lnTo>
                    <a:pt x="47" y="185"/>
                  </a:lnTo>
                  <a:lnTo>
                    <a:pt x="45" y="185"/>
                  </a:lnTo>
                  <a:lnTo>
                    <a:pt x="47" y="186"/>
                  </a:lnTo>
                  <a:lnTo>
                    <a:pt x="49" y="189"/>
                  </a:lnTo>
                  <a:lnTo>
                    <a:pt x="57" y="189"/>
                  </a:lnTo>
                  <a:lnTo>
                    <a:pt x="61" y="189"/>
                  </a:lnTo>
                  <a:lnTo>
                    <a:pt x="62" y="190"/>
                  </a:lnTo>
                  <a:lnTo>
                    <a:pt x="65" y="190"/>
                  </a:lnTo>
                  <a:lnTo>
                    <a:pt x="70" y="194"/>
                  </a:lnTo>
                  <a:lnTo>
                    <a:pt x="78" y="199"/>
                  </a:lnTo>
                  <a:lnTo>
                    <a:pt x="79" y="202"/>
                  </a:lnTo>
                  <a:lnTo>
                    <a:pt x="83" y="203"/>
                  </a:lnTo>
                  <a:lnTo>
                    <a:pt x="87" y="203"/>
                  </a:lnTo>
                  <a:lnTo>
                    <a:pt x="91" y="203"/>
                  </a:lnTo>
                  <a:lnTo>
                    <a:pt x="95" y="206"/>
                  </a:lnTo>
                  <a:lnTo>
                    <a:pt x="99" y="206"/>
                  </a:lnTo>
                  <a:lnTo>
                    <a:pt x="102" y="206"/>
                  </a:lnTo>
                  <a:lnTo>
                    <a:pt x="105" y="207"/>
                  </a:lnTo>
                  <a:lnTo>
                    <a:pt x="106" y="203"/>
                  </a:lnTo>
                  <a:lnTo>
                    <a:pt x="110" y="199"/>
                  </a:lnTo>
                  <a:lnTo>
                    <a:pt x="117" y="195"/>
                  </a:lnTo>
                  <a:lnTo>
                    <a:pt x="122" y="193"/>
                  </a:lnTo>
                  <a:lnTo>
                    <a:pt x="126" y="193"/>
                  </a:lnTo>
                  <a:lnTo>
                    <a:pt x="127" y="194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9" y="198"/>
                  </a:lnTo>
                  <a:lnTo>
                    <a:pt x="143" y="198"/>
                  </a:lnTo>
                  <a:lnTo>
                    <a:pt x="144" y="194"/>
                  </a:lnTo>
                  <a:lnTo>
                    <a:pt x="152" y="193"/>
                  </a:lnTo>
                  <a:lnTo>
                    <a:pt x="156" y="190"/>
                  </a:lnTo>
                  <a:lnTo>
                    <a:pt x="159" y="189"/>
                  </a:lnTo>
                  <a:lnTo>
                    <a:pt x="166" y="182"/>
                  </a:lnTo>
                  <a:lnTo>
                    <a:pt x="175" y="179"/>
                  </a:lnTo>
                  <a:lnTo>
                    <a:pt x="184" y="181"/>
                  </a:lnTo>
                  <a:lnTo>
                    <a:pt x="190" y="181"/>
                  </a:lnTo>
                  <a:lnTo>
                    <a:pt x="192" y="177"/>
                  </a:lnTo>
                  <a:lnTo>
                    <a:pt x="237" y="124"/>
                  </a:lnTo>
                  <a:lnTo>
                    <a:pt x="231" y="124"/>
                  </a:lnTo>
                  <a:lnTo>
                    <a:pt x="223" y="124"/>
                  </a:lnTo>
                  <a:lnTo>
                    <a:pt x="203" y="116"/>
                  </a:lnTo>
                  <a:lnTo>
                    <a:pt x="187" y="110"/>
                  </a:lnTo>
                  <a:lnTo>
                    <a:pt x="176" y="106"/>
                  </a:lnTo>
                  <a:lnTo>
                    <a:pt x="171" y="102"/>
                  </a:lnTo>
                  <a:lnTo>
                    <a:pt x="167" y="98"/>
                  </a:lnTo>
                  <a:lnTo>
                    <a:pt x="163" y="97"/>
                  </a:lnTo>
                  <a:lnTo>
                    <a:pt x="163" y="93"/>
                  </a:lnTo>
                  <a:lnTo>
                    <a:pt x="158" y="85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0" y="68"/>
                  </a:lnTo>
                  <a:lnTo>
                    <a:pt x="144" y="71"/>
                  </a:lnTo>
                  <a:lnTo>
                    <a:pt x="140" y="71"/>
                  </a:lnTo>
                  <a:lnTo>
                    <a:pt x="139" y="68"/>
                  </a:lnTo>
                  <a:lnTo>
                    <a:pt x="139" y="63"/>
                  </a:lnTo>
                  <a:lnTo>
                    <a:pt x="139" y="59"/>
                  </a:lnTo>
                  <a:lnTo>
                    <a:pt x="139" y="55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6" y="44"/>
                  </a:lnTo>
                  <a:lnTo>
                    <a:pt x="146" y="41"/>
                  </a:lnTo>
                  <a:lnTo>
                    <a:pt x="143" y="39"/>
                  </a:lnTo>
                  <a:lnTo>
                    <a:pt x="139" y="35"/>
                  </a:lnTo>
                  <a:lnTo>
                    <a:pt x="136" y="31"/>
                  </a:lnTo>
                  <a:lnTo>
                    <a:pt x="132" y="27"/>
                  </a:lnTo>
                  <a:lnTo>
                    <a:pt x="130" y="24"/>
                  </a:lnTo>
                  <a:lnTo>
                    <a:pt x="126" y="17"/>
                  </a:lnTo>
                  <a:lnTo>
                    <a:pt x="123" y="15"/>
                  </a:lnTo>
                  <a:lnTo>
                    <a:pt x="119" y="11"/>
                  </a:lnTo>
                  <a:lnTo>
                    <a:pt x="114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5" y="8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5"/>
                  </a:lnTo>
                  <a:lnTo>
                    <a:pt x="87" y="8"/>
                  </a:lnTo>
                  <a:lnTo>
                    <a:pt x="83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0" y="13"/>
                  </a:lnTo>
                  <a:lnTo>
                    <a:pt x="69" y="11"/>
                  </a:lnTo>
                  <a:lnTo>
                    <a:pt x="65" y="8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3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836946" y="5014949"/>
              <a:ext cx="67344" cy="69117"/>
            </a:xfrm>
            <a:custGeom>
              <a:avLst/>
              <a:gdLst>
                <a:gd name="T0" fmla="*/ 32 w 38"/>
                <a:gd name="T1" fmla="*/ 7 h 39"/>
                <a:gd name="T2" fmla="*/ 27 w 38"/>
                <a:gd name="T3" fmla="*/ 0 h 39"/>
                <a:gd name="T4" fmla="*/ 24 w 38"/>
                <a:gd name="T5" fmla="*/ 0 h 39"/>
                <a:gd name="T6" fmla="*/ 23 w 38"/>
                <a:gd name="T7" fmla="*/ 0 h 39"/>
                <a:gd name="T8" fmla="*/ 22 w 38"/>
                <a:gd name="T9" fmla="*/ 3 h 39"/>
                <a:gd name="T10" fmla="*/ 18 w 38"/>
                <a:gd name="T11" fmla="*/ 4 h 39"/>
                <a:gd name="T12" fmla="*/ 14 w 38"/>
                <a:gd name="T13" fmla="*/ 7 h 39"/>
                <a:gd name="T14" fmla="*/ 11 w 38"/>
                <a:gd name="T15" fmla="*/ 8 h 39"/>
                <a:gd name="T16" fmla="*/ 8 w 38"/>
                <a:gd name="T17" fmla="*/ 16 h 39"/>
                <a:gd name="T18" fmla="*/ 4 w 38"/>
                <a:gd name="T19" fmla="*/ 18 h 39"/>
                <a:gd name="T20" fmla="*/ 0 w 38"/>
                <a:gd name="T21" fmla="*/ 20 h 39"/>
                <a:gd name="T22" fmla="*/ 2 w 38"/>
                <a:gd name="T23" fmla="*/ 24 h 39"/>
                <a:gd name="T24" fmla="*/ 4 w 38"/>
                <a:gd name="T25" fmla="*/ 27 h 39"/>
                <a:gd name="T26" fmla="*/ 6 w 38"/>
                <a:gd name="T27" fmla="*/ 29 h 39"/>
                <a:gd name="T28" fmla="*/ 6 w 38"/>
                <a:gd name="T29" fmla="*/ 31 h 39"/>
                <a:gd name="T30" fmla="*/ 11 w 38"/>
                <a:gd name="T31" fmla="*/ 37 h 39"/>
                <a:gd name="T32" fmla="*/ 14 w 38"/>
                <a:gd name="T33" fmla="*/ 39 h 39"/>
                <a:gd name="T34" fmla="*/ 15 w 38"/>
                <a:gd name="T35" fmla="*/ 37 h 39"/>
                <a:gd name="T36" fmla="*/ 19 w 38"/>
                <a:gd name="T37" fmla="*/ 31 h 39"/>
                <a:gd name="T38" fmla="*/ 23 w 38"/>
                <a:gd name="T39" fmla="*/ 29 h 39"/>
                <a:gd name="T40" fmla="*/ 27 w 38"/>
                <a:gd name="T41" fmla="*/ 27 h 39"/>
                <a:gd name="T42" fmla="*/ 31 w 38"/>
                <a:gd name="T43" fmla="*/ 27 h 39"/>
                <a:gd name="T44" fmla="*/ 32 w 38"/>
                <a:gd name="T45" fmla="*/ 24 h 39"/>
                <a:gd name="T46" fmla="*/ 36 w 38"/>
                <a:gd name="T47" fmla="*/ 18 h 39"/>
                <a:gd name="T48" fmla="*/ 38 w 38"/>
                <a:gd name="T49" fmla="*/ 16 h 39"/>
                <a:gd name="T50" fmla="*/ 38 w 38"/>
                <a:gd name="T51" fmla="*/ 14 h 39"/>
                <a:gd name="T52" fmla="*/ 36 w 38"/>
                <a:gd name="T53" fmla="*/ 10 h 39"/>
                <a:gd name="T54" fmla="*/ 32 w 38"/>
                <a:gd name="T55" fmla="*/ 7 h 39"/>
                <a:gd name="T56" fmla="*/ 32 w 38"/>
                <a:gd name="T57" fmla="*/ 7 h 39"/>
                <a:gd name="T58" fmla="*/ 32 w 38"/>
                <a:gd name="T59" fmla="*/ 7 h 39"/>
                <a:gd name="T60" fmla="*/ 32 w 38"/>
                <a:gd name="T61" fmla="*/ 7 h 39"/>
                <a:gd name="T62" fmla="*/ 32 w 38"/>
                <a:gd name="T63" fmla="*/ 7 h 39"/>
                <a:gd name="T64" fmla="*/ 32 w 38"/>
                <a:gd name="T65" fmla="*/ 7 h 39"/>
                <a:gd name="T66" fmla="*/ 32 w 38"/>
                <a:gd name="T6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945051" y="4928110"/>
              <a:ext cx="40762" cy="44306"/>
            </a:xfrm>
            <a:custGeom>
              <a:avLst/>
              <a:gdLst>
                <a:gd name="T0" fmla="*/ 10 w 23"/>
                <a:gd name="T1" fmla="*/ 0 h 25"/>
                <a:gd name="T2" fmla="*/ 7 w 23"/>
                <a:gd name="T3" fmla="*/ 1 h 25"/>
                <a:gd name="T4" fmla="*/ 6 w 23"/>
                <a:gd name="T5" fmla="*/ 5 h 25"/>
                <a:gd name="T6" fmla="*/ 0 w 23"/>
                <a:gd name="T7" fmla="*/ 16 h 25"/>
                <a:gd name="T8" fmla="*/ 6 w 23"/>
                <a:gd name="T9" fmla="*/ 21 h 25"/>
                <a:gd name="T10" fmla="*/ 11 w 23"/>
                <a:gd name="T11" fmla="*/ 25 h 25"/>
                <a:gd name="T12" fmla="*/ 15 w 23"/>
                <a:gd name="T13" fmla="*/ 25 h 25"/>
                <a:gd name="T14" fmla="*/ 18 w 23"/>
                <a:gd name="T15" fmla="*/ 25 h 25"/>
                <a:gd name="T16" fmla="*/ 18 w 23"/>
                <a:gd name="T17" fmla="*/ 23 h 25"/>
                <a:gd name="T18" fmla="*/ 19 w 23"/>
                <a:gd name="T19" fmla="*/ 17 h 25"/>
                <a:gd name="T20" fmla="*/ 23 w 23"/>
                <a:gd name="T21" fmla="*/ 17 h 25"/>
                <a:gd name="T22" fmla="*/ 20 w 23"/>
                <a:gd name="T23" fmla="*/ 13 h 25"/>
                <a:gd name="T24" fmla="*/ 20 w 23"/>
                <a:gd name="T25" fmla="*/ 9 h 25"/>
                <a:gd name="T26" fmla="*/ 20 w 23"/>
                <a:gd name="T27" fmla="*/ 5 h 25"/>
                <a:gd name="T28" fmla="*/ 19 w 23"/>
                <a:gd name="T29" fmla="*/ 4 h 25"/>
                <a:gd name="T30" fmla="*/ 15 w 23"/>
                <a:gd name="T31" fmla="*/ 0 h 25"/>
                <a:gd name="T32" fmla="*/ 10 w 23"/>
                <a:gd name="T33" fmla="*/ 0 h 25"/>
                <a:gd name="T34" fmla="*/ 10 w 23"/>
                <a:gd name="T35" fmla="*/ 0 h 25"/>
                <a:gd name="T36" fmla="*/ 10 w 23"/>
                <a:gd name="T37" fmla="*/ 0 h 25"/>
                <a:gd name="T38" fmla="*/ 10 w 23"/>
                <a:gd name="T39" fmla="*/ 0 h 25"/>
                <a:gd name="T40" fmla="*/ 10 w 23"/>
                <a:gd name="T41" fmla="*/ 0 h 25"/>
                <a:gd name="T42" fmla="*/ 10 w 23"/>
                <a:gd name="T43" fmla="*/ 0 h 25"/>
                <a:gd name="T44" fmla="*/ 10 w 2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5054929" y="3948074"/>
              <a:ext cx="225072" cy="297733"/>
            </a:xfrm>
            <a:custGeom>
              <a:avLst/>
              <a:gdLst>
                <a:gd name="T0" fmla="*/ 119 w 127"/>
                <a:gd name="T1" fmla="*/ 109 h 168"/>
                <a:gd name="T2" fmla="*/ 111 w 127"/>
                <a:gd name="T3" fmla="*/ 97 h 168"/>
                <a:gd name="T4" fmla="*/ 111 w 127"/>
                <a:gd name="T5" fmla="*/ 45 h 168"/>
                <a:gd name="T6" fmla="*/ 111 w 127"/>
                <a:gd name="T7" fmla="*/ 38 h 168"/>
                <a:gd name="T8" fmla="*/ 116 w 127"/>
                <a:gd name="T9" fmla="*/ 26 h 168"/>
                <a:gd name="T10" fmla="*/ 127 w 127"/>
                <a:gd name="T11" fmla="*/ 13 h 168"/>
                <a:gd name="T12" fmla="*/ 120 w 127"/>
                <a:gd name="T13" fmla="*/ 13 h 168"/>
                <a:gd name="T14" fmla="*/ 114 w 127"/>
                <a:gd name="T15" fmla="*/ 13 h 168"/>
                <a:gd name="T16" fmla="*/ 110 w 127"/>
                <a:gd name="T17" fmla="*/ 8 h 168"/>
                <a:gd name="T18" fmla="*/ 101 w 127"/>
                <a:gd name="T19" fmla="*/ 10 h 168"/>
                <a:gd name="T20" fmla="*/ 90 w 127"/>
                <a:gd name="T21" fmla="*/ 18 h 168"/>
                <a:gd name="T22" fmla="*/ 86 w 127"/>
                <a:gd name="T23" fmla="*/ 21 h 168"/>
                <a:gd name="T24" fmla="*/ 79 w 127"/>
                <a:gd name="T25" fmla="*/ 21 h 168"/>
                <a:gd name="T26" fmla="*/ 71 w 127"/>
                <a:gd name="T27" fmla="*/ 18 h 168"/>
                <a:gd name="T28" fmla="*/ 63 w 127"/>
                <a:gd name="T29" fmla="*/ 17 h 168"/>
                <a:gd name="T30" fmla="*/ 54 w 127"/>
                <a:gd name="T31" fmla="*/ 9 h 168"/>
                <a:gd name="T32" fmla="*/ 46 w 127"/>
                <a:gd name="T33" fmla="*/ 5 h 168"/>
                <a:gd name="T34" fmla="*/ 41 w 127"/>
                <a:gd name="T35" fmla="*/ 4 h 168"/>
                <a:gd name="T36" fmla="*/ 31 w 127"/>
                <a:gd name="T37" fmla="*/ 1 h 168"/>
                <a:gd name="T38" fmla="*/ 19 w 127"/>
                <a:gd name="T39" fmla="*/ 0 h 168"/>
                <a:gd name="T40" fmla="*/ 5 w 127"/>
                <a:gd name="T41" fmla="*/ 4 h 168"/>
                <a:gd name="T42" fmla="*/ 0 w 127"/>
                <a:gd name="T43" fmla="*/ 8 h 168"/>
                <a:gd name="T44" fmla="*/ 1 w 127"/>
                <a:gd name="T45" fmla="*/ 13 h 168"/>
                <a:gd name="T46" fmla="*/ 5 w 127"/>
                <a:gd name="T47" fmla="*/ 17 h 168"/>
                <a:gd name="T48" fmla="*/ 6 w 127"/>
                <a:gd name="T49" fmla="*/ 21 h 168"/>
                <a:gd name="T50" fmla="*/ 9 w 127"/>
                <a:gd name="T51" fmla="*/ 26 h 168"/>
                <a:gd name="T52" fmla="*/ 14 w 127"/>
                <a:gd name="T53" fmla="*/ 38 h 168"/>
                <a:gd name="T54" fmla="*/ 18 w 127"/>
                <a:gd name="T55" fmla="*/ 49 h 168"/>
                <a:gd name="T56" fmla="*/ 14 w 127"/>
                <a:gd name="T57" fmla="*/ 57 h 168"/>
                <a:gd name="T58" fmla="*/ 13 w 127"/>
                <a:gd name="T59" fmla="*/ 62 h 168"/>
                <a:gd name="T60" fmla="*/ 6 w 127"/>
                <a:gd name="T61" fmla="*/ 66 h 168"/>
                <a:gd name="T62" fmla="*/ 2 w 127"/>
                <a:gd name="T63" fmla="*/ 74 h 168"/>
                <a:gd name="T64" fmla="*/ 1 w 127"/>
                <a:gd name="T65" fmla="*/ 87 h 168"/>
                <a:gd name="T66" fmla="*/ 9 w 127"/>
                <a:gd name="T67" fmla="*/ 87 h 168"/>
                <a:gd name="T68" fmla="*/ 14 w 127"/>
                <a:gd name="T69" fmla="*/ 89 h 168"/>
                <a:gd name="T70" fmla="*/ 6 w 127"/>
                <a:gd name="T71" fmla="*/ 93 h 168"/>
                <a:gd name="T72" fmla="*/ 1 w 127"/>
                <a:gd name="T73" fmla="*/ 97 h 168"/>
                <a:gd name="T74" fmla="*/ 1 w 127"/>
                <a:gd name="T75" fmla="*/ 102 h 168"/>
                <a:gd name="T76" fmla="*/ 58 w 127"/>
                <a:gd name="T77" fmla="*/ 140 h 168"/>
                <a:gd name="T78" fmla="*/ 58 w 127"/>
                <a:gd name="T79" fmla="*/ 144 h 168"/>
                <a:gd name="T80" fmla="*/ 59 w 127"/>
                <a:gd name="T81" fmla="*/ 148 h 168"/>
                <a:gd name="T82" fmla="*/ 77 w 127"/>
                <a:gd name="T83" fmla="*/ 163 h 168"/>
                <a:gd name="T84" fmla="*/ 83 w 127"/>
                <a:gd name="T85" fmla="*/ 168 h 168"/>
                <a:gd name="T86" fmla="*/ 86 w 127"/>
                <a:gd name="T87" fmla="*/ 168 h 168"/>
                <a:gd name="T88" fmla="*/ 89 w 127"/>
                <a:gd name="T89" fmla="*/ 163 h 168"/>
                <a:gd name="T90" fmla="*/ 90 w 127"/>
                <a:gd name="T91" fmla="*/ 158 h 168"/>
                <a:gd name="T92" fmla="*/ 93 w 127"/>
                <a:gd name="T93" fmla="*/ 152 h 168"/>
                <a:gd name="T94" fmla="*/ 98 w 127"/>
                <a:gd name="T95" fmla="*/ 142 h 168"/>
                <a:gd name="T96" fmla="*/ 101 w 127"/>
                <a:gd name="T97" fmla="*/ 132 h 168"/>
                <a:gd name="T98" fmla="*/ 103 w 127"/>
                <a:gd name="T99" fmla="*/ 131 h 168"/>
                <a:gd name="T100" fmla="*/ 107 w 127"/>
                <a:gd name="T101" fmla="*/ 127 h 168"/>
                <a:gd name="T102" fmla="*/ 111 w 127"/>
                <a:gd name="T103" fmla="*/ 127 h 168"/>
                <a:gd name="T104" fmla="*/ 110 w 127"/>
                <a:gd name="T105" fmla="*/ 119 h 168"/>
                <a:gd name="T106" fmla="*/ 111 w 127"/>
                <a:gd name="T107" fmla="*/ 119 h 168"/>
                <a:gd name="T108" fmla="*/ 116 w 127"/>
                <a:gd name="T109" fmla="*/ 119 h 168"/>
                <a:gd name="T110" fmla="*/ 124 w 127"/>
                <a:gd name="T111" fmla="*/ 109 h 168"/>
                <a:gd name="T112" fmla="*/ 120 w 127"/>
                <a:gd name="T113" fmla="*/ 111 h 168"/>
                <a:gd name="T114" fmla="*/ 120 w 127"/>
                <a:gd name="T115" fmla="*/ 111 h 168"/>
                <a:gd name="T116" fmla="*/ 120 w 127"/>
                <a:gd name="T117" fmla="*/ 111 h 168"/>
                <a:gd name="T118" fmla="*/ 120 w 127"/>
                <a:gd name="T119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168">
                  <a:moveTo>
                    <a:pt x="120" y="111"/>
                  </a:moveTo>
                  <a:lnTo>
                    <a:pt x="119" y="109"/>
                  </a:lnTo>
                  <a:lnTo>
                    <a:pt x="115" y="102"/>
                  </a:lnTo>
                  <a:lnTo>
                    <a:pt x="111" y="97"/>
                  </a:lnTo>
                  <a:lnTo>
                    <a:pt x="111" y="91"/>
                  </a:lnTo>
                  <a:lnTo>
                    <a:pt x="111" y="45"/>
                  </a:lnTo>
                  <a:lnTo>
                    <a:pt x="111" y="41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6" y="26"/>
                  </a:lnTo>
                  <a:lnTo>
                    <a:pt x="123" y="17"/>
                  </a:lnTo>
                  <a:lnTo>
                    <a:pt x="127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1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9" y="22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3" y="17"/>
                  </a:lnTo>
                  <a:lnTo>
                    <a:pt x="62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4" y="38"/>
                  </a:lnTo>
                  <a:lnTo>
                    <a:pt x="16" y="45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0" y="65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89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4" y="89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54" y="136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8" y="144"/>
                  </a:lnTo>
                  <a:lnTo>
                    <a:pt x="58" y="148"/>
                  </a:lnTo>
                  <a:lnTo>
                    <a:pt x="59" y="148"/>
                  </a:lnTo>
                  <a:lnTo>
                    <a:pt x="67" y="158"/>
                  </a:lnTo>
                  <a:lnTo>
                    <a:pt x="77" y="163"/>
                  </a:lnTo>
                  <a:lnTo>
                    <a:pt x="81" y="167"/>
                  </a:lnTo>
                  <a:lnTo>
                    <a:pt x="83" y="168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9" y="163"/>
                  </a:lnTo>
                  <a:lnTo>
                    <a:pt x="90" y="159"/>
                  </a:lnTo>
                  <a:lnTo>
                    <a:pt x="90" y="158"/>
                  </a:lnTo>
                  <a:lnTo>
                    <a:pt x="93" y="155"/>
                  </a:lnTo>
                  <a:lnTo>
                    <a:pt x="93" y="152"/>
                  </a:lnTo>
                  <a:lnTo>
                    <a:pt x="97" y="144"/>
                  </a:lnTo>
                  <a:lnTo>
                    <a:pt x="98" y="142"/>
                  </a:lnTo>
                  <a:lnTo>
                    <a:pt x="101" y="139"/>
                  </a:lnTo>
                  <a:lnTo>
                    <a:pt x="101" y="132"/>
                  </a:lnTo>
                  <a:lnTo>
                    <a:pt x="102" y="131"/>
                  </a:lnTo>
                  <a:lnTo>
                    <a:pt x="103" y="131"/>
                  </a:lnTo>
                  <a:lnTo>
                    <a:pt x="107" y="128"/>
                  </a:lnTo>
                  <a:lnTo>
                    <a:pt x="107" y="127"/>
                  </a:lnTo>
                  <a:lnTo>
                    <a:pt x="110" y="126"/>
                  </a:lnTo>
                  <a:lnTo>
                    <a:pt x="111" y="127"/>
                  </a:lnTo>
                  <a:lnTo>
                    <a:pt x="111" y="123"/>
                  </a:lnTo>
                  <a:lnTo>
                    <a:pt x="110" y="119"/>
                  </a:lnTo>
                  <a:lnTo>
                    <a:pt x="111" y="122"/>
                  </a:lnTo>
                  <a:lnTo>
                    <a:pt x="111" y="119"/>
                  </a:lnTo>
                  <a:lnTo>
                    <a:pt x="114" y="122"/>
                  </a:lnTo>
                  <a:lnTo>
                    <a:pt x="116" y="119"/>
                  </a:lnTo>
                  <a:lnTo>
                    <a:pt x="120" y="115"/>
                  </a:lnTo>
                  <a:lnTo>
                    <a:pt x="124" y="109"/>
                  </a:lnTo>
                  <a:lnTo>
                    <a:pt x="120" y="114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5012395" y="4399989"/>
              <a:ext cx="88611" cy="248110"/>
            </a:xfrm>
            <a:custGeom>
              <a:avLst/>
              <a:gdLst>
                <a:gd name="T0" fmla="*/ 12 w 50"/>
                <a:gd name="T1" fmla="*/ 5 h 140"/>
                <a:gd name="T2" fmla="*/ 12 w 50"/>
                <a:gd name="T3" fmla="*/ 7 h 140"/>
                <a:gd name="T4" fmla="*/ 12 w 50"/>
                <a:gd name="T5" fmla="*/ 11 h 140"/>
                <a:gd name="T6" fmla="*/ 16 w 50"/>
                <a:gd name="T7" fmla="*/ 17 h 140"/>
                <a:gd name="T8" fmla="*/ 16 w 50"/>
                <a:gd name="T9" fmla="*/ 22 h 140"/>
                <a:gd name="T10" fmla="*/ 12 w 50"/>
                <a:gd name="T11" fmla="*/ 26 h 140"/>
                <a:gd name="T12" fmla="*/ 10 w 50"/>
                <a:gd name="T13" fmla="*/ 27 h 140"/>
                <a:gd name="T14" fmla="*/ 12 w 50"/>
                <a:gd name="T15" fmla="*/ 30 h 140"/>
                <a:gd name="T16" fmla="*/ 10 w 50"/>
                <a:gd name="T17" fmla="*/ 38 h 140"/>
                <a:gd name="T18" fmla="*/ 12 w 50"/>
                <a:gd name="T19" fmla="*/ 51 h 140"/>
                <a:gd name="T20" fmla="*/ 8 w 50"/>
                <a:gd name="T21" fmla="*/ 57 h 140"/>
                <a:gd name="T22" fmla="*/ 4 w 50"/>
                <a:gd name="T23" fmla="*/ 61 h 140"/>
                <a:gd name="T24" fmla="*/ 4 w 50"/>
                <a:gd name="T25" fmla="*/ 70 h 140"/>
                <a:gd name="T26" fmla="*/ 2 w 50"/>
                <a:gd name="T27" fmla="*/ 74 h 140"/>
                <a:gd name="T28" fmla="*/ 0 w 50"/>
                <a:gd name="T29" fmla="*/ 79 h 140"/>
                <a:gd name="T30" fmla="*/ 2 w 50"/>
                <a:gd name="T31" fmla="*/ 82 h 140"/>
                <a:gd name="T32" fmla="*/ 5 w 50"/>
                <a:gd name="T33" fmla="*/ 83 h 140"/>
                <a:gd name="T34" fmla="*/ 5 w 50"/>
                <a:gd name="T35" fmla="*/ 83 h 140"/>
                <a:gd name="T36" fmla="*/ 6 w 50"/>
                <a:gd name="T37" fmla="*/ 83 h 140"/>
                <a:gd name="T38" fmla="*/ 17 w 50"/>
                <a:gd name="T39" fmla="*/ 92 h 140"/>
                <a:gd name="T40" fmla="*/ 25 w 50"/>
                <a:gd name="T41" fmla="*/ 91 h 140"/>
                <a:gd name="T42" fmla="*/ 29 w 50"/>
                <a:gd name="T43" fmla="*/ 96 h 140"/>
                <a:gd name="T44" fmla="*/ 29 w 50"/>
                <a:gd name="T45" fmla="*/ 102 h 140"/>
                <a:gd name="T46" fmla="*/ 26 w 50"/>
                <a:gd name="T47" fmla="*/ 108 h 140"/>
                <a:gd name="T48" fmla="*/ 25 w 50"/>
                <a:gd name="T49" fmla="*/ 114 h 140"/>
                <a:gd name="T50" fmla="*/ 25 w 50"/>
                <a:gd name="T51" fmla="*/ 118 h 140"/>
                <a:gd name="T52" fmla="*/ 25 w 50"/>
                <a:gd name="T53" fmla="*/ 122 h 140"/>
                <a:gd name="T54" fmla="*/ 34 w 50"/>
                <a:gd name="T55" fmla="*/ 132 h 140"/>
                <a:gd name="T56" fmla="*/ 37 w 50"/>
                <a:gd name="T57" fmla="*/ 139 h 140"/>
                <a:gd name="T58" fmla="*/ 40 w 50"/>
                <a:gd name="T59" fmla="*/ 140 h 140"/>
                <a:gd name="T60" fmla="*/ 40 w 50"/>
                <a:gd name="T61" fmla="*/ 135 h 140"/>
                <a:gd name="T62" fmla="*/ 38 w 50"/>
                <a:gd name="T63" fmla="*/ 128 h 140"/>
                <a:gd name="T64" fmla="*/ 42 w 50"/>
                <a:gd name="T65" fmla="*/ 123 h 140"/>
                <a:gd name="T66" fmla="*/ 46 w 50"/>
                <a:gd name="T67" fmla="*/ 122 h 140"/>
                <a:gd name="T68" fmla="*/ 50 w 50"/>
                <a:gd name="T69" fmla="*/ 118 h 140"/>
                <a:gd name="T70" fmla="*/ 50 w 50"/>
                <a:gd name="T71" fmla="*/ 112 h 140"/>
                <a:gd name="T72" fmla="*/ 50 w 50"/>
                <a:gd name="T73" fmla="*/ 106 h 140"/>
                <a:gd name="T74" fmla="*/ 50 w 50"/>
                <a:gd name="T75" fmla="*/ 100 h 140"/>
                <a:gd name="T76" fmla="*/ 50 w 50"/>
                <a:gd name="T77" fmla="*/ 95 h 140"/>
                <a:gd name="T78" fmla="*/ 47 w 50"/>
                <a:gd name="T79" fmla="*/ 91 h 140"/>
                <a:gd name="T80" fmla="*/ 43 w 50"/>
                <a:gd name="T81" fmla="*/ 84 h 140"/>
                <a:gd name="T82" fmla="*/ 38 w 50"/>
                <a:gd name="T83" fmla="*/ 75 h 140"/>
                <a:gd name="T84" fmla="*/ 34 w 50"/>
                <a:gd name="T85" fmla="*/ 78 h 140"/>
                <a:gd name="T86" fmla="*/ 38 w 50"/>
                <a:gd name="T87" fmla="*/ 82 h 140"/>
                <a:gd name="T88" fmla="*/ 40 w 50"/>
                <a:gd name="T89" fmla="*/ 91 h 140"/>
                <a:gd name="T90" fmla="*/ 34 w 50"/>
                <a:gd name="T91" fmla="*/ 87 h 140"/>
                <a:gd name="T92" fmla="*/ 30 w 50"/>
                <a:gd name="T93" fmla="*/ 84 h 140"/>
                <a:gd name="T94" fmla="*/ 30 w 50"/>
                <a:gd name="T95" fmla="*/ 75 h 140"/>
                <a:gd name="T96" fmla="*/ 26 w 50"/>
                <a:gd name="T97" fmla="*/ 71 h 140"/>
                <a:gd name="T98" fmla="*/ 26 w 50"/>
                <a:gd name="T99" fmla="*/ 62 h 140"/>
                <a:gd name="T100" fmla="*/ 21 w 50"/>
                <a:gd name="T101" fmla="*/ 49 h 140"/>
                <a:gd name="T102" fmla="*/ 25 w 50"/>
                <a:gd name="T103" fmla="*/ 42 h 140"/>
                <a:gd name="T104" fmla="*/ 25 w 50"/>
                <a:gd name="T105" fmla="*/ 22 h 140"/>
                <a:gd name="T106" fmla="*/ 26 w 50"/>
                <a:gd name="T107" fmla="*/ 17 h 140"/>
                <a:gd name="T108" fmla="*/ 21 w 50"/>
                <a:gd name="T109" fmla="*/ 9 h 140"/>
                <a:gd name="T110" fmla="*/ 21 w 50"/>
                <a:gd name="T111" fmla="*/ 5 h 140"/>
                <a:gd name="T112" fmla="*/ 16 w 50"/>
                <a:gd name="T113" fmla="*/ 4 h 140"/>
                <a:gd name="T114" fmla="*/ 12 w 50"/>
                <a:gd name="T115" fmla="*/ 1 h 140"/>
                <a:gd name="T116" fmla="*/ 6 w 50"/>
                <a:gd name="T117" fmla="*/ 1 h 140"/>
                <a:gd name="T118" fmla="*/ 6 w 50"/>
                <a:gd name="T119" fmla="*/ 4 h 140"/>
                <a:gd name="T120" fmla="*/ 6 w 50"/>
                <a:gd name="T121" fmla="*/ 4 h 140"/>
                <a:gd name="T122" fmla="*/ 6 w 50"/>
                <a:gd name="T12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40">
                  <a:moveTo>
                    <a:pt x="6" y="4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2" y="51"/>
                  </a:lnTo>
                  <a:lnTo>
                    <a:pt x="13" y="53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1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2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21" y="92"/>
                  </a:lnTo>
                  <a:lnTo>
                    <a:pt x="25" y="91"/>
                  </a:lnTo>
                  <a:lnTo>
                    <a:pt x="26" y="91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9" y="127"/>
                  </a:lnTo>
                  <a:lnTo>
                    <a:pt x="34" y="132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40"/>
                  </a:lnTo>
                  <a:lnTo>
                    <a:pt x="40" y="140"/>
                  </a:lnTo>
                  <a:lnTo>
                    <a:pt x="40" y="139"/>
                  </a:lnTo>
                  <a:lnTo>
                    <a:pt x="40" y="135"/>
                  </a:lnTo>
                  <a:lnTo>
                    <a:pt x="40" y="132"/>
                  </a:lnTo>
                  <a:lnTo>
                    <a:pt x="38" y="128"/>
                  </a:lnTo>
                  <a:lnTo>
                    <a:pt x="40" y="126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6" y="122"/>
                  </a:lnTo>
                  <a:lnTo>
                    <a:pt x="47" y="119"/>
                  </a:lnTo>
                  <a:lnTo>
                    <a:pt x="50" y="118"/>
                  </a:lnTo>
                  <a:lnTo>
                    <a:pt x="50" y="115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49" y="92"/>
                  </a:lnTo>
                  <a:lnTo>
                    <a:pt x="47" y="91"/>
                  </a:lnTo>
                  <a:lnTo>
                    <a:pt x="46" y="88"/>
                  </a:lnTo>
                  <a:lnTo>
                    <a:pt x="43" y="84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4" y="74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0" y="91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4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941507" y="4437206"/>
              <a:ext cx="301277" cy="524576"/>
            </a:xfrm>
            <a:custGeom>
              <a:avLst/>
              <a:gdLst>
                <a:gd name="T0" fmla="*/ 166 w 170"/>
                <a:gd name="T1" fmla="*/ 66 h 296"/>
                <a:gd name="T2" fmla="*/ 166 w 170"/>
                <a:gd name="T3" fmla="*/ 49 h 296"/>
                <a:gd name="T4" fmla="*/ 166 w 170"/>
                <a:gd name="T5" fmla="*/ 34 h 296"/>
                <a:gd name="T6" fmla="*/ 166 w 170"/>
                <a:gd name="T7" fmla="*/ 18 h 296"/>
                <a:gd name="T8" fmla="*/ 167 w 170"/>
                <a:gd name="T9" fmla="*/ 5 h 296"/>
                <a:gd name="T10" fmla="*/ 162 w 170"/>
                <a:gd name="T11" fmla="*/ 0 h 296"/>
                <a:gd name="T12" fmla="*/ 137 w 170"/>
                <a:gd name="T13" fmla="*/ 13 h 296"/>
                <a:gd name="T14" fmla="*/ 118 w 170"/>
                <a:gd name="T15" fmla="*/ 21 h 296"/>
                <a:gd name="T16" fmla="*/ 105 w 170"/>
                <a:gd name="T17" fmla="*/ 21 h 296"/>
                <a:gd name="T18" fmla="*/ 82 w 170"/>
                <a:gd name="T19" fmla="*/ 18 h 296"/>
                <a:gd name="T20" fmla="*/ 73 w 170"/>
                <a:gd name="T21" fmla="*/ 30 h 296"/>
                <a:gd name="T22" fmla="*/ 78 w 170"/>
                <a:gd name="T23" fmla="*/ 54 h 296"/>
                <a:gd name="T24" fmla="*/ 89 w 170"/>
                <a:gd name="T25" fmla="*/ 71 h 296"/>
                <a:gd name="T26" fmla="*/ 90 w 170"/>
                <a:gd name="T27" fmla="*/ 85 h 296"/>
                <a:gd name="T28" fmla="*/ 87 w 170"/>
                <a:gd name="T29" fmla="*/ 98 h 296"/>
                <a:gd name="T30" fmla="*/ 78 w 170"/>
                <a:gd name="T31" fmla="*/ 107 h 296"/>
                <a:gd name="T32" fmla="*/ 77 w 170"/>
                <a:gd name="T33" fmla="*/ 119 h 296"/>
                <a:gd name="T34" fmla="*/ 65 w 170"/>
                <a:gd name="T35" fmla="*/ 101 h 296"/>
                <a:gd name="T36" fmla="*/ 66 w 170"/>
                <a:gd name="T37" fmla="*/ 91 h 296"/>
                <a:gd name="T38" fmla="*/ 69 w 170"/>
                <a:gd name="T39" fmla="*/ 75 h 296"/>
                <a:gd name="T40" fmla="*/ 56 w 170"/>
                <a:gd name="T41" fmla="*/ 71 h 296"/>
                <a:gd name="T42" fmla="*/ 45 w 170"/>
                <a:gd name="T43" fmla="*/ 62 h 296"/>
                <a:gd name="T44" fmla="*/ 2 w 170"/>
                <a:gd name="T45" fmla="*/ 91 h 296"/>
                <a:gd name="T46" fmla="*/ 9 w 170"/>
                <a:gd name="T47" fmla="*/ 98 h 296"/>
                <a:gd name="T48" fmla="*/ 34 w 170"/>
                <a:gd name="T49" fmla="*/ 107 h 296"/>
                <a:gd name="T50" fmla="*/ 42 w 170"/>
                <a:gd name="T51" fmla="*/ 115 h 296"/>
                <a:gd name="T52" fmla="*/ 42 w 170"/>
                <a:gd name="T53" fmla="*/ 135 h 296"/>
                <a:gd name="T54" fmla="*/ 42 w 170"/>
                <a:gd name="T55" fmla="*/ 144 h 296"/>
                <a:gd name="T56" fmla="*/ 38 w 170"/>
                <a:gd name="T57" fmla="*/ 151 h 296"/>
                <a:gd name="T58" fmla="*/ 40 w 170"/>
                <a:gd name="T59" fmla="*/ 164 h 296"/>
                <a:gd name="T60" fmla="*/ 38 w 170"/>
                <a:gd name="T61" fmla="*/ 178 h 296"/>
                <a:gd name="T62" fmla="*/ 33 w 170"/>
                <a:gd name="T63" fmla="*/ 192 h 296"/>
                <a:gd name="T64" fmla="*/ 25 w 170"/>
                <a:gd name="T65" fmla="*/ 202 h 296"/>
                <a:gd name="T66" fmla="*/ 13 w 170"/>
                <a:gd name="T67" fmla="*/ 216 h 296"/>
                <a:gd name="T68" fmla="*/ 20 w 170"/>
                <a:gd name="T69" fmla="*/ 239 h 296"/>
                <a:gd name="T70" fmla="*/ 22 w 170"/>
                <a:gd name="T71" fmla="*/ 269 h 296"/>
                <a:gd name="T72" fmla="*/ 22 w 170"/>
                <a:gd name="T73" fmla="*/ 282 h 296"/>
                <a:gd name="T74" fmla="*/ 34 w 170"/>
                <a:gd name="T75" fmla="*/ 296 h 296"/>
                <a:gd name="T76" fmla="*/ 33 w 170"/>
                <a:gd name="T77" fmla="*/ 282 h 296"/>
                <a:gd name="T78" fmla="*/ 40 w 170"/>
                <a:gd name="T79" fmla="*/ 268 h 296"/>
                <a:gd name="T80" fmla="*/ 78 w 170"/>
                <a:gd name="T81" fmla="*/ 247 h 296"/>
                <a:gd name="T82" fmla="*/ 77 w 170"/>
                <a:gd name="T83" fmla="*/ 233 h 296"/>
                <a:gd name="T84" fmla="*/ 78 w 170"/>
                <a:gd name="T85" fmla="*/ 212 h 296"/>
                <a:gd name="T86" fmla="*/ 74 w 170"/>
                <a:gd name="T87" fmla="*/ 199 h 296"/>
                <a:gd name="T88" fmla="*/ 69 w 170"/>
                <a:gd name="T89" fmla="*/ 180 h 296"/>
                <a:gd name="T90" fmla="*/ 69 w 170"/>
                <a:gd name="T91" fmla="*/ 167 h 296"/>
                <a:gd name="T92" fmla="*/ 77 w 170"/>
                <a:gd name="T93" fmla="*/ 164 h 296"/>
                <a:gd name="T94" fmla="*/ 93 w 170"/>
                <a:gd name="T95" fmla="*/ 148 h 296"/>
                <a:gd name="T96" fmla="*/ 105 w 170"/>
                <a:gd name="T97" fmla="*/ 136 h 296"/>
                <a:gd name="T98" fmla="*/ 114 w 170"/>
                <a:gd name="T99" fmla="*/ 127 h 296"/>
                <a:gd name="T100" fmla="*/ 135 w 170"/>
                <a:gd name="T101" fmla="*/ 118 h 296"/>
                <a:gd name="T102" fmla="*/ 157 w 170"/>
                <a:gd name="T103" fmla="*/ 98 h 296"/>
                <a:gd name="T104" fmla="*/ 165 w 170"/>
                <a:gd name="T105" fmla="*/ 83 h 296"/>
                <a:gd name="T106" fmla="*/ 167 w 170"/>
                <a:gd name="T107" fmla="*/ 70 h 296"/>
                <a:gd name="T108" fmla="*/ 167 w 170"/>
                <a:gd name="T109" fmla="*/ 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296">
                  <a:moveTo>
                    <a:pt x="167" y="70"/>
                  </a:moveTo>
                  <a:lnTo>
                    <a:pt x="166" y="71"/>
                  </a:lnTo>
                  <a:lnTo>
                    <a:pt x="167" y="67"/>
                  </a:lnTo>
                  <a:lnTo>
                    <a:pt x="167" y="66"/>
                  </a:lnTo>
                  <a:lnTo>
                    <a:pt x="166" y="66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6" y="40"/>
                  </a:lnTo>
                  <a:lnTo>
                    <a:pt x="166" y="37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66" y="18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6" y="10"/>
                  </a:lnTo>
                  <a:lnTo>
                    <a:pt x="166" y="6"/>
                  </a:lnTo>
                  <a:lnTo>
                    <a:pt x="167" y="5"/>
                  </a:lnTo>
                  <a:lnTo>
                    <a:pt x="166" y="4"/>
                  </a:lnTo>
                  <a:lnTo>
                    <a:pt x="167" y="1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3" y="6"/>
                  </a:lnTo>
                  <a:lnTo>
                    <a:pt x="149" y="9"/>
                  </a:lnTo>
                  <a:lnTo>
                    <a:pt x="145" y="10"/>
                  </a:lnTo>
                  <a:lnTo>
                    <a:pt x="141" y="10"/>
                  </a:lnTo>
                  <a:lnTo>
                    <a:pt x="137" y="13"/>
                  </a:lnTo>
                  <a:lnTo>
                    <a:pt x="134" y="14"/>
                  </a:lnTo>
                  <a:lnTo>
                    <a:pt x="130" y="13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0" y="18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5" y="21"/>
                  </a:lnTo>
                  <a:lnTo>
                    <a:pt x="97" y="21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3" y="30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53"/>
                  </a:lnTo>
                  <a:lnTo>
                    <a:pt x="78" y="54"/>
                  </a:lnTo>
                  <a:lnTo>
                    <a:pt x="80" y="58"/>
                  </a:lnTo>
                  <a:lnTo>
                    <a:pt x="83" y="63"/>
                  </a:lnTo>
                  <a:lnTo>
                    <a:pt x="86" y="67"/>
                  </a:lnTo>
                  <a:lnTo>
                    <a:pt x="87" y="70"/>
                  </a:lnTo>
                  <a:lnTo>
                    <a:pt x="89" y="71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0" y="85"/>
                  </a:lnTo>
                  <a:lnTo>
                    <a:pt x="90" y="87"/>
                  </a:lnTo>
                  <a:lnTo>
                    <a:pt x="90" y="91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6" y="101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80" y="105"/>
                  </a:lnTo>
                  <a:lnTo>
                    <a:pt x="78" y="107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8"/>
                  </a:lnTo>
                  <a:lnTo>
                    <a:pt x="80" y="119"/>
                  </a:lnTo>
                  <a:lnTo>
                    <a:pt x="77" y="119"/>
                  </a:lnTo>
                  <a:lnTo>
                    <a:pt x="77" y="118"/>
                  </a:lnTo>
                  <a:lnTo>
                    <a:pt x="77" y="115"/>
                  </a:lnTo>
                  <a:lnTo>
                    <a:pt x="74" y="111"/>
                  </a:lnTo>
                  <a:lnTo>
                    <a:pt x="69" y="106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4"/>
                  </a:lnTo>
                  <a:lnTo>
                    <a:pt x="65" y="93"/>
                  </a:lnTo>
                  <a:lnTo>
                    <a:pt x="66" y="91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6" y="71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22" y="71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3" y="98"/>
                  </a:lnTo>
                  <a:lnTo>
                    <a:pt x="21" y="102"/>
                  </a:lnTo>
                  <a:lnTo>
                    <a:pt x="22" y="102"/>
                  </a:lnTo>
                  <a:lnTo>
                    <a:pt x="29" y="106"/>
                  </a:lnTo>
                  <a:lnTo>
                    <a:pt x="34" y="107"/>
                  </a:lnTo>
                  <a:lnTo>
                    <a:pt x="38" y="110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2" y="118"/>
                  </a:lnTo>
                  <a:lnTo>
                    <a:pt x="42" y="119"/>
                  </a:lnTo>
                  <a:lnTo>
                    <a:pt x="44" y="127"/>
                  </a:lnTo>
                  <a:lnTo>
                    <a:pt x="44" y="129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2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40" y="155"/>
                  </a:lnTo>
                  <a:lnTo>
                    <a:pt x="40" y="158"/>
                  </a:lnTo>
                  <a:lnTo>
                    <a:pt x="38" y="159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0" y="171"/>
                  </a:lnTo>
                  <a:lnTo>
                    <a:pt x="40" y="172"/>
                  </a:lnTo>
                  <a:lnTo>
                    <a:pt x="40" y="175"/>
                  </a:lnTo>
                  <a:lnTo>
                    <a:pt x="38" y="178"/>
                  </a:lnTo>
                  <a:lnTo>
                    <a:pt x="34" y="182"/>
                  </a:lnTo>
                  <a:lnTo>
                    <a:pt x="33" y="182"/>
                  </a:lnTo>
                  <a:lnTo>
                    <a:pt x="33" y="184"/>
                  </a:lnTo>
                  <a:lnTo>
                    <a:pt x="33" y="188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9" y="198"/>
                  </a:lnTo>
                  <a:lnTo>
                    <a:pt x="25" y="202"/>
                  </a:lnTo>
                  <a:lnTo>
                    <a:pt x="21" y="205"/>
                  </a:lnTo>
                  <a:lnTo>
                    <a:pt x="20" y="208"/>
                  </a:lnTo>
                  <a:lnTo>
                    <a:pt x="17" y="211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4" y="223"/>
                  </a:lnTo>
                  <a:lnTo>
                    <a:pt x="16" y="225"/>
                  </a:lnTo>
                  <a:lnTo>
                    <a:pt x="17" y="233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21" y="247"/>
                  </a:lnTo>
                  <a:lnTo>
                    <a:pt x="22" y="255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2" y="269"/>
                  </a:lnTo>
                  <a:lnTo>
                    <a:pt x="21" y="273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81"/>
                  </a:lnTo>
                  <a:lnTo>
                    <a:pt x="22" y="282"/>
                  </a:lnTo>
                  <a:lnTo>
                    <a:pt x="22" y="286"/>
                  </a:lnTo>
                  <a:lnTo>
                    <a:pt x="22" y="290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36" y="294"/>
                  </a:lnTo>
                  <a:lnTo>
                    <a:pt x="36" y="290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3" y="282"/>
                  </a:lnTo>
                  <a:lnTo>
                    <a:pt x="29" y="278"/>
                  </a:lnTo>
                  <a:lnTo>
                    <a:pt x="33" y="277"/>
                  </a:lnTo>
                  <a:lnTo>
                    <a:pt x="34" y="273"/>
                  </a:lnTo>
                  <a:lnTo>
                    <a:pt x="36" y="272"/>
                  </a:lnTo>
                  <a:lnTo>
                    <a:pt x="40" y="268"/>
                  </a:lnTo>
                  <a:lnTo>
                    <a:pt x="50" y="264"/>
                  </a:lnTo>
                  <a:lnTo>
                    <a:pt x="60" y="260"/>
                  </a:lnTo>
                  <a:lnTo>
                    <a:pt x="66" y="256"/>
                  </a:lnTo>
                  <a:lnTo>
                    <a:pt x="74" y="252"/>
                  </a:lnTo>
                  <a:lnTo>
                    <a:pt x="78" y="247"/>
                  </a:lnTo>
                  <a:lnTo>
                    <a:pt x="78" y="243"/>
                  </a:lnTo>
                  <a:lnTo>
                    <a:pt x="78" y="241"/>
                  </a:lnTo>
                  <a:lnTo>
                    <a:pt x="77" y="241"/>
                  </a:lnTo>
                  <a:lnTo>
                    <a:pt x="77" y="237"/>
                  </a:lnTo>
                  <a:lnTo>
                    <a:pt x="77" y="233"/>
                  </a:lnTo>
                  <a:lnTo>
                    <a:pt x="80" y="224"/>
                  </a:lnTo>
                  <a:lnTo>
                    <a:pt x="78" y="219"/>
                  </a:lnTo>
                  <a:lnTo>
                    <a:pt x="80" y="211"/>
                  </a:lnTo>
                  <a:lnTo>
                    <a:pt x="80" y="208"/>
                  </a:lnTo>
                  <a:lnTo>
                    <a:pt x="78" y="212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77" y="211"/>
                  </a:lnTo>
                  <a:lnTo>
                    <a:pt x="77" y="203"/>
                  </a:lnTo>
                  <a:lnTo>
                    <a:pt x="74" y="199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4"/>
                  </a:lnTo>
                  <a:lnTo>
                    <a:pt x="69" y="180"/>
                  </a:lnTo>
                  <a:lnTo>
                    <a:pt x="69" y="176"/>
                  </a:lnTo>
                  <a:lnTo>
                    <a:pt x="69" y="175"/>
                  </a:lnTo>
                  <a:lnTo>
                    <a:pt x="69" y="172"/>
                  </a:lnTo>
                  <a:lnTo>
                    <a:pt x="69" y="168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70" y="167"/>
                  </a:lnTo>
                  <a:lnTo>
                    <a:pt x="73" y="168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83" y="158"/>
                  </a:lnTo>
                  <a:lnTo>
                    <a:pt x="87" y="154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5" y="150"/>
                  </a:lnTo>
                  <a:lnTo>
                    <a:pt x="95" y="146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3" y="132"/>
                  </a:lnTo>
                  <a:lnTo>
                    <a:pt x="107" y="132"/>
                  </a:lnTo>
                  <a:lnTo>
                    <a:pt x="109" y="131"/>
                  </a:lnTo>
                  <a:lnTo>
                    <a:pt x="114" y="127"/>
                  </a:lnTo>
                  <a:lnTo>
                    <a:pt x="118" y="125"/>
                  </a:lnTo>
                  <a:lnTo>
                    <a:pt x="123" y="121"/>
                  </a:lnTo>
                  <a:lnTo>
                    <a:pt x="126" y="121"/>
                  </a:lnTo>
                  <a:lnTo>
                    <a:pt x="131" y="119"/>
                  </a:lnTo>
                  <a:lnTo>
                    <a:pt x="135" y="118"/>
                  </a:lnTo>
                  <a:lnTo>
                    <a:pt x="139" y="115"/>
                  </a:lnTo>
                  <a:lnTo>
                    <a:pt x="141" y="114"/>
                  </a:lnTo>
                  <a:lnTo>
                    <a:pt x="145" y="111"/>
                  </a:lnTo>
                  <a:lnTo>
                    <a:pt x="150" y="106"/>
                  </a:lnTo>
                  <a:lnTo>
                    <a:pt x="157" y="98"/>
                  </a:lnTo>
                  <a:lnTo>
                    <a:pt x="161" y="93"/>
                  </a:lnTo>
                  <a:lnTo>
                    <a:pt x="165" y="89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6" y="79"/>
                  </a:lnTo>
                  <a:lnTo>
                    <a:pt x="167" y="75"/>
                  </a:lnTo>
                  <a:lnTo>
                    <a:pt x="170" y="71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354903" y="4020734"/>
              <a:ext cx="56711" cy="44306"/>
            </a:xfrm>
            <a:custGeom>
              <a:avLst/>
              <a:gdLst>
                <a:gd name="T0" fmla="*/ 7 w 24"/>
                <a:gd name="T1" fmla="*/ 19 h 19"/>
                <a:gd name="T2" fmla="*/ 10 w 24"/>
                <a:gd name="T3" fmla="*/ 19 h 19"/>
                <a:gd name="T4" fmla="*/ 24 w 24"/>
                <a:gd name="T5" fmla="*/ 19 h 19"/>
                <a:gd name="T6" fmla="*/ 24 w 24"/>
                <a:gd name="T7" fmla="*/ 3 h 19"/>
                <a:gd name="T8" fmla="*/ 18 w 24"/>
                <a:gd name="T9" fmla="*/ 3 h 19"/>
                <a:gd name="T10" fmla="*/ 11 w 24"/>
                <a:gd name="T11" fmla="*/ 3 h 19"/>
                <a:gd name="T12" fmla="*/ 8 w 24"/>
                <a:gd name="T13" fmla="*/ 3 h 19"/>
                <a:gd name="T14" fmla="*/ 7 w 24"/>
                <a:gd name="T15" fmla="*/ 2 h 19"/>
                <a:gd name="T16" fmla="*/ 6 w 24"/>
                <a:gd name="T17" fmla="*/ 0 h 19"/>
                <a:gd name="T18" fmla="*/ 6 w 24"/>
                <a:gd name="T19" fmla="*/ 0 h 19"/>
                <a:gd name="T20" fmla="*/ 6 w 24"/>
                <a:gd name="T21" fmla="*/ 5 h 19"/>
                <a:gd name="T22" fmla="*/ 4 w 24"/>
                <a:gd name="T23" fmla="*/ 8 h 19"/>
                <a:gd name="T24" fmla="*/ 4 w 24"/>
                <a:gd name="T25" fmla="*/ 10 h 19"/>
                <a:gd name="T26" fmla="*/ 3 w 24"/>
                <a:gd name="T27" fmla="*/ 10 h 19"/>
                <a:gd name="T28" fmla="*/ 1 w 24"/>
                <a:gd name="T29" fmla="*/ 13 h 19"/>
                <a:gd name="T30" fmla="*/ 0 w 24"/>
                <a:gd name="T31" fmla="*/ 15 h 19"/>
                <a:gd name="T32" fmla="*/ 0 w 24"/>
                <a:gd name="T33" fmla="*/ 16 h 19"/>
                <a:gd name="T34" fmla="*/ 1 w 24"/>
                <a:gd name="T35" fmla="*/ 18 h 19"/>
                <a:gd name="T36" fmla="*/ 3 w 24"/>
                <a:gd name="T37" fmla="*/ 18 h 19"/>
                <a:gd name="T38" fmla="*/ 6 w 24"/>
                <a:gd name="T39" fmla="*/ 18 h 19"/>
                <a:gd name="T40" fmla="*/ 6 w 24"/>
                <a:gd name="T41" fmla="*/ 19 h 19"/>
                <a:gd name="T42" fmla="*/ 6 w 24"/>
                <a:gd name="T43" fmla="*/ 19 h 19"/>
                <a:gd name="T44" fmla="*/ 7 w 24"/>
                <a:gd name="T4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9">
                  <a:moveTo>
                    <a:pt x="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/>
          </p:nvSpPr>
          <p:spPr bwMode="auto">
            <a:xfrm>
              <a:off x="4338952" y="4020734"/>
              <a:ext cx="164817" cy="202033"/>
            </a:xfrm>
            <a:custGeom>
              <a:avLst/>
              <a:gdLst>
                <a:gd name="T0" fmla="*/ 45 w 93"/>
                <a:gd name="T1" fmla="*/ 109 h 114"/>
                <a:gd name="T2" fmla="*/ 50 w 93"/>
                <a:gd name="T3" fmla="*/ 105 h 114"/>
                <a:gd name="T4" fmla="*/ 46 w 93"/>
                <a:gd name="T5" fmla="*/ 98 h 114"/>
                <a:gd name="T6" fmla="*/ 45 w 93"/>
                <a:gd name="T7" fmla="*/ 90 h 114"/>
                <a:gd name="T8" fmla="*/ 53 w 93"/>
                <a:gd name="T9" fmla="*/ 86 h 114"/>
                <a:gd name="T10" fmla="*/ 61 w 93"/>
                <a:gd name="T11" fmla="*/ 82 h 114"/>
                <a:gd name="T12" fmla="*/ 64 w 93"/>
                <a:gd name="T13" fmla="*/ 77 h 114"/>
                <a:gd name="T14" fmla="*/ 68 w 93"/>
                <a:gd name="T15" fmla="*/ 85 h 114"/>
                <a:gd name="T16" fmla="*/ 72 w 93"/>
                <a:gd name="T17" fmla="*/ 86 h 114"/>
                <a:gd name="T18" fmla="*/ 80 w 93"/>
                <a:gd name="T19" fmla="*/ 81 h 114"/>
                <a:gd name="T20" fmla="*/ 85 w 93"/>
                <a:gd name="T21" fmla="*/ 87 h 114"/>
                <a:gd name="T22" fmla="*/ 89 w 93"/>
                <a:gd name="T23" fmla="*/ 78 h 114"/>
                <a:gd name="T24" fmla="*/ 89 w 93"/>
                <a:gd name="T25" fmla="*/ 73 h 114"/>
                <a:gd name="T26" fmla="*/ 90 w 93"/>
                <a:gd name="T27" fmla="*/ 64 h 114"/>
                <a:gd name="T28" fmla="*/ 90 w 93"/>
                <a:gd name="T29" fmla="*/ 54 h 114"/>
                <a:gd name="T30" fmla="*/ 85 w 93"/>
                <a:gd name="T31" fmla="*/ 50 h 114"/>
                <a:gd name="T32" fmla="*/ 81 w 93"/>
                <a:gd name="T33" fmla="*/ 46 h 114"/>
                <a:gd name="T34" fmla="*/ 85 w 93"/>
                <a:gd name="T35" fmla="*/ 33 h 114"/>
                <a:gd name="T36" fmla="*/ 90 w 93"/>
                <a:gd name="T37" fmla="*/ 26 h 114"/>
                <a:gd name="T38" fmla="*/ 85 w 93"/>
                <a:gd name="T39" fmla="*/ 17 h 114"/>
                <a:gd name="T40" fmla="*/ 70 w 93"/>
                <a:gd name="T41" fmla="*/ 21 h 114"/>
                <a:gd name="T42" fmla="*/ 72 w 93"/>
                <a:gd name="T43" fmla="*/ 8 h 114"/>
                <a:gd name="T44" fmla="*/ 70 w 93"/>
                <a:gd name="T45" fmla="*/ 2 h 114"/>
                <a:gd name="T46" fmla="*/ 57 w 93"/>
                <a:gd name="T47" fmla="*/ 2 h 114"/>
                <a:gd name="T48" fmla="*/ 41 w 93"/>
                <a:gd name="T49" fmla="*/ 2 h 114"/>
                <a:gd name="T50" fmla="*/ 22 w 93"/>
                <a:gd name="T51" fmla="*/ 25 h 114"/>
                <a:gd name="T52" fmla="*/ 17 w 93"/>
                <a:gd name="T53" fmla="*/ 25 h 114"/>
                <a:gd name="T54" fmla="*/ 13 w 93"/>
                <a:gd name="T55" fmla="*/ 29 h 114"/>
                <a:gd name="T56" fmla="*/ 9 w 93"/>
                <a:gd name="T57" fmla="*/ 33 h 114"/>
                <a:gd name="T58" fmla="*/ 20 w 93"/>
                <a:gd name="T59" fmla="*/ 41 h 114"/>
                <a:gd name="T60" fmla="*/ 13 w 93"/>
                <a:gd name="T61" fmla="*/ 41 h 114"/>
                <a:gd name="T62" fmla="*/ 9 w 93"/>
                <a:gd name="T63" fmla="*/ 41 h 114"/>
                <a:gd name="T64" fmla="*/ 6 w 93"/>
                <a:gd name="T65" fmla="*/ 54 h 114"/>
                <a:gd name="T66" fmla="*/ 1 w 93"/>
                <a:gd name="T67" fmla="*/ 56 h 114"/>
                <a:gd name="T68" fmla="*/ 0 w 93"/>
                <a:gd name="T69" fmla="*/ 57 h 114"/>
                <a:gd name="T70" fmla="*/ 6 w 93"/>
                <a:gd name="T71" fmla="*/ 69 h 114"/>
                <a:gd name="T72" fmla="*/ 9 w 93"/>
                <a:gd name="T73" fmla="*/ 70 h 114"/>
                <a:gd name="T74" fmla="*/ 6 w 93"/>
                <a:gd name="T75" fmla="*/ 73 h 114"/>
                <a:gd name="T76" fmla="*/ 10 w 93"/>
                <a:gd name="T77" fmla="*/ 82 h 114"/>
                <a:gd name="T78" fmla="*/ 22 w 93"/>
                <a:gd name="T79" fmla="*/ 95 h 114"/>
                <a:gd name="T80" fmla="*/ 37 w 93"/>
                <a:gd name="T81" fmla="*/ 114 h 114"/>
                <a:gd name="T82" fmla="*/ 44 w 93"/>
                <a:gd name="T83" fmla="*/ 107 h 114"/>
                <a:gd name="T84" fmla="*/ 44 w 93"/>
                <a:gd name="T85" fmla="*/ 107 h 114"/>
                <a:gd name="T86" fmla="*/ 18 w 93"/>
                <a:gd name="T87" fmla="*/ 90 h 114"/>
                <a:gd name="T88" fmla="*/ 20 w 93"/>
                <a:gd name="T89" fmla="*/ 90 h 114"/>
                <a:gd name="T90" fmla="*/ 18 w 93"/>
                <a:gd name="T91" fmla="*/ 90 h 114"/>
                <a:gd name="T92" fmla="*/ 18 w 93"/>
                <a:gd name="T9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114">
                  <a:moveTo>
                    <a:pt x="44" y="107"/>
                  </a:moveTo>
                  <a:lnTo>
                    <a:pt x="45" y="107"/>
                  </a:lnTo>
                  <a:lnTo>
                    <a:pt x="45" y="109"/>
                  </a:lnTo>
                  <a:lnTo>
                    <a:pt x="46" y="111"/>
                  </a:lnTo>
                  <a:lnTo>
                    <a:pt x="50" y="111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6" y="101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61" y="82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6" y="81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5"/>
                  </a:lnTo>
                  <a:lnTo>
                    <a:pt x="80" y="81"/>
                  </a:lnTo>
                  <a:lnTo>
                    <a:pt x="81" y="86"/>
                  </a:lnTo>
                  <a:lnTo>
                    <a:pt x="84" y="90"/>
                  </a:lnTo>
                  <a:lnTo>
                    <a:pt x="85" y="87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9" y="78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0" y="69"/>
                  </a:lnTo>
                  <a:lnTo>
                    <a:pt x="90" y="64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4" y="42"/>
                  </a:lnTo>
                  <a:lnTo>
                    <a:pt x="84" y="37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0" y="29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0" y="21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25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5" y="65"/>
                  </a:lnTo>
                  <a:lnTo>
                    <a:pt x="6" y="69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3" y="73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22" y="95"/>
                  </a:lnTo>
                  <a:lnTo>
                    <a:pt x="28" y="103"/>
                  </a:lnTo>
                  <a:lnTo>
                    <a:pt x="33" y="109"/>
                  </a:lnTo>
                  <a:lnTo>
                    <a:pt x="37" y="114"/>
                  </a:lnTo>
                  <a:lnTo>
                    <a:pt x="40" y="111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close/>
                  <a:moveTo>
                    <a:pt x="18" y="90"/>
                  </a:moveTo>
                  <a:lnTo>
                    <a:pt x="17" y="87"/>
                  </a:lnTo>
                  <a:lnTo>
                    <a:pt x="18" y="87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/>
          </p:nvSpPr>
          <p:spPr bwMode="auto">
            <a:xfrm>
              <a:off x="4539214" y="4811143"/>
              <a:ext cx="462549" cy="404066"/>
            </a:xfrm>
            <a:custGeom>
              <a:avLst/>
              <a:gdLst>
                <a:gd name="T0" fmla="*/ 160 w 197"/>
                <a:gd name="T1" fmla="*/ 0 h 172"/>
                <a:gd name="T2" fmla="*/ 151 w 197"/>
                <a:gd name="T3" fmla="*/ 4 h 172"/>
                <a:gd name="T4" fmla="*/ 141 w 197"/>
                <a:gd name="T5" fmla="*/ 10 h 172"/>
                <a:gd name="T6" fmla="*/ 130 w 197"/>
                <a:gd name="T7" fmla="*/ 21 h 172"/>
                <a:gd name="T8" fmla="*/ 121 w 197"/>
                <a:gd name="T9" fmla="*/ 34 h 172"/>
                <a:gd name="T10" fmla="*/ 114 w 197"/>
                <a:gd name="T11" fmla="*/ 44 h 172"/>
                <a:gd name="T12" fmla="*/ 104 w 197"/>
                <a:gd name="T13" fmla="*/ 50 h 172"/>
                <a:gd name="T14" fmla="*/ 90 w 197"/>
                <a:gd name="T15" fmla="*/ 44 h 172"/>
                <a:gd name="T16" fmla="*/ 79 w 197"/>
                <a:gd name="T17" fmla="*/ 49 h 172"/>
                <a:gd name="T18" fmla="*/ 69 w 197"/>
                <a:gd name="T19" fmla="*/ 60 h 172"/>
                <a:gd name="T20" fmla="*/ 64 w 197"/>
                <a:gd name="T21" fmla="*/ 64 h 172"/>
                <a:gd name="T22" fmla="*/ 54 w 197"/>
                <a:gd name="T23" fmla="*/ 60 h 172"/>
                <a:gd name="T24" fmla="*/ 52 w 197"/>
                <a:gd name="T25" fmla="*/ 40 h 172"/>
                <a:gd name="T26" fmla="*/ 48 w 197"/>
                <a:gd name="T27" fmla="*/ 25 h 172"/>
                <a:gd name="T28" fmla="*/ 45 w 197"/>
                <a:gd name="T29" fmla="*/ 86 h 172"/>
                <a:gd name="T30" fmla="*/ 38 w 197"/>
                <a:gd name="T31" fmla="*/ 90 h 172"/>
                <a:gd name="T32" fmla="*/ 28 w 197"/>
                <a:gd name="T33" fmla="*/ 92 h 172"/>
                <a:gd name="T34" fmla="*/ 15 w 197"/>
                <a:gd name="T35" fmla="*/ 84 h 172"/>
                <a:gd name="T36" fmla="*/ 11 w 197"/>
                <a:gd name="T37" fmla="*/ 80 h 172"/>
                <a:gd name="T38" fmla="*/ 6 w 197"/>
                <a:gd name="T39" fmla="*/ 87 h 172"/>
                <a:gd name="T40" fmla="*/ 8 w 197"/>
                <a:gd name="T41" fmla="*/ 114 h 172"/>
                <a:gd name="T42" fmla="*/ 25 w 197"/>
                <a:gd name="T43" fmla="*/ 139 h 172"/>
                <a:gd name="T44" fmla="*/ 21 w 197"/>
                <a:gd name="T45" fmla="*/ 146 h 172"/>
                <a:gd name="T46" fmla="*/ 22 w 197"/>
                <a:gd name="T47" fmla="*/ 150 h 172"/>
                <a:gd name="T48" fmla="*/ 25 w 197"/>
                <a:gd name="T49" fmla="*/ 162 h 172"/>
                <a:gd name="T50" fmla="*/ 28 w 197"/>
                <a:gd name="T51" fmla="*/ 162 h 172"/>
                <a:gd name="T52" fmla="*/ 35 w 197"/>
                <a:gd name="T53" fmla="*/ 166 h 172"/>
                <a:gd name="T54" fmla="*/ 42 w 197"/>
                <a:gd name="T55" fmla="*/ 172 h 172"/>
                <a:gd name="T56" fmla="*/ 54 w 197"/>
                <a:gd name="T57" fmla="*/ 166 h 172"/>
                <a:gd name="T58" fmla="*/ 67 w 197"/>
                <a:gd name="T59" fmla="*/ 163 h 172"/>
                <a:gd name="T60" fmla="*/ 78 w 197"/>
                <a:gd name="T61" fmla="*/ 162 h 172"/>
                <a:gd name="T62" fmla="*/ 94 w 197"/>
                <a:gd name="T63" fmla="*/ 162 h 172"/>
                <a:gd name="T64" fmla="*/ 105 w 197"/>
                <a:gd name="T65" fmla="*/ 160 h 172"/>
                <a:gd name="T66" fmla="*/ 108 w 197"/>
                <a:gd name="T67" fmla="*/ 159 h 172"/>
                <a:gd name="T68" fmla="*/ 125 w 197"/>
                <a:gd name="T69" fmla="*/ 155 h 172"/>
                <a:gd name="T70" fmla="*/ 154 w 197"/>
                <a:gd name="T71" fmla="*/ 129 h 172"/>
                <a:gd name="T72" fmla="*/ 173 w 197"/>
                <a:gd name="T73" fmla="*/ 106 h 172"/>
                <a:gd name="T74" fmla="*/ 183 w 197"/>
                <a:gd name="T75" fmla="*/ 92 h 172"/>
                <a:gd name="T76" fmla="*/ 190 w 197"/>
                <a:gd name="T77" fmla="*/ 87 h 172"/>
                <a:gd name="T78" fmla="*/ 190 w 197"/>
                <a:gd name="T79" fmla="*/ 63 h 172"/>
                <a:gd name="T80" fmla="*/ 184 w 197"/>
                <a:gd name="T81" fmla="*/ 69 h 172"/>
                <a:gd name="T82" fmla="*/ 177 w 197"/>
                <a:gd name="T83" fmla="*/ 54 h 172"/>
                <a:gd name="T84" fmla="*/ 187 w 197"/>
                <a:gd name="T85" fmla="*/ 53 h 172"/>
                <a:gd name="T86" fmla="*/ 188 w 197"/>
                <a:gd name="T87" fmla="*/ 44 h 172"/>
                <a:gd name="T88" fmla="*/ 187 w 197"/>
                <a:gd name="T89" fmla="*/ 27 h 172"/>
                <a:gd name="T90" fmla="*/ 183 w 197"/>
                <a:gd name="T91" fmla="*/ 11 h 172"/>
                <a:gd name="T92" fmla="*/ 180 w 197"/>
                <a:gd name="T93" fmla="*/ 1 h 172"/>
                <a:gd name="T94" fmla="*/ 151 w 197"/>
                <a:gd name="T95" fmla="*/ 105 h 172"/>
                <a:gd name="T96" fmla="*/ 141 w 197"/>
                <a:gd name="T97" fmla="*/ 110 h 172"/>
                <a:gd name="T98" fmla="*/ 131 w 197"/>
                <a:gd name="T99" fmla="*/ 110 h 172"/>
                <a:gd name="T100" fmla="*/ 127 w 197"/>
                <a:gd name="T101" fmla="*/ 102 h 172"/>
                <a:gd name="T102" fmla="*/ 137 w 197"/>
                <a:gd name="T103" fmla="*/ 92 h 172"/>
                <a:gd name="T104" fmla="*/ 145 w 197"/>
                <a:gd name="T105" fmla="*/ 87 h 172"/>
                <a:gd name="T106" fmla="*/ 155 w 197"/>
                <a:gd name="T107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172">
                  <a:moveTo>
                    <a:pt x="177" y="1"/>
                  </a:moveTo>
                  <a:cubicBezTo>
                    <a:pt x="171" y="1"/>
                    <a:pt x="171" y="1"/>
                    <a:pt x="171" y="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95"/>
                    <a:pt x="6" y="110"/>
                    <a:pt x="8" y="114"/>
                  </a:cubicBezTo>
                  <a:cubicBezTo>
                    <a:pt x="9" y="116"/>
                    <a:pt x="13" y="118"/>
                    <a:pt x="18" y="119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0" y="1"/>
                    <a:pt x="180" y="1"/>
                    <a:pt x="180" y="1"/>
                  </a:cubicBezTo>
                  <a:lnTo>
                    <a:pt x="177" y="1"/>
                  </a:lnTo>
                  <a:close/>
                  <a:moveTo>
                    <a:pt x="155" y="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7"/>
                    <a:pt x="155" y="97"/>
                    <a:pt x="155" y="97"/>
                  </a:cubicBezTo>
                  <a:lnTo>
                    <a:pt x="155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799729" y="4598477"/>
              <a:ext cx="219755" cy="219755"/>
            </a:xfrm>
            <a:custGeom>
              <a:avLst/>
              <a:gdLst>
                <a:gd name="T0" fmla="*/ 71 w 124"/>
                <a:gd name="T1" fmla="*/ 2 h 124"/>
                <a:gd name="T2" fmla="*/ 67 w 124"/>
                <a:gd name="T3" fmla="*/ 2 h 124"/>
                <a:gd name="T4" fmla="*/ 59 w 124"/>
                <a:gd name="T5" fmla="*/ 7 h 124"/>
                <a:gd name="T6" fmla="*/ 57 w 124"/>
                <a:gd name="T7" fmla="*/ 15 h 124"/>
                <a:gd name="T8" fmla="*/ 52 w 124"/>
                <a:gd name="T9" fmla="*/ 19 h 124"/>
                <a:gd name="T10" fmla="*/ 40 w 124"/>
                <a:gd name="T11" fmla="*/ 28 h 124"/>
                <a:gd name="T12" fmla="*/ 27 w 124"/>
                <a:gd name="T13" fmla="*/ 44 h 124"/>
                <a:gd name="T14" fmla="*/ 21 w 124"/>
                <a:gd name="T15" fmla="*/ 44 h 124"/>
                <a:gd name="T16" fmla="*/ 13 w 124"/>
                <a:gd name="T17" fmla="*/ 44 h 124"/>
                <a:gd name="T18" fmla="*/ 9 w 124"/>
                <a:gd name="T19" fmla="*/ 41 h 124"/>
                <a:gd name="T20" fmla="*/ 4 w 124"/>
                <a:gd name="T21" fmla="*/ 40 h 124"/>
                <a:gd name="T22" fmla="*/ 0 w 124"/>
                <a:gd name="T23" fmla="*/ 44 h 124"/>
                <a:gd name="T24" fmla="*/ 5 w 124"/>
                <a:gd name="T25" fmla="*/ 53 h 124"/>
                <a:gd name="T26" fmla="*/ 12 w 124"/>
                <a:gd name="T27" fmla="*/ 64 h 124"/>
                <a:gd name="T28" fmla="*/ 13 w 124"/>
                <a:gd name="T29" fmla="*/ 71 h 124"/>
                <a:gd name="T30" fmla="*/ 19 w 124"/>
                <a:gd name="T31" fmla="*/ 76 h 124"/>
                <a:gd name="T32" fmla="*/ 31 w 124"/>
                <a:gd name="T33" fmla="*/ 84 h 124"/>
                <a:gd name="T34" fmla="*/ 35 w 124"/>
                <a:gd name="T35" fmla="*/ 89 h 124"/>
                <a:gd name="T36" fmla="*/ 39 w 124"/>
                <a:gd name="T37" fmla="*/ 91 h 124"/>
                <a:gd name="T38" fmla="*/ 39 w 124"/>
                <a:gd name="T39" fmla="*/ 97 h 124"/>
                <a:gd name="T40" fmla="*/ 40 w 124"/>
                <a:gd name="T41" fmla="*/ 104 h 124"/>
                <a:gd name="T42" fmla="*/ 49 w 124"/>
                <a:gd name="T43" fmla="*/ 111 h 124"/>
                <a:gd name="T44" fmla="*/ 57 w 124"/>
                <a:gd name="T45" fmla="*/ 112 h 124"/>
                <a:gd name="T46" fmla="*/ 57 w 124"/>
                <a:gd name="T47" fmla="*/ 116 h 124"/>
                <a:gd name="T48" fmla="*/ 61 w 124"/>
                <a:gd name="T49" fmla="*/ 117 h 124"/>
                <a:gd name="T50" fmla="*/ 65 w 124"/>
                <a:gd name="T51" fmla="*/ 120 h 124"/>
                <a:gd name="T52" fmla="*/ 80 w 124"/>
                <a:gd name="T53" fmla="*/ 121 h 124"/>
                <a:gd name="T54" fmla="*/ 92 w 124"/>
                <a:gd name="T55" fmla="*/ 121 h 124"/>
                <a:gd name="T56" fmla="*/ 97 w 124"/>
                <a:gd name="T57" fmla="*/ 120 h 124"/>
                <a:gd name="T58" fmla="*/ 101 w 124"/>
                <a:gd name="T59" fmla="*/ 114 h 124"/>
                <a:gd name="T60" fmla="*/ 109 w 124"/>
                <a:gd name="T61" fmla="*/ 107 h 124"/>
                <a:gd name="T62" fmla="*/ 113 w 124"/>
                <a:gd name="T63" fmla="*/ 104 h 124"/>
                <a:gd name="T64" fmla="*/ 113 w 124"/>
                <a:gd name="T65" fmla="*/ 101 h 124"/>
                <a:gd name="T66" fmla="*/ 113 w 124"/>
                <a:gd name="T67" fmla="*/ 93 h 124"/>
                <a:gd name="T68" fmla="*/ 114 w 124"/>
                <a:gd name="T69" fmla="*/ 91 h 124"/>
                <a:gd name="T70" fmla="*/ 120 w 124"/>
                <a:gd name="T71" fmla="*/ 84 h 124"/>
                <a:gd name="T72" fmla="*/ 120 w 124"/>
                <a:gd name="T73" fmla="*/ 80 h 124"/>
                <a:gd name="T74" fmla="*/ 120 w 124"/>
                <a:gd name="T75" fmla="*/ 73 h 124"/>
                <a:gd name="T76" fmla="*/ 120 w 124"/>
                <a:gd name="T77" fmla="*/ 67 h 124"/>
                <a:gd name="T78" fmla="*/ 118 w 124"/>
                <a:gd name="T79" fmla="*/ 63 h 124"/>
                <a:gd name="T80" fmla="*/ 120 w 124"/>
                <a:gd name="T81" fmla="*/ 59 h 124"/>
                <a:gd name="T82" fmla="*/ 120 w 124"/>
                <a:gd name="T83" fmla="*/ 57 h 124"/>
                <a:gd name="T84" fmla="*/ 122 w 124"/>
                <a:gd name="T85" fmla="*/ 53 h 124"/>
                <a:gd name="T86" fmla="*/ 124 w 124"/>
                <a:gd name="T87" fmla="*/ 49 h 124"/>
                <a:gd name="T88" fmla="*/ 122 w 124"/>
                <a:gd name="T89" fmla="*/ 45 h 124"/>
                <a:gd name="T90" fmla="*/ 124 w 124"/>
                <a:gd name="T91" fmla="*/ 38 h 124"/>
                <a:gd name="T92" fmla="*/ 122 w 124"/>
                <a:gd name="T93" fmla="*/ 28 h 124"/>
                <a:gd name="T94" fmla="*/ 122 w 124"/>
                <a:gd name="T95" fmla="*/ 24 h 124"/>
                <a:gd name="T96" fmla="*/ 124 w 124"/>
                <a:gd name="T97" fmla="*/ 20 h 124"/>
                <a:gd name="T98" fmla="*/ 118 w 124"/>
                <a:gd name="T99" fmla="*/ 19 h 124"/>
                <a:gd name="T100" fmla="*/ 109 w 124"/>
                <a:gd name="T101" fmla="*/ 15 h 124"/>
                <a:gd name="T102" fmla="*/ 101 w 124"/>
                <a:gd name="T103" fmla="*/ 11 h 124"/>
                <a:gd name="T104" fmla="*/ 89 w 124"/>
                <a:gd name="T105" fmla="*/ 7 h 124"/>
                <a:gd name="T106" fmla="*/ 84 w 124"/>
                <a:gd name="T107" fmla="*/ 6 h 124"/>
                <a:gd name="T108" fmla="*/ 82 w 124"/>
                <a:gd name="T109" fmla="*/ 0 h 124"/>
                <a:gd name="T110" fmla="*/ 76 w 124"/>
                <a:gd name="T111" fmla="*/ 2 h 124"/>
                <a:gd name="T112" fmla="*/ 73 w 124"/>
                <a:gd name="T113" fmla="*/ 2 h 124"/>
                <a:gd name="T114" fmla="*/ 73 w 124"/>
                <a:gd name="T115" fmla="*/ 2 h 124"/>
                <a:gd name="T116" fmla="*/ 73 w 124"/>
                <a:gd name="T11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124">
                  <a:moveTo>
                    <a:pt x="73" y="2"/>
                  </a:moveTo>
                  <a:lnTo>
                    <a:pt x="71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7" y="15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44" y="23"/>
                  </a:lnTo>
                  <a:lnTo>
                    <a:pt x="40" y="28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5" y="53"/>
                  </a:lnTo>
                  <a:lnTo>
                    <a:pt x="11" y="60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31" y="84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9" y="91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9" y="101"/>
                  </a:lnTo>
                  <a:lnTo>
                    <a:pt x="40" y="104"/>
                  </a:lnTo>
                  <a:lnTo>
                    <a:pt x="44" y="108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73" y="120"/>
                  </a:lnTo>
                  <a:lnTo>
                    <a:pt x="80" y="121"/>
                  </a:lnTo>
                  <a:lnTo>
                    <a:pt x="88" y="121"/>
                  </a:lnTo>
                  <a:lnTo>
                    <a:pt x="92" y="121"/>
                  </a:lnTo>
                  <a:lnTo>
                    <a:pt x="93" y="124"/>
                  </a:lnTo>
                  <a:lnTo>
                    <a:pt x="97" y="120"/>
                  </a:lnTo>
                  <a:lnTo>
                    <a:pt x="100" y="117"/>
                  </a:lnTo>
                  <a:lnTo>
                    <a:pt x="101" y="114"/>
                  </a:lnTo>
                  <a:lnTo>
                    <a:pt x="105" y="111"/>
                  </a:lnTo>
                  <a:lnTo>
                    <a:pt x="109" y="107"/>
                  </a:lnTo>
                  <a:lnTo>
                    <a:pt x="110" y="104"/>
                  </a:lnTo>
                  <a:lnTo>
                    <a:pt x="113" y="104"/>
                  </a:lnTo>
                  <a:lnTo>
                    <a:pt x="113" y="103"/>
                  </a:lnTo>
                  <a:lnTo>
                    <a:pt x="113" y="101"/>
                  </a:lnTo>
                  <a:lnTo>
                    <a:pt x="113" y="97"/>
                  </a:lnTo>
                  <a:lnTo>
                    <a:pt x="113" y="93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8" y="87"/>
                  </a:lnTo>
                  <a:lnTo>
                    <a:pt x="120" y="84"/>
                  </a:lnTo>
                  <a:lnTo>
                    <a:pt x="120" y="81"/>
                  </a:lnTo>
                  <a:lnTo>
                    <a:pt x="120" y="80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18" y="68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20" y="59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2" y="55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9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4" y="38"/>
                  </a:lnTo>
                  <a:lnTo>
                    <a:pt x="124" y="36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9"/>
                  </a:lnTo>
                  <a:lnTo>
                    <a:pt x="114" y="16"/>
                  </a:lnTo>
                  <a:lnTo>
                    <a:pt x="109" y="15"/>
                  </a:lnTo>
                  <a:lnTo>
                    <a:pt x="102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649091" y="4669366"/>
              <a:ext cx="262288" cy="292416"/>
            </a:xfrm>
            <a:custGeom>
              <a:avLst/>
              <a:gdLst>
                <a:gd name="T0" fmla="*/ 144 w 148"/>
                <a:gd name="T1" fmla="*/ 77 h 165"/>
                <a:gd name="T2" fmla="*/ 142 w 148"/>
                <a:gd name="T3" fmla="*/ 74 h 165"/>
                <a:gd name="T4" fmla="*/ 136 w 148"/>
                <a:gd name="T5" fmla="*/ 71 h 165"/>
                <a:gd name="T6" fmla="*/ 129 w 148"/>
                <a:gd name="T7" fmla="*/ 68 h 165"/>
                <a:gd name="T8" fmla="*/ 124 w 148"/>
                <a:gd name="T9" fmla="*/ 61 h 165"/>
                <a:gd name="T10" fmla="*/ 124 w 148"/>
                <a:gd name="T11" fmla="*/ 55 h 165"/>
                <a:gd name="T12" fmla="*/ 121 w 148"/>
                <a:gd name="T13" fmla="*/ 49 h 165"/>
                <a:gd name="T14" fmla="*/ 116 w 148"/>
                <a:gd name="T15" fmla="*/ 49 h 165"/>
                <a:gd name="T16" fmla="*/ 110 w 148"/>
                <a:gd name="T17" fmla="*/ 40 h 165"/>
                <a:gd name="T18" fmla="*/ 98 w 148"/>
                <a:gd name="T19" fmla="*/ 31 h 165"/>
                <a:gd name="T20" fmla="*/ 97 w 148"/>
                <a:gd name="T21" fmla="*/ 24 h 165"/>
                <a:gd name="T22" fmla="*/ 90 w 148"/>
                <a:gd name="T23" fmla="*/ 13 h 165"/>
                <a:gd name="T24" fmla="*/ 85 w 148"/>
                <a:gd name="T25" fmla="*/ 4 h 165"/>
                <a:gd name="T26" fmla="*/ 84 w 148"/>
                <a:gd name="T27" fmla="*/ 0 h 165"/>
                <a:gd name="T28" fmla="*/ 82 w 148"/>
                <a:gd name="T29" fmla="*/ 0 h 165"/>
                <a:gd name="T30" fmla="*/ 80 w 148"/>
                <a:gd name="T31" fmla="*/ 0 h 165"/>
                <a:gd name="T32" fmla="*/ 76 w 148"/>
                <a:gd name="T33" fmla="*/ 4 h 165"/>
                <a:gd name="T34" fmla="*/ 72 w 148"/>
                <a:gd name="T35" fmla="*/ 1 h 165"/>
                <a:gd name="T36" fmla="*/ 67 w 148"/>
                <a:gd name="T37" fmla="*/ 5 h 165"/>
                <a:gd name="T38" fmla="*/ 59 w 148"/>
                <a:gd name="T39" fmla="*/ 13 h 165"/>
                <a:gd name="T40" fmla="*/ 57 w 148"/>
                <a:gd name="T41" fmla="*/ 7 h 165"/>
                <a:gd name="T42" fmla="*/ 53 w 148"/>
                <a:gd name="T43" fmla="*/ 4 h 165"/>
                <a:gd name="T44" fmla="*/ 45 w 148"/>
                <a:gd name="T45" fmla="*/ 5 h 165"/>
                <a:gd name="T46" fmla="*/ 19 w 148"/>
                <a:gd name="T47" fmla="*/ 9 h 165"/>
                <a:gd name="T48" fmla="*/ 1 w 148"/>
                <a:gd name="T49" fmla="*/ 76 h 165"/>
                <a:gd name="T50" fmla="*/ 1 w 148"/>
                <a:gd name="T51" fmla="*/ 88 h 165"/>
                <a:gd name="T52" fmla="*/ 0 w 148"/>
                <a:gd name="T53" fmla="*/ 125 h 165"/>
                <a:gd name="T54" fmla="*/ 3 w 148"/>
                <a:gd name="T55" fmla="*/ 128 h 165"/>
                <a:gd name="T56" fmla="*/ 7 w 148"/>
                <a:gd name="T57" fmla="*/ 133 h 165"/>
                <a:gd name="T58" fmla="*/ 13 w 148"/>
                <a:gd name="T59" fmla="*/ 150 h 165"/>
                <a:gd name="T60" fmla="*/ 9 w 148"/>
                <a:gd name="T61" fmla="*/ 159 h 165"/>
                <a:gd name="T62" fmla="*/ 15 w 148"/>
                <a:gd name="T63" fmla="*/ 163 h 165"/>
                <a:gd name="T64" fmla="*/ 23 w 148"/>
                <a:gd name="T65" fmla="*/ 165 h 165"/>
                <a:gd name="T66" fmla="*/ 28 w 148"/>
                <a:gd name="T67" fmla="*/ 163 h 165"/>
                <a:gd name="T68" fmla="*/ 29 w 148"/>
                <a:gd name="T69" fmla="*/ 159 h 165"/>
                <a:gd name="T70" fmla="*/ 37 w 148"/>
                <a:gd name="T71" fmla="*/ 154 h 165"/>
                <a:gd name="T72" fmla="*/ 43 w 148"/>
                <a:gd name="T73" fmla="*/ 145 h 165"/>
                <a:gd name="T74" fmla="*/ 49 w 148"/>
                <a:gd name="T75" fmla="*/ 137 h 165"/>
                <a:gd name="T76" fmla="*/ 57 w 148"/>
                <a:gd name="T77" fmla="*/ 138 h 165"/>
                <a:gd name="T78" fmla="*/ 63 w 148"/>
                <a:gd name="T79" fmla="*/ 142 h 165"/>
                <a:gd name="T80" fmla="*/ 76 w 148"/>
                <a:gd name="T81" fmla="*/ 146 h 165"/>
                <a:gd name="T82" fmla="*/ 81 w 148"/>
                <a:gd name="T83" fmla="*/ 145 h 165"/>
                <a:gd name="T84" fmla="*/ 89 w 148"/>
                <a:gd name="T85" fmla="*/ 138 h 165"/>
                <a:gd name="T86" fmla="*/ 93 w 148"/>
                <a:gd name="T87" fmla="*/ 128 h 165"/>
                <a:gd name="T88" fmla="*/ 98 w 148"/>
                <a:gd name="T89" fmla="*/ 125 h 165"/>
                <a:gd name="T90" fmla="*/ 106 w 148"/>
                <a:gd name="T91" fmla="*/ 118 h 165"/>
                <a:gd name="T92" fmla="*/ 110 w 148"/>
                <a:gd name="T93" fmla="*/ 108 h 165"/>
                <a:gd name="T94" fmla="*/ 120 w 148"/>
                <a:gd name="T95" fmla="*/ 101 h 165"/>
                <a:gd name="T96" fmla="*/ 125 w 148"/>
                <a:gd name="T97" fmla="*/ 93 h 165"/>
                <a:gd name="T98" fmla="*/ 133 w 148"/>
                <a:gd name="T99" fmla="*/ 88 h 165"/>
                <a:gd name="T100" fmla="*/ 138 w 148"/>
                <a:gd name="T101" fmla="*/ 85 h 165"/>
                <a:gd name="T102" fmla="*/ 142 w 148"/>
                <a:gd name="T103" fmla="*/ 81 h 165"/>
                <a:gd name="T104" fmla="*/ 146 w 148"/>
                <a:gd name="T105" fmla="*/ 77 h 165"/>
                <a:gd name="T106" fmla="*/ 146 w 148"/>
                <a:gd name="T107" fmla="*/ 77 h 165"/>
                <a:gd name="T108" fmla="*/ 146 w 148"/>
                <a:gd name="T109" fmla="*/ 77 h 165"/>
                <a:gd name="T110" fmla="*/ 146 w 148"/>
                <a:gd name="T111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65">
                  <a:moveTo>
                    <a:pt x="146" y="77"/>
                  </a:moveTo>
                  <a:lnTo>
                    <a:pt x="144" y="77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36" y="71"/>
                  </a:lnTo>
                  <a:lnTo>
                    <a:pt x="134" y="71"/>
                  </a:lnTo>
                  <a:lnTo>
                    <a:pt x="129" y="68"/>
                  </a:lnTo>
                  <a:lnTo>
                    <a:pt x="125" y="64"/>
                  </a:lnTo>
                  <a:lnTo>
                    <a:pt x="124" y="61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4" y="51"/>
                  </a:lnTo>
                  <a:lnTo>
                    <a:pt x="121" y="49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6" y="44"/>
                  </a:lnTo>
                  <a:lnTo>
                    <a:pt x="110" y="40"/>
                  </a:lnTo>
                  <a:lnTo>
                    <a:pt x="104" y="36"/>
                  </a:lnTo>
                  <a:lnTo>
                    <a:pt x="98" y="31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6" y="20"/>
                  </a:lnTo>
                  <a:lnTo>
                    <a:pt x="90" y="13"/>
                  </a:lnTo>
                  <a:lnTo>
                    <a:pt x="86" y="7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2" y="1"/>
                  </a:lnTo>
                  <a:lnTo>
                    <a:pt x="71" y="4"/>
                  </a:lnTo>
                  <a:lnTo>
                    <a:pt x="67" y="5"/>
                  </a:lnTo>
                  <a:lnTo>
                    <a:pt x="60" y="12"/>
                  </a:lnTo>
                  <a:lnTo>
                    <a:pt x="59" y="13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19" y="9"/>
                  </a:lnTo>
                  <a:lnTo>
                    <a:pt x="16" y="76"/>
                  </a:lnTo>
                  <a:lnTo>
                    <a:pt x="1" y="76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29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3" y="150"/>
                  </a:lnTo>
                  <a:lnTo>
                    <a:pt x="11" y="155"/>
                  </a:lnTo>
                  <a:lnTo>
                    <a:pt x="9" y="159"/>
                  </a:lnTo>
                  <a:lnTo>
                    <a:pt x="11" y="165"/>
                  </a:lnTo>
                  <a:lnTo>
                    <a:pt x="15" y="163"/>
                  </a:lnTo>
                  <a:lnTo>
                    <a:pt x="16" y="163"/>
                  </a:lnTo>
                  <a:lnTo>
                    <a:pt x="23" y="165"/>
                  </a:lnTo>
                  <a:lnTo>
                    <a:pt x="27" y="163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7" y="154"/>
                  </a:lnTo>
                  <a:lnTo>
                    <a:pt x="41" y="150"/>
                  </a:lnTo>
                  <a:lnTo>
                    <a:pt x="43" y="145"/>
                  </a:lnTo>
                  <a:lnTo>
                    <a:pt x="45" y="138"/>
                  </a:lnTo>
                  <a:lnTo>
                    <a:pt x="49" y="137"/>
                  </a:lnTo>
                  <a:lnTo>
                    <a:pt x="53" y="134"/>
                  </a:lnTo>
                  <a:lnTo>
                    <a:pt x="57" y="138"/>
                  </a:lnTo>
                  <a:lnTo>
                    <a:pt x="60" y="141"/>
                  </a:lnTo>
                  <a:lnTo>
                    <a:pt x="63" y="142"/>
                  </a:lnTo>
                  <a:lnTo>
                    <a:pt x="72" y="145"/>
                  </a:lnTo>
                  <a:lnTo>
                    <a:pt x="76" y="146"/>
                  </a:lnTo>
                  <a:lnTo>
                    <a:pt x="77" y="145"/>
                  </a:lnTo>
                  <a:lnTo>
                    <a:pt x="81" y="145"/>
                  </a:lnTo>
                  <a:lnTo>
                    <a:pt x="85" y="142"/>
                  </a:lnTo>
                  <a:lnTo>
                    <a:pt x="89" y="138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5"/>
                  </a:lnTo>
                  <a:lnTo>
                    <a:pt x="98" y="125"/>
                  </a:lnTo>
                  <a:lnTo>
                    <a:pt x="102" y="121"/>
                  </a:lnTo>
                  <a:lnTo>
                    <a:pt x="106" y="118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2" y="105"/>
                  </a:lnTo>
                  <a:lnTo>
                    <a:pt x="120" y="101"/>
                  </a:lnTo>
                  <a:lnTo>
                    <a:pt x="121" y="98"/>
                  </a:lnTo>
                  <a:lnTo>
                    <a:pt x="125" y="93"/>
                  </a:lnTo>
                  <a:lnTo>
                    <a:pt x="129" y="89"/>
                  </a:lnTo>
                  <a:lnTo>
                    <a:pt x="133" y="88"/>
                  </a:lnTo>
                  <a:lnTo>
                    <a:pt x="134" y="85"/>
                  </a:lnTo>
                  <a:lnTo>
                    <a:pt x="138" y="85"/>
                  </a:lnTo>
                  <a:lnTo>
                    <a:pt x="141" y="84"/>
                  </a:lnTo>
                  <a:lnTo>
                    <a:pt x="142" y="81"/>
                  </a:lnTo>
                  <a:lnTo>
                    <a:pt x="148" y="80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929102" y="4128840"/>
              <a:ext cx="304822" cy="345583"/>
            </a:xfrm>
            <a:custGeom>
              <a:avLst/>
              <a:gdLst>
                <a:gd name="T0" fmla="*/ 164 w 172"/>
                <a:gd name="T1" fmla="*/ 164 h 195"/>
                <a:gd name="T2" fmla="*/ 161 w 172"/>
                <a:gd name="T3" fmla="*/ 157 h 195"/>
                <a:gd name="T4" fmla="*/ 157 w 172"/>
                <a:gd name="T5" fmla="*/ 147 h 195"/>
                <a:gd name="T6" fmla="*/ 156 w 172"/>
                <a:gd name="T7" fmla="*/ 141 h 195"/>
                <a:gd name="T8" fmla="*/ 157 w 172"/>
                <a:gd name="T9" fmla="*/ 123 h 195"/>
                <a:gd name="T10" fmla="*/ 156 w 172"/>
                <a:gd name="T11" fmla="*/ 117 h 195"/>
                <a:gd name="T12" fmla="*/ 156 w 172"/>
                <a:gd name="T13" fmla="*/ 107 h 195"/>
                <a:gd name="T14" fmla="*/ 148 w 172"/>
                <a:gd name="T15" fmla="*/ 95 h 195"/>
                <a:gd name="T16" fmla="*/ 150 w 172"/>
                <a:gd name="T17" fmla="*/ 80 h 195"/>
                <a:gd name="T18" fmla="*/ 152 w 172"/>
                <a:gd name="T19" fmla="*/ 65 h 195"/>
                <a:gd name="T20" fmla="*/ 129 w 172"/>
                <a:gd name="T21" fmla="*/ 46 h 195"/>
                <a:gd name="T22" fmla="*/ 125 w 172"/>
                <a:gd name="T23" fmla="*/ 34 h 195"/>
                <a:gd name="T24" fmla="*/ 68 w 172"/>
                <a:gd name="T25" fmla="*/ 8 h 195"/>
                <a:gd name="T26" fmla="*/ 67 w 172"/>
                <a:gd name="T27" fmla="*/ 12 h 195"/>
                <a:gd name="T28" fmla="*/ 60 w 172"/>
                <a:gd name="T29" fmla="*/ 17 h 195"/>
                <a:gd name="T30" fmla="*/ 59 w 172"/>
                <a:gd name="T31" fmla="*/ 20 h 195"/>
                <a:gd name="T32" fmla="*/ 67 w 172"/>
                <a:gd name="T33" fmla="*/ 24 h 195"/>
                <a:gd name="T34" fmla="*/ 55 w 172"/>
                <a:gd name="T35" fmla="*/ 25 h 195"/>
                <a:gd name="T36" fmla="*/ 49 w 172"/>
                <a:gd name="T37" fmla="*/ 25 h 195"/>
                <a:gd name="T38" fmla="*/ 41 w 172"/>
                <a:gd name="T39" fmla="*/ 25 h 195"/>
                <a:gd name="T40" fmla="*/ 37 w 172"/>
                <a:gd name="T41" fmla="*/ 30 h 195"/>
                <a:gd name="T42" fmla="*/ 33 w 172"/>
                <a:gd name="T43" fmla="*/ 21 h 195"/>
                <a:gd name="T44" fmla="*/ 36 w 172"/>
                <a:gd name="T45" fmla="*/ 8 h 195"/>
                <a:gd name="T46" fmla="*/ 27 w 172"/>
                <a:gd name="T47" fmla="*/ 0 h 195"/>
                <a:gd name="T48" fmla="*/ 15 w 172"/>
                <a:gd name="T49" fmla="*/ 3 h 195"/>
                <a:gd name="T50" fmla="*/ 20 w 172"/>
                <a:gd name="T51" fmla="*/ 16 h 195"/>
                <a:gd name="T52" fmla="*/ 19 w 172"/>
                <a:gd name="T53" fmla="*/ 25 h 195"/>
                <a:gd name="T54" fmla="*/ 15 w 172"/>
                <a:gd name="T55" fmla="*/ 33 h 195"/>
                <a:gd name="T56" fmla="*/ 20 w 172"/>
                <a:gd name="T57" fmla="*/ 37 h 195"/>
                <a:gd name="T58" fmla="*/ 16 w 172"/>
                <a:gd name="T59" fmla="*/ 44 h 195"/>
                <a:gd name="T60" fmla="*/ 15 w 172"/>
                <a:gd name="T61" fmla="*/ 52 h 195"/>
                <a:gd name="T62" fmla="*/ 5 w 172"/>
                <a:gd name="T63" fmla="*/ 61 h 195"/>
                <a:gd name="T64" fmla="*/ 3 w 172"/>
                <a:gd name="T65" fmla="*/ 74 h 195"/>
                <a:gd name="T66" fmla="*/ 5 w 172"/>
                <a:gd name="T67" fmla="*/ 90 h 195"/>
                <a:gd name="T68" fmla="*/ 5 w 172"/>
                <a:gd name="T69" fmla="*/ 99 h 195"/>
                <a:gd name="T70" fmla="*/ 16 w 172"/>
                <a:gd name="T71" fmla="*/ 118 h 195"/>
                <a:gd name="T72" fmla="*/ 32 w 172"/>
                <a:gd name="T73" fmla="*/ 143 h 195"/>
                <a:gd name="T74" fmla="*/ 43 w 172"/>
                <a:gd name="T75" fmla="*/ 147 h 195"/>
                <a:gd name="T76" fmla="*/ 51 w 172"/>
                <a:gd name="T77" fmla="*/ 151 h 195"/>
                <a:gd name="T78" fmla="*/ 63 w 172"/>
                <a:gd name="T79" fmla="*/ 157 h 195"/>
                <a:gd name="T80" fmla="*/ 68 w 172"/>
                <a:gd name="T81" fmla="*/ 158 h 195"/>
                <a:gd name="T82" fmla="*/ 72 w 172"/>
                <a:gd name="T83" fmla="*/ 154 h 195"/>
                <a:gd name="T84" fmla="*/ 80 w 172"/>
                <a:gd name="T85" fmla="*/ 179 h 195"/>
                <a:gd name="T86" fmla="*/ 85 w 172"/>
                <a:gd name="T87" fmla="*/ 192 h 195"/>
                <a:gd name="T88" fmla="*/ 100 w 172"/>
                <a:gd name="T89" fmla="*/ 191 h 195"/>
                <a:gd name="T90" fmla="*/ 116 w 172"/>
                <a:gd name="T91" fmla="*/ 192 h 195"/>
                <a:gd name="T92" fmla="*/ 130 w 172"/>
                <a:gd name="T93" fmla="*/ 188 h 195"/>
                <a:gd name="T94" fmla="*/ 144 w 172"/>
                <a:gd name="T95" fmla="*/ 187 h 195"/>
                <a:gd name="T96" fmla="*/ 160 w 172"/>
                <a:gd name="T97" fmla="*/ 180 h 195"/>
                <a:gd name="T98" fmla="*/ 169 w 172"/>
                <a:gd name="T99" fmla="*/ 167 h 195"/>
                <a:gd name="T100" fmla="*/ 169 w 172"/>
                <a:gd name="T101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" h="195">
                  <a:moveTo>
                    <a:pt x="169" y="167"/>
                  </a:moveTo>
                  <a:lnTo>
                    <a:pt x="165" y="166"/>
                  </a:lnTo>
                  <a:lnTo>
                    <a:pt x="165" y="167"/>
                  </a:lnTo>
                  <a:lnTo>
                    <a:pt x="164" y="164"/>
                  </a:lnTo>
                  <a:lnTo>
                    <a:pt x="161" y="164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1" y="157"/>
                  </a:lnTo>
                  <a:lnTo>
                    <a:pt x="160" y="154"/>
                  </a:lnTo>
                  <a:lnTo>
                    <a:pt x="160" y="151"/>
                  </a:lnTo>
                  <a:lnTo>
                    <a:pt x="160" y="149"/>
                  </a:lnTo>
                  <a:lnTo>
                    <a:pt x="157" y="147"/>
                  </a:lnTo>
                  <a:lnTo>
                    <a:pt x="157" y="145"/>
                  </a:lnTo>
                  <a:lnTo>
                    <a:pt x="156" y="143"/>
                  </a:lnTo>
                  <a:lnTo>
                    <a:pt x="157" y="143"/>
                  </a:lnTo>
                  <a:lnTo>
                    <a:pt x="156" y="141"/>
                  </a:lnTo>
                  <a:lnTo>
                    <a:pt x="154" y="138"/>
                  </a:lnTo>
                  <a:lnTo>
                    <a:pt x="156" y="134"/>
                  </a:lnTo>
                  <a:lnTo>
                    <a:pt x="156" y="130"/>
                  </a:lnTo>
                  <a:lnTo>
                    <a:pt x="157" y="123"/>
                  </a:lnTo>
                  <a:lnTo>
                    <a:pt x="156" y="123"/>
                  </a:lnTo>
                  <a:lnTo>
                    <a:pt x="154" y="123"/>
                  </a:lnTo>
                  <a:lnTo>
                    <a:pt x="156" y="118"/>
                  </a:lnTo>
                  <a:lnTo>
                    <a:pt x="156" y="117"/>
                  </a:lnTo>
                  <a:lnTo>
                    <a:pt x="157" y="113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6" y="107"/>
                  </a:lnTo>
                  <a:lnTo>
                    <a:pt x="154" y="103"/>
                  </a:lnTo>
                  <a:lnTo>
                    <a:pt x="152" y="101"/>
                  </a:lnTo>
                  <a:lnTo>
                    <a:pt x="148" y="97"/>
                  </a:lnTo>
                  <a:lnTo>
                    <a:pt x="148" y="95"/>
                  </a:lnTo>
                  <a:lnTo>
                    <a:pt x="146" y="91"/>
                  </a:lnTo>
                  <a:lnTo>
                    <a:pt x="148" y="87"/>
                  </a:lnTo>
                  <a:lnTo>
                    <a:pt x="150" y="82"/>
                  </a:lnTo>
                  <a:lnTo>
                    <a:pt x="150" y="80"/>
                  </a:lnTo>
                  <a:lnTo>
                    <a:pt x="157" y="66"/>
                  </a:lnTo>
                  <a:lnTo>
                    <a:pt x="156" y="66"/>
                  </a:lnTo>
                  <a:lnTo>
                    <a:pt x="154" y="66"/>
                  </a:lnTo>
                  <a:lnTo>
                    <a:pt x="152" y="65"/>
                  </a:lnTo>
                  <a:lnTo>
                    <a:pt x="148" y="61"/>
                  </a:lnTo>
                  <a:lnTo>
                    <a:pt x="138" y="5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129" y="42"/>
                  </a:lnTo>
                  <a:lnTo>
                    <a:pt x="130" y="40"/>
                  </a:lnTo>
                  <a:lnTo>
                    <a:pt x="129" y="38"/>
                  </a:lnTo>
                  <a:lnTo>
                    <a:pt x="125" y="34"/>
                  </a:lnTo>
                  <a:lnTo>
                    <a:pt x="72" y="0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67" y="8"/>
                  </a:lnTo>
                  <a:lnTo>
                    <a:pt x="64" y="9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67" y="24"/>
                  </a:lnTo>
                  <a:lnTo>
                    <a:pt x="63" y="25"/>
                  </a:lnTo>
                  <a:lnTo>
                    <a:pt x="63" y="29"/>
                  </a:lnTo>
                  <a:lnTo>
                    <a:pt x="57" y="26"/>
                  </a:lnTo>
                  <a:lnTo>
                    <a:pt x="55" y="25"/>
                  </a:lnTo>
                  <a:lnTo>
                    <a:pt x="53" y="26"/>
                  </a:lnTo>
                  <a:lnTo>
                    <a:pt x="53" y="29"/>
                  </a:lnTo>
                  <a:lnTo>
                    <a:pt x="51" y="26"/>
                  </a:lnTo>
                  <a:lnTo>
                    <a:pt x="49" y="25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3"/>
                  </a:lnTo>
                  <a:lnTo>
                    <a:pt x="37" y="30"/>
                  </a:lnTo>
                  <a:lnTo>
                    <a:pt x="36" y="33"/>
                  </a:lnTo>
                  <a:lnTo>
                    <a:pt x="36" y="25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1" y="56"/>
                  </a:lnTo>
                  <a:lnTo>
                    <a:pt x="9" y="57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5" y="86"/>
                  </a:lnTo>
                  <a:lnTo>
                    <a:pt x="5" y="87"/>
                  </a:lnTo>
                  <a:lnTo>
                    <a:pt x="5" y="90"/>
                  </a:lnTo>
                  <a:lnTo>
                    <a:pt x="2" y="94"/>
                  </a:lnTo>
                  <a:lnTo>
                    <a:pt x="2" y="95"/>
                  </a:lnTo>
                  <a:lnTo>
                    <a:pt x="3" y="97"/>
                  </a:lnTo>
                  <a:lnTo>
                    <a:pt x="5" y="99"/>
                  </a:lnTo>
                  <a:lnTo>
                    <a:pt x="7" y="99"/>
                  </a:lnTo>
                  <a:lnTo>
                    <a:pt x="11" y="103"/>
                  </a:lnTo>
                  <a:lnTo>
                    <a:pt x="15" y="109"/>
                  </a:lnTo>
                  <a:lnTo>
                    <a:pt x="16" y="118"/>
                  </a:lnTo>
                  <a:lnTo>
                    <a:pt x="24" y="139"/>
                  </a:lnTo>
                  <a:lnTo>
                    <a:pt x="24" y="138"/>
                  </a:lnTo>
                  <a:lnTo>
                    <a:pt x="29" y="139"/>
                  </a:lnTo>
                  <a:lnTo>
                    <a:pt x="32" y="143"/>
                  </a:lnTo>
                  <a:lnTo>
                    <a:pt x="33" y="143"/>
                  </a:lnTo>
                  <a:lnTo>
                    <a:pt x="36" y="145"/>
                  </a:lnTo>
                  <a:lnTo>
                    <a:pt x="37" y="145"/>
                  </a:lnTo>
                  <a:lnTo>
                    <a:pt x="43" y="147"/>
                  </a:lnTo>
                  <a:lnTo>
                    <a:pt x="45" y="149"/>
                  </a:lnTo>
                  <a:lnTo>
                    <a:pt x="47" y="151"/>
                  </a:lnTo>
                  <a:lnTo>
                    <a:pt x="49" y="151"/>
                  </a:lnTo>
                  <a:lnTo>
                    <a:pt x="51" y="151"/>
                  </a:lnTo>
                  <a:lnTo>
                    <a:pt x="53" y="153"/>
                  </a:lnTo>
                  <a:lnTo>
                    <a:pt x="59" y="154"/>
                  </a:lnTo>
                  <a:lnTo>
                    <a:pt x="60" y="154"/>
                  </a:lnTo>
                  <a:lnTo>
                    <a:pt x="63" y="157"/>
                  </a:lnTo>
                  <a:lnTo>
                    <a:pt x="64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2" y="154"/>
                  </a:lnTo>
                  <a:lnTo>
                    <a:pt x="76" y="160"/>
                  </a:lnTo>
                  <a:lnTo>
                    <a:pt x="77" y="166"/>
                  </a:lnTo>
                  <a:lnTo>
                    <a:pt x="80" y="175"/>
                  </a:lnTo>
                  <a:lnTo>
                    <a:pt x="80" y="179"/>
                  </a:lnTo>
                  <a:lnTo>
                    <a:pt x="80" y="184"/>
                  </a:lnTo>
                  <a:lnTo>
                    <a:pt x="84" y="188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7" y="191"/>
                  </a:lnTo>
                  <a:lnTo>
                    <a:pt x="100" y="191"/>
                  </a:lnTo>
                  <a:lnTo>
                    <a:pt x="104" y="195"/>
                  </a:lnTo>
                  <a:lnTo>
                    <a:pt x="112" y="195"/>
                  </a:lnTo>
                  <a:lnTo>
                    <a:pt x="114" y="192"/>
                  </a:lnTo>
                  <a:lnTo>
                    <a:pt x="116" y="192"/>
                  </a:lnTo>
                  <a:lnTo>
                    <a:pt x="117" y="192"/>
                  </a:lnTo>
                  <a:lnTo>
                    <a:pt x="121" y="195"/>
                  </a:lnTo>
                  <a:lnTo>
                    <a:pt x="125" y="195"/>
                  </a:lnTo>
                  <a:lnTo>
                    <a:pt x="130" y="188"/>
                  </a:lnTo>
                  <a:lnTo>
                    <a:pt x="133" y="187"/>
                  </a:lnTo>
                  <a:lnTo>
                    <a:pt x="137" y="187"/>
                  </a:lnTo>
                  <a:lnTo>
                    <a:pt x="141" y="188"/>
                  </a:lnTo>
                  <a:lnTo>
                    <a:pt x="144" y="187"/>
                  </a:lnTo>
                  <a:lnTo>
                    <a:pt x="148" y="184"/>
                  </a:lnTo>
                  <a:lnTo>
                    <a:pt x="152" y="184"/>
                  </a:lnTo>
                  <a:lnTo>
                    <a:pt x="156" y="183"/>
                  </a:lnTo>
                  <a:lnTo>
                    <a:pt x="160" y="180"/>
                  </a:lnTo>
                  <a:lnTo>
                    <a:pt x="169" y="174"/>
                  </a:lnTo>
                  <a:lnTo>
                    <a:pt x="172" y="174"/>
                  </a:lnTo>
                  <a:lnTo>
                    <a:pt x="172" y="170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6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498452" y="3746041"/>
              <a:ext cx="370394" cy="278239"/>
            </a:xfrm>
            <a:custGeom>
              <a:avLst/>
              <a:gdLst>
                <a:gd name="T0" fmla="*/ 202 w 209"/>
                <a:gd name="T1" fmla="*/ 92 h 157"/>
                <a:gd name="T2" fmla="*/ 193 w 209"/>
                <a:gd name="T3" fmla="*/ 84 h 157"/>
                <a:gd name="T4" fmla="*/ 191 w 209"/>
                <a:gd name="T5" fmla="*/ 82 h 157"/>
                <a:gd name="T6" fmla="*/ 187 w 209"/>
                <a:gd name="T7" fmla="*/ 74 h 157"/>
                <a:gd name="T8" fmla="*/ 174 w 209"/>
                <a:gd name="T9" fmla="*/ 63 h 157"/>
                <a:gd name="T10" fmla="*/ 171 w 209"/>
                <a:gd name="T11" fmla="*/ 57 h 157"/>
                <a:gd name="T12" fmla="*/ 162 w 209"/>
                <a:gd name="T13" fmla="*/ 49 h 157"/>
                <a:gd name="T14" fmla="*/ 157 w 209"/>
                <a:gd name="T15" fmla="*/ 45 h 157"/>
                <a:gd name="T16" fmla="*/ 145 w 209"/>
                <a:gd name="T17" fmla="*/ 39 h 157"/>
                <a:gd name="T18" fmla="*/ 148 w 209"/>
                <a:gd name="T19" fmla="*/ 30 h 157"/>
                <a:gd name="T20" fmla="*/ 142 w 209"/>
                <a:gd name="T21" fmla="*/ 7 h 157"/>
                <a:gd name="T22" fmla="*/ 134 w 209"/>
                <a:gd name="T23" fmla="*/ 1 h 157"/>
                <a:gd name="T24" fmla="*/ 125 w 209"/>
                <a:gd name="T25" fmla="*/ 1 h 157"/>
                <a:gd name="T26" fmla="*/ 117 w 209"/>
                <a:gd name="T27" fmla="*/ 9 h 157"/>
                <a:gd name="T28" fmla="*/ 112 w 209"/>
                <a:gd name="T29" fmla="*/ 17 h 157"/>
                <a:gd name="T30" fmla="*/ 100 w 209"/>
                <a:gd name="T31" fmla="*/ 30 h 157"/>
                <a:gd name="T32" fmla="*/ 77 w 209"/>
                <a:gd name="T33" fmla="*/ 35 h 157"/>
                <a:gd name="T34" fmla="*/ 75 w 209"/>
                <a:gd name="T35" fmla="*/ 41 h 157"/>
                <a:gd name="T36" fmla="*/ 64 w 209"/>
                <a:gd name="T37" fmla="*/ 53 h 157"/>
                <a:gd name="T38" fmla="*/ 44 w 209"/>
                <a:gd name="T39" fmla="*/ 57 h 157"/>
                <a:gd name="T40" fmla="*/ 35 w 209"/>
                <a:gd name="T41" fmla="*/ 54 h 157"/>
                <a:gd name="T42" fmla="*/ 29 w 209"/>
                <a:gd name="T43" fmla="*/ 59 h 157"/>
                <a:gd name="T44" fmla="*/ 17 w 209"/>
                <a:gd name="T45" fmla="*/ 62 h 157"/>
                <a:gd name="T46" fmla="*/ 8 w 209"/>
                <a:gd name="T47" fmla="*/ 78 h 157"/>
                <a:gd name="T48" fmla="*/ 0 w 209"/>
                <a:gd name="T49" fmla="*/ 91 h 157"/>
                <a:gd name="T50" fmla="*/ 4 w 209"/>
                <a:gd name="T51" fmla="*/ 106 h 157"/>
                <a:gd name="T52" fmla="*/ 11 w 209"/>
                <a:gd name="T53" fmla="*/ 122 h 157"/>
                <a:gd name="T54" fmla="*/ 15 w 209"/>
                <a:gd name="T55" fmla="*/ 132 h 157"/>
                <a:gd name="T56" fmla="*/ 28 w 209"/>
                <a:gd name="T57" fmla="*/ 146 h 157"/>
                <a:gd name="T58" fmla="*/ 33 w 209"/>
                <a:gd name="T59" fmla="*/ 148 h 157"/>
                <a:gd name="T60" fmla="*/ 41 w 209"/>
                <a:gd name="T61" fmla="*/ 135 h 157"/>
                <a:gd name="T62" fmla="*/ 56 w 209"/>
                <a:gd name="T63" fmla="*/ 135 h 157"/>
                <a:gd name="T64" fmla="*/ 68 w 209"/>
                <a:gd name="T65" fmla="*/ 124 h 157"/>
                <a:gd name="T66" fmla="*/ 69 w 209"/>
                <a:gd name="T67" fmla="*/ 118 h 157"/>
                <a:gd name="T68" fmla="*/ 85 w 209"/>
                <a:gd name="T69" fmla="*/ 106 h 157"/>
                <a:gd name="T70" fmla="*/ 98 w 209"/>
                <a:gd name="T71" fmla="*/ 118 h 157"/>
                <a:gd name="T72" fmla="*/ 108 w 209"/>
                <a:gd name="T73" fmla="*/ 119 h 157"/>
                <a:gd name="T74" fmla="*/ 122 w 209"/>
                <a:gd name="T75" fmla="*/ 123 h 157"/>
                <a:gd name="T76" fmla="*/ 132 w 209"/>
                <a:gd name="T77" fmla="*/ 118 h 157"/>
                <a:gd name="T78" fmla="*/ 142 w 209"/>
                <a:gd name="T79" fmla="*/ 114 h 157"/>
                <a:gd name="T80" fmla="*/ 156 w 209"/>
                <a:gd name="T81" fmla="*/ 110 h 157"/>
                <a:gd name="T82" fmla="*/ 170 w 209"/>
                <a:gd name="T83" fmla="*/ 108 h 157"/>
                <a:gd name="T84" fmla="*/ 175 w 209"/>
                <a:gd name="T85" fmla="*/ 102 h 157"/>
                <a:gd name="T86" fmla="*/ 186 w 209"/>
                <a:gd name="T87" fmla="*/ 104 h 157"/>
                <a:gd name="T88" fmla="*/ 195 w 209"/>
                <a:gd name="T89" fmla="*/ 106 h 157"/>
                <a:gd name="T90" fmla="*/ 202 w 209"/>
                <a:gd name="T91" fmla="*/ 104 h 157"/>
                <a:gd name="T92" fmla="*/ 207 w 209"/>
                <a:gd name="T93" fmla="*/ 107 h 157"/>
                <a:gd name="T94" fmla="*/ 206 w 209"/>
                <a:gd name="T95" fmla="*/ 98 h 157"/>
                <a:gd name="T96" fmla="*/ 206 w 209"/>
                <a:gd name="T97" fmla="*/ 9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57">
                  <a:moveTo>
                    <a:pt x="206" y="98"/>
                  </a:moveTo>
                  <a:lnTo>
                    <a:pt x="206" y="96"/>
                  </a:lnTo>
                  <a:lnTo>
                    <a:pt x="205" y="95"/>
                  </a:lnTo>
                  <a:lnTo>
                    <a:pt x="202" y="92"/>
                  </a:lnTo>
                  <a:lnTo>
                    <a:pt x="199" y="91"/>
                  </a:lnTo>
                  <a:lnTo>
                    <a:pt x="195" y="88"/>
                  </a:lnTo>
                  <a:lnTo>
                    <a:pt x="193" y="87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3" y="83"/>
                  </a:lnTo>
                  <a:lnTo>
                    <a:pt x="191" y="83"/>
                  </a:lnTo>
                  <a:lnTo>
                    <a:pt x="191" y="82"/>
                  </a:lnTo>
                  <a:lnTo>
                    <a:pt x="191" y="79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86" y="71"/>
                  </a:lnTo>
                  <a:lnTo>
                    <a:pt x="183" y="70"/>
                  </a:lnTo>
                  <a:lnTo>
                    <a:pt x="178" y="66"/>
                  </a:lnTo>
                  <a:lnTo>
                    <a:pt x="174" y="63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4" y="58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69" y="53"/>
                  </a:lnTo>
                  <a:lnTo>
                    <a:pt x="169" y="51"/>
                  </a:lnTo>
                  <a:lnTo>
                    <a:pt x="162" y="49"/>
                  </a:lnTo>
                  <a:lnTo>
                    <a:pt x="161" y="49"/>
                  </a:lnTo>
                  <a:lnTo>
                    <a:pt x="158" y="49"/>
                  </a:lnTo>
                  <a:lnTo>
                    <a:pt x="157" y="47"/>
                  </a:lnTo>
                  <a:lnTo>
                    <a:pt x="157" y="45"/>
                  </a:lnTo>
                  <a:lnTo>
                    <a:pt x="157" y="43"/>
                  </a:lnTo>
                  <a:lnTo>
                    <a:pt x="157" y="41"/>
                  </a:lnTo>
                  <a:lnTo>
                    <a:pt x="152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5" y="35"/>
                  </a:lnTo>
                  <a:lnTo>
                    <a:pt x="145" y="34"/>
                  </a:lnTo>
                  <a:lnTo>
                    <a:pt x="148" y="30"/>
                  </a:lnTo>
                  <a:lnTo>
                    <a:pt x="148" y="27"/>
                  </a:lnTo>
                  <a:lnTo>
                    <a:pt x="148" y="22"/>
                  </a:lnTo>
                  <a:lnTo>
                    <a:pt x="145" y="14"/>
                  </a:lnTo>
                  <a:lnTo>
                    <a:pt x="142" y="7"/>
                  </a:lnTo>
                  <a:lnTo>
                    <a:pt x="140" y="6"/>
                  </a:lnTo>
                  <a:lnTo>
                    <a:pt x="138" y="5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1"/>
                  </a:lnTo>
                  <a:lnTo>
                    <a:pt x="121" y="4"/>
                  </a:lnTo>
                  <a:lnTo>
                    <a:pt x="117" y="5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4" y="10"/>
                  </a:lnTo>
                  <a:lnTo>
                    <a:pt x="114" y="13"/>
                  </a:lnTo>
                  <a:lnTo>
                    <a:pt x="113" y="14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8" y="21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94" y="31"/>
                  </a:lnTo>
                  <a:lnTo>
                    <a:pt x="88" y="34"/>
                  </a:lnTo>
                  <a:lnTo>
                    <a:pt x="82" y="35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71" y="38"/>
                  </a:lnTo>
                  <a:lnTo>
                    <a:pt x="73" y="39"/>
                  </a:lnTo>
                  <a:lnTo>
                    <a:pt x="75" y="41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1" y="54"/>
                  </a:lnTo>
                  <a:lnTo>
                    <a:pt x="44" y="57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2" y="71"/>
                  </a:lnTo>
                  <a:lnTo>
                    <a:pt x="8" y="78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3" y="96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7" y="114"/>
                  </a:lnTo>
                  <a:lnTo>
                    <a:pt x="8" y="118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20" y="140"/>
                  </a:lnTo>
                  <a:lnTo>
                    <a:pt x="24" y="142"/>
                  </a:lnTo>
                  <a:lnTo>
                    <a:pt x="25" y="144"/>
                  </a:lnTo>
                  <a:lnTo>
                    <a:pt x="28" y="146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31" y="153"/>
                  </a:lnTo>
                  <a:lnTo>
                    <a:pt x="33" y="148"/>
                  </a:lnTo>
                  <a:lnTo>
                    <a:pt x="35" y="139"/>
                  </a:lnTo>
                  <a:lnTo>
                    <a:pt x="35" y="136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43" y="135"/>
                  </a:lnTo>
                  <a:lnTo>
                    <a:pt x="47" y="132"/>
                  </a:lnTo>
                  <a:lnTo>
                    <a:pt x="51" y="132"/>
                  </a:lnTo>
                  <a:lnTo>
                    <a:pt x="56" y="135"/>
                  </a:lnTo>
                  <a:lnTo>
                    <a:pt x="60" y="135"/>
                  </a:lnTo>
                  <a:lnTo>
                    <a:pt x="65" y="132"/>
                  </a:lnTo>
                  <a:lnTo>
                    <a:pt x="68" y="135"/>
                  </a:lnTo>
                  <a:lnTo>
                    <a:pt x="68" y="124"/>
                  </a:lnTo>
                  <a:lnTo>
                    <a:pt x="68" y="123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69" y="118"/>
                  </a:lnTo>
                  <a:lnTo>
                    <a:pt x="73" y="111"/>
                  </a:lnTo>
                  <a:lnTo>
                    <a:pt x="79" y="106"/>
                  </a:lnTo>
                  <a:lnTo>
                    <a:pt x="82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94" y="111"/>
                  </a:lnTo>
                  <a:lnTo>
                    <a:pt x="96" y="115"/>
                  </a:lnTo>
                  <a:lnTo>
                    <a:pt x="98" y="118"/>
                  </a:lnTo>
                  <a:lnTo>
                    <a:pt x="100" y="118"/>
                  </a:lnTo>
                  <a:lnTo>
                    <a:pt x="104" y="118"/>
                  </a:lnTo>
                  <a:lnTo>
                    <a:pt x="105" y="118"/>
                  </a:lnTo>
                  <a:lnTo>
                    <a:pt x="108" y="119"/>
                  </a:lnTo>
                  <a:lnTo>
                    <a:pt x="109" y="119"/>
                  </a:lnTo>
                  <a:lnTo>
                    <a:pt x="112" y="122"/>
                  </a:lnTo>
                  <a:lnTo>
                    <a:pt x="117" y="122"/>
                  </a:lnTo>
                  <a:lnTo>
                    <a:pt x="122" y="123"/>
                  </a:lnTo>
                  <a:lnTo>
                    <a:pt x="126" y="123"/>
                  </a:lnTo>
                  <a:lnTo>
                    <a:pt x="128" y="123"/>
                  </a:lnTo>
                  <a:lnTo>
                    <a:pt x="130" y="119"/>
                  </a:lnTo>
                  <a:lnTo>
                    <a:pt x="132" y="118"/>
                  </a:lnTo>
                  <a:lnTo>
                    <a:pt x="134" y="114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2" y="114"/>
                  </a:lnTo>
                  <a:lnTo>
                    <a:pt x="144" y="115"/>
                  </a:lnTo>
                  <a:lnTo>
                    <a:pt x="145" y="114"/>
                  </a:lnTo>
                  <a:lnTo>
                    <a:pt x="152" y="111"/>
                  </a:lnTo>
                  <a:lnTo>
                    <a:pt x="156" y="110"/>
                  </a:lnTo>
                  <a:lnTo>
                    <a:pt x="161" y="106"/>
                  </a:lnTo>
                  <a:lnTo>
                    <a:pt x="165" y="108"/>
                  </a:lnTo>
                  <a:lnTo>
                    <a:pt x="166" y="110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5" y="106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8" y="102"/>
                  </a:lnTo>
                  <a:lnTo>
                    <a:pt x="182" y="104"/>
                  </a:lnTo>
                  <a:lnTo>
                    <a:pt x="183" y="104"/>
                  </a:lnTo>
                  <a:lnTo>
                    <a:pt x="186" y="104"/>
                  </a:lnTo>
                  <a:lnTo>
                    <a:pt x="189" y="104"/>
                  </a:lnTo>
                  <a:lnTo>
                    <a:pt x="191" y="106"/>
                  </a:lnTo>
                  <a:lnTo>
                    <a:pt x="193" y="106"/>
                  </a:lnTo>
                  <a:lnTo>
                    <a:pt x="195" y="106"/>
                  </a:lnTo>
                  <a:lnTo>
                    <a:pt x="197" y="106"/>
                  </a:lnTo>
                  <a:lnTo>
                    <a:pt x="199" y="106"/>
                  </a:lnTo>
                  <a:lnTo>
                    <a:pt x="201" y="106"/>
                  </a:lnTo>
                  <a:lnTo>
                    <a:pt x="202" y="104"/>
                  </a:lnTo>
                  <a:lnTo>
                    <a:pt x="205" y="104"/>
                  </a:lnTo>
                  <a:lnTo>
                    <a:pt x="207" y="107"/>
                  </a:lnTo>
                  <a:lnTo>
                    <a:pt x="209" y="108"/>
                  </a:lnTo>
                  <a:lnTo>
                    <a:pt x="207" y="107"/>
                  </a:lnTo>
                  <a:lnTo>
                    <a:pt x="206" y="104"/>
                  </a:lnTo>
                  <a:lnTo>
                    <a:pt x="206" y="100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4705802" y="3354380"/>
              <a:ext cx="467866" cy="630910"/>
            </a:xfrm>
            <a:custGeom>
              <a:avLst/>
              <a:gdLst>
                <a:gd name="T0" fmla="*/ 256 w 264"/>
                <a:gd name="T1" fmla="*/ 88 h 356"/>
                <a:gd name="T2" fmla="*/ 243 w 264"/>
                <a:gd name="T3" fmla="*/ 73 h 356"/>
                <a:gd name="T4" fmla="*/ 238 w 264"/>
                <a:gd name="T5" fmla="*/ 40 h 356"/>
                <a:gd name="T6" fmla="*/ 238 w 264"/>
                <a:gd name="T7" fmla="*/ 32 h 356"/>
                <a:gd name="T8" fmla="*/ 226 w 264"/>
                <a:gd name="T9" fmla="*/ 13 h 356"/>
                <a:gd name="T10" fmla="*/ 207 w 264"/>
                <a:gd name="T11" fmla="*/ 6 h 356"/>
                <a:gd name="T12" fmla="*/ 199 w 264"/>
                <a:gd name="T13" fmla="*/ 15 h 356"/>
                <a:gd name="T14" fmla="*/ 189 w 264"/>
                <a:gd name="T15" fmla="*/ 24 h 356"/>
                <a:gd name="T16" fmla="*/ 159 w 264"/>
                <a:gd name="T17" fmla="*/ 20 h 356"/>
                <a:gd name="T18" fmla="*/ 145 w 264"/>
                <a:gd name="T19" fmla="*/ 20 h 356"/>
                <a:gd name="T20" fmla="*/ 49 w 264"/>
                <a:gd name="T21" fmla="*/ 57 h 356"/>
                <a:gd name="T22" fmla="*/ 32 w 264"/>
                <a:gd name="T23" fmla="*/ 69 h 356"/>
                <a:gd name="T24" fmla="*/ 23 w 264"/>
                <a:gd name="T25" fmla="*/ 134 h 356"/>
                <a:gd name="T26" fmla="*/ 19 w 264"/>
                <a:gd name="T27" fmla="*/ 142 h 356"/>
                <a:gd name="T28" fmla="*/ 9 w 264"/>
                <a:gd name="T29" fmla="*/ 155 h 356"/>
                <a:gd name="T30" fmla="*/ 5 w 264"/>
                <a:gd name="T31" fmla="*/ 171 h 356"/>
                <a:gd name="T32" fmla="*/ 0 w 264"/>
                <a:gd name="T33" fmla="*/ 186 h 356"/>
                <a:gd name="T34" fmla="*/ 11 w 264"/>
                <a:gd name="T35" fmla="*/ 190 h 356"/>
                <a:gd name="T36" fmla="*/ 13 w 264"/>
                <a:gd name="T37" fmla="*/ 199 h 356"/>
                <a:gd name="T38" fmla="*/ 13 w 264"/>
                <a:gd name="T39" fmla="*/ 209 h 356"/>
                <a:gd name="T40" fmla="*/ 17 w 264"/>
                <a:gd name="T41" fmla="*/ 221 h 356"/>
                <a:gd name="T42" fmla="*/ 25 w 264"/>
                <a:gd name="T43" fmla="*/ 228 h 356"/>
                <a:gd name="T44" fmla="*/ 28 w 264"/>
                <a:gd name="T45" fmla="*/ 255 h 356"/>
                <a:gd name="T46" fmla="*/ 40 w 264"/>
                <a:gd name="T47" fmla="*/ 262 h 356"/>
                <a:gd name="T48" fmla="*/ 44 w 264"/>
                <a:gd name="T49" fmla="*/ 270 h 356"/>
                <a:gd name="T50" fmla="*/ 54 w 264"/>
                <a:gd name="T51" fmla="*/ 278 h 356"/>
                <a:gd name="T52" fmla="*/ 61 w 264"/>
                <a:gd name="T53" fmla="*/ 287 h 356"/>
                <a:gd name="T54" fmla="*/ 74 w 264"/>
                <a:gd name="T55" fmla="*/ 299 h 356"/>
                <a:gd name="T56" fmla="*/ 76 w 264"/>
                <a:gd name="T57" fmla="*/ 304 h 356"/>
                <a:gd name="T58" fmla="*/ 85 w 264"/>
                <a:gd name="T59" fmla="*/ 313 h 356"/>
                <a:gd name="T60" fmla="*/ 89 w 264"/>
                <a:gd name="T61" fmla="*/ 325 h 356"/>
                <a:gd name="T62" fmla="*/ 101 w 264"/>
                <a:gd name="T63" fmla="*/ 339 h 356"/>
                <a:gd name="T64" fmla="*/ 114 w 264"/>
                <a:gd name="T65" fmla="*/ 336 h 356"/>
                <a:gd name="T66" fmla="*/ 124 w 264"/>
                <a:gd name="T67" fmla="*/ 336 h 356"/>
                <a:gd name="T68" fmla="*/ 133 w 264"/>
                <a:gd name="T69" fmla="*/ 344 h 356"/>
                <a:gd name="T70" fmla="*/ 145 w 264"/>
                <a:gd name="T71" fmla="*/ 353 h 356"/>
                <a:gd name="T72" fmla="*/ 154 w 264"/>
                <a:gd name="T73" fmla="*/ 349 h 356"/>
                <a:gd name="T74" fmla="*/ 162 w 264"/>
                <a:gd name="T75" fmla="*/ 352 h 356"/>
                <a:gd name="T76" fmla="*/ 175 w 264"/>
                <a:gd name="T77" fmla="*/ 351 h 356"/>
                <a:gd name="T78" fmla="*/ 186 w 264"/>
                <a:gd name="T79" fmla="*/ 351 h 356"/>
                <a:gd name="T80" fmla="*/ 197 w 264"/>
                <a:gd name="T81" fmla="*/ 343 h 356"/>
                <a:gd name="T82" fmla="*/ 226 w 264"/>
                <a:gd name="T83" fmla="*/ 335 h 356"/>
                <a:gd name="T84" fmla="*/ 224 w 264"/>
                <a:gd name="T85" fmla="*/ 325 h 356"/>
                <a:gd name="T86" fmla="*/ 215 w 264"/>
                <a:gd name="T87" fmla="*/ 319 h 356"/>
                <a:gd name="T88" fmla="*/ 202 w 264"/>
                <a:gd name="T89" fmla="*/ 292 h 356"/>
                <a:gd name="T90" fmla="*/ 181 w 264"/>
                <a:gd name="T91" fmla="*/ 278 h 356"/>
                <a:gd name="T92" fmla="*/ 185 w 264"/>
                <a:gd name="T93" fmla="*/ 266 h 356"/>
                <a:gd name="T94" fmla="*/ 198 w 264"/>
                <a:gd name="T95" fmla="*/ 252 h 356"/>
                <a:gd name="T96" fmla="*/ 202 w 264"/>
                <a:gd name="T97" fmla="*/ 228 h 356"/>
                <a:gd name="T98" fmla="*/ 211 w 264"/>
                <a:gd name="T99" fmla="*/ 221 h 356"/>
                <a:gd name="T100" fmla="*/ 213 w 264"/>
                <a:gd name="T101" fmla="*/ 209 h 356"/>
                <a:gd name="T102" fmla="*/ 223 w 264"/>
                <a:gd name="T103" fmla="*/ 190 h 356"/>
                <a:gd name="T104" fmla="*/ 230 w 264"/>
                <a:gd name="T105" fmla="*/ 182 h 356"/>
                <a:gd name="T106" fmla="*/ 234 w 264"/>
                <a:gd name="T107" fmla="*/ 161 h 356"/>
                <a:gd name="T108" fmla="*/ 238 w 264"/>
                <a:gd name="T109" fmla="*/ 129 h 356"/>
                <a:gd name="T110" fmla="*/ 243 w 264"/>
                <a:gd name="T111" fmla="*/ 110 h 356"/>
                <a:gd name="T112" fmla="*/ 256 w 264"/>
                <a:gd name="T113" fmla="*/ 102 h 356"/>
                <a:gd name="T114" fmla="*/ 263 w 264"/>
                <a:gd name="T115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4" h="356">
                  <a:moveTo>
                    <a:pt x="263" y="90"/>
                  </a:moveTo>
                  <a:lnTo>
                    <a:pt x="260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56" y="88"/>
                  </a:lnTo>
                  <a:lnTo>
                    <a:pt x="255" y="85"/>
                  </a:lnTo>
                  <a:lnTo>
                    <a:pt x="251" y="81"/>
                  </a:lnTo>
                  <a:lnTo>
                    <a:pt x="250" y="80"/>
                  </a:lnTo>
                  <a:lnTo>
                    <a:pt x="246" y="77"/>
                  </a:lnTo>
                  <a:lnTo>
                    <a:pt x="243" y="73"/>
                  </a:lnTo>
                  <a:lnTo>
                    <a:pt x="242" y="64"/>
                  </a:lnTo>
                  <a:lnTo>
                    <a:pt x="240" y="57"/>
                  </a:lnTo>
                  <a:lnTo>
                    <a:pt x="240" y="47"/>
                  </a:lnTo>
                  <a:lnTo>
                    <a:pt x="240" y="44"/>
                  </a:lnTo>
                  <a:lnTo>
                    <a:pt x="238" y="40"/>
                  </a:lnTo>
                  <a:lnTo>
                    <a:pt x="238" y="37"/>
                  </a:lnTo>
                  <a:lnTo>
                    <a:pt x="240" y="36"/>
                  </a:lnTo>
                  <a:lnTo>
                    <a:pt x="242" y="37"/>
                  </a:lnTo>
                  <a:lnTo>
                    <a:pt x="240" y="33"/>
                  </a:lnTo>
                  <a:lnTo>
                    <a:pt x="238" y="32"/>
                  </a:lnTo>
                  <a:lnTo>
                    <a:pt x="234" y="27"/>
                  </a:lnTo>
                  <a:lnTo>
                    <a:pt x="234" y="20"/>
                  </a:lnTo>
                  <a:lnTo>
                    <a:pt x="234" y="19"/>
                  </a:lnTo>
                  <a:lnTo>
                    <a:pt x="230" y="16"/>
                  </a:lnTo>
                  <a:lnTo>
                    <a:pt x="226" y="13"/>
                  </a:lnTo>
                  <a:lnTo>
                    <a:pt x="223" y="7"/>
                  </a:lnTo>
                  <a:lnTo>
                    <a:pt x="216" y="6"/>
                  </a:lnTo>
                  <a:lnTo>
                    <a:pt x="213" y="0"/>
                  </a:lnTo>
                  <a:lnTo>
                    <a:pt x="211" y="3"/>
                  </a:lnTo>
                  <a:lnTo>
                    <a:pt x="207" y="6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3" y="7"/>
                  </a:lnTo>
                  <a:lnTo>
                    <a:pt x="202" y="11"/>
                  </a:lnTo>
                  <a:lnTo>
                    <a:pt x="199" y="15"/>
                  </a:lnTo>
                  <a:lnTo>
                    <a:pt x="198" y="15"/>
                  </a:lnTo>
                  <a:lnTo>
                    <a:pt x="194" y="16"/>
                  </a:lnTo>
                  <a:lnTo>
                    <a:pt x="193" y="19"/>
                  </a:lnTo>
                  <a:lnTo>
                    <a:pt x="190" y="23"/>
                  </a:lnTo>
                  <a:lnTo>
                    <a:pt x="189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79" y="23"/>
                  </a:lnTo>
                  <a:lnTo>
                    <a:pt x="173" y="20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50" y="16"/>
                  </a:lnTo>
                  <a:lnTo>
                    <a:pt x="149" y="16"/>
                  </a:lnTo>
                  <a:lnTo>
                    <a:pt x="146" y="19"/>
                  </a:lnTo>
                  <a:lnTo>
                    <a:pt x="145" y="20"/>
                  </a:lnTo>
                  <a:lnTo>
                    <a:pt x="139" y="20"/>
                  </a:lnTo>
                  <a:lnTo>
                    <a:pt x="131" y="20"/>
                  </a:lnTo>
                  <a:lnTo>
                    <a:pt x="88" y="20"/>
                  </a:lnTo>
                  <a:lnTo>
                    <a:pt x="49" y="20"/>
                  </a:lnTo>
                  <a:lnTo>
                    <a:pt x="49" y="57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17" y="57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5" y="134"/>
                  </a:lnTo>
                  <a:lnTo>
                    <a:pt x="31" y="133"/>
                  </a:lnTo>
                  <a:lnTo>
                    <a:pt x="27" y="134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19" y="136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5" y="150"/>
                  </a:lnTo>
                  <a:lnTo>
                    <a:pt x="11" y="154"/>
                  </a:lnTo>
                  <a:lnTo>
                    <a:pt x="9" y="155"/>
                  </a:lnTo>
                  <a:lnTo>
                    <a:pt x="9" y="158"/>
                  </a:lnTo>
                  <a:lnTo>
                    <a:pt x="11" y="163"/>
                  </a:lnTo>
                  <a:lnTo>
                    <a:pt x="5" y="167"/>
                  </a:lnTo>
                  <a:lnTo>
                    <a:pt x="5" y="169"/>
                  </a:lnTo>
                  <a:lnTo>
                    <a:pt x="5" y="171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4" y="181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5" y="190"/>
                  </a:lnTo>
                  <a:lnTo>
                    <a:pt x="8" y="189"/>
                  </a:lnTo>
                  <a:lnTo>
                    <a:pt x="9" y="190"/>
                  </a:lnTo>
                  <a:lnTo>
                    <a:pt x="11" y="190"/>
                  </a:lnTo>
                  <a:lnTo>
                    <a:pt x="11" y="191"/>
                  </a:lnTo>
                  <a:lnTo>
                    <a:pt x="9" y="194"/>
                  </a:lnTo>
                  <a:lnTo>
                    <a:pt x="11" y="198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3"/>
                  </a:lnTo>
                  <a:lnTo>
                    <a:pt x="13" y="205"/>
                  </a:lnTo>
                  <a:lnTo>
                    <a:pt x="13" y="207"/>
                  </a:lnTo>
                  <a:lnTo>
                    <a:pt x="13" y="209"/>
                  </a:lnTo>
                  <a:lnTo>
                    <a:pt x="15" y="211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7" y="221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21" y="226"/>
                  </a:lnTo>
                  <a:lnTo>
                    <a:pt x="23" y="227"/>
                  </a:lnTo>
                  <a:lnTo>
                    <a:pt x="25" y="228"/>
                  </a:lnTo>
                  <a:lnTo>
                    <a:pt x="28" y="235"/>
                  </a:lnTo>
                  <a:lnTo>
                    <a:pt x="31" y="243"/>
                  </a:lnTo>
                  <a:lnTo>
                    <a:pt x="31" y="248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0" y="262"/>
                  </a:lnTo>
                  <a:lnTo>
                    <a:pt x="40" y="264"/>
                  </a:lnTo>
                  <a:lnTo>
                    <a:pt x="40" y="266"/>
                  </a:lnTo>
                  <a:lnTo>
                    <a:pt x="40" y="268"/>
                  </a:lnTo>
                  <a:lnTo>
                    <a:pt x="41" y="270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53" y="275"/>
                  </a:lnTo>
                  <a:lnTo>
                    <a:pt x="54" y="278"/>
                  </a:lnTo>
                  <a:lnTo>
                    <a:pt x="57" y="279"/>
                  </a:lnTo>
                  <a:lnTo>
                    <a:pt x="54" y="282"/>
                  </a:lnTo>
                  <a:lnTo>
                    <a:pt x="54" y="283"/>
                  </a:lnTo>
                  <a:lnTo>
                    <a:pt x="57" y="284"/>
                  </a:lnTo>
                  <a:lnTo>
                    <a:pt x="61" y="287"/>
                  </a:lnTo>
                  <a:lnTo>
                    <a:pt x="66" y="291"/>
                  </a:lnTo>
                  <a:lnTo>
                    <a:pt x="69" y="292"/>
                  </a:lnTo>
                  <a:lnTo>
                    <a:pt x="70" y="295"/>
                  </a:lnTo>
                  <a:lnTo>
                    <a:pt x="72" y="296"/>
                  </a:lnTo>
                  <a:lnTo>
                    <a:pt x="74" y="299"/>
                  </a:lnTo>
                  <a:lnTo>
                    <a:pt x="74" y="300"/>
                  </a:lnTo>
                  <a:lnTo>
                    <a:pt x="74" y="303"/>
                  </a:lnTo>
                  <a:lnTo>
                    <a:pt x="74" y="304"/>
                  </a:lnTo>
                  <a:lnTo>
                    <a:pt x="76" y="304"/>
                  </a:lnTo>
                  <a:lnTo>
                    <a:pt x="76" y="304"/>
                  </a:lnTo>
                  <a:lnTo>
                    <a:pt x="76" y="305"/>
                  </a:lnTo>
                  <a:lnTo>
                    <a:pt x="76" y="308"/>
                  </a:lnTo>
                  <a:lnTo>
                    <a:pt x="78" y="309"/>
                  </a:lnTo>
                  <a:lnTo>
                    <a:pt x="82" y="312"/>
                  </a:lnTo>
                  <a:lnTo>
                    <a:pt x="85" y="313"/>
                  </a:lnTo>
                  <a:lnTo>
                    <a:pt x="88" y="316"/>
                  </a:lnTo>
                  <a:lnTo>
                    <a:pt x="89" y="317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25"/>
                  </a:lnTo>
                  <a:lnTo>
                    <a:pt x="93" y="329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8" y="336"/>
                  </a:lnTo>
                  <a:lnTo>
                    <a:pt x="101" y="339"/>
                  </a:lnTo>
                  <a:lnTo>
                    <a:pt x="105" y="340"/>
                  </a:lnTo>
                  <a:lnTo>
                    <a:pt x="106" y="340"/>
                  </a:lnTo>
                  <a:lnTo>
                    <a:pt x="109" y="340"/>
                  </a:lnTo>
                  <a:lnTo>
                    <a:pt x="110" y="339"/>
                  </a:lnTo>
                  <a:lnTo>
                    <a:pt x="114" y="336"/>
                  </a:lnTo>
                  <a:lnTo>
                    <a:pt x="116" y="339"/>
                  </a:lnTo>
                  <a:lnTo>
                    <a:pt x="118" y="339"/>
                  </a:lnTo>
                  <a:lnTo>
                    <a:pt x="120" y="339"/>
                  </a:lnTo>
                  <a:lnTo>
                    <a:pt x="122" y="339"/>
                  </a:lnTo>
                  <a:lnTo>
                    <a:pt x="124" y="336"/>
                  </a:lnTo>
                  <a:lnTo>
                    <a:pt x="126" y="335"/>
                  </a:lnTo>
                  <a:lnTo>
                    <a:pt x="128" y="335"/>
                  </a:lnTo>
                  <a:lnTo>
                    <a:pt x="129" y="336"/>
                  </a:lnTo>
                  <a:lnTo>
                    <a:pt x="131" y="340"/>
                  </a:lnTo>
                  <a:lnTo>
                    <a:pt x="133" y="344"/>
                  </a:lnTo>
                  <a:lnTo>
                    <a:pt x="139" y="348"/>
                  </a:lnTo>
                  <a:lnTo>
                    <a:pt x="142" y="349"/>
                  </a:lnTo>
                  <a:lnTo>
                    <a:pt x="141" y="353"/>
                  </a:lnTo>
                  <a:lnTo>
                    <a:pt x="143" y="353"/>
                  </a:lnTo>
                  <a:lnTo>
                    <a:pt x="145" y="353"/>
                  </a:lnTo>
                  <a:lnTo>
                    <a:pt x="146" y="356"/>
                  </a:lnTo>
                  <a:lnTo>
                    <a:pt x="149" y="352"/>
                  </a:lnTo>
                  <a:lnTo>
                    <a:pt x="150" y="352"/>
                  </a:lnTo>
                  <a:lnTo>
                    <a:pt x="153" y="351"/>
                  </a:lnTo>
                  <a:lnTo>
                    <a:pt x="154" y="349"/>
                  </a:lnTo>
                  <a:lnTo>
                    <a:pt x="155" y="352"/>
                  </a:lnTo>
                  <a:lnTo>
                    <a:pt x="158" y="352"/>
                  </a:lnTo>
                  <a:lnTo>
                    <a:pt x="159" y="352"/>
                  </a:lnTo>
                  <a:lnTo>
                    <a:pt x="162" y="349"/>
                  </a:lnTo>
                  <a:lnTo>
                    <a:pt x="162" y="352"/>
                  </a:lnTo>
                  <a:lnTo>
                    <a:pt x="166" y="353"/>
                  </a:lnTo>
                  <a:lnTo>
                    <a:pt x="167" y="356"/>
                  </a:lnTo>
                  <a:lnTo>
                    <a:pt x="169" y="353"/>
                  </a:lnTo>
                  <a:lnTo>
                    <a:pt x="171" y="352"/>
                  </a:lnTo>
                  <a:lnTo>
                    <a:pt x="175" y="351"/>
                  </a:lnTo>
                  <a:lnTo>
                    <a:pt x="179" y="349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6" y="351"/>
                  </a:lnTo>
                  <a:lnTo>
                    <a:pt x="186" y="351"/>
                  </a:lnTo>
                  <a:lnTo>
                    <a:pt x="187" y="352"/>
                  </a:lnTo>
                  <a:lnTo>
                    <a:pt x="189" y="352"/>
                  </a:lnTo>
                  <a:lnTo>
                    <a:pt x="193" y="348"/>
                  </a:lnTo>
                  <a:lnTo>
                    <a:pt x="194" y="347"/>
                  </a:lnTo>
                  <a:lnTo>
                    <a:pt x="197" y="343"/>
                  </a:lnTo>
                  <a:lnTo>
                    <a:pt x="198" y="340"/>
                  </a:lnTo>
                  <a:lnTo>
                    <a:pt x="202" y="339"/>
                  </a:lnTo>
                  <a:lnTo>
                    <a:pt x="203" y="336"/>
                  </a:lnTo>
                  <a:lnTo>
                    <a:pt x="216" y="335"/>
                  </a:lnTo>
                  <a:lnTo>
                    <a:pt x="226" y="335"/>
                  </a:lnTo>
                  <a:lnTo>
                    <a:pt x="228" y="335"/>
                  </a:lnTo>
                  <a:lnTo>
                    <a:pt x="226" y="332"/>
                  </a:lnTo>
                  <a:lnTo>
                    <a:pt x="224" y="331"/>
                  </a:lnTo>
                  <a:lnTo>
                    <a:pt x="226" y="327"/>
                  </a:lnTo>
                  <a:lnTo>
                    <a:pt x="224" y="325"/>
                  </a:lnTo>
                  <a:lnTo>
                    <a:pt x="224" y="321"/>
                  </a:lnTo>
                  <a:lnTo>
                    <a:pt x="220" y="321"/>
                  </a:lnTo>
                  <a:lnTo>
                    <a:pt x="219" y="321"/>
                  </a:lnTo>
                  <a:lnTo>
                    <a:pt x="216" y="319"/>
                  </a:lnTo>
                  <a:lnTo>
                    <a:pt x="215" y="319"/>
                  </a:lnTo>
                  <a:lnTo>
                    <a:pt x="213" y="316"/>
                  </a:lnTo>
                  <a:lnTo>
                    <a:pt x="211" y="305"/>
                  </a:lnTo>
                  <a:lnTo>
                    <a:pt x="210" y="303"/>
                  </a:lnTo>
                  <a:lnTo>
                    <a:pt x="207" y="299"/>
                  </a:lnTo>
                  <a:lnTo>
                    <a:pt x="202" y="292"/>
                  </a:lnTo>
                  <a:lnTo>
                    <a:pt x="199" y="288"/>
                  </a:lnTo>
                  <a:lnTo>
                    <a:pt x="197" y="286"/>
                  </a:lnTo>
                  <a:lnTo>
                    <a:pt x="194" y="283"/>
                  </a:lnTo>
                  <a:lnTo>
                    <a:pt x="190" y="279"/>
                  </a:lnTo>
                  <a:lnTo>
                    <a:pt x="181" y="278"/>
                  </a:lnTo>
                  <a:lnTo>
                    <a:pt x="181" y="275"/>
                  </a:lnTo>
                  <a:lnTo>
                    <a:pt x="181" y="274"/>
                  </a:lnTo>
                  <a:lnTo>
                    <a:pt x="183" y="272"/>
                  </a:lnTo>
                  <a:lnTo>
                    <a:pt x="183" y="268"/>
                  </a:lnTo>
                  <a:lnTo>
                    <a:pt x="185" y="266"/>
                  </a:lnTo>
                  <a:lnTo>
                    <a:pt x="186" y="266"/>
                  </a:lnTo>
                  <a:lnTo>
                    <a:pt x="194" y="266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198" y="252"/>
                  </a:lnTo>
                  <a:lnTo>
                    <a:pt x="198" y="247"/>
                  </a:lnTo>
                  <a:lnTo>
                    <a:pt x="198" y="242"/>
                  </a:lnTo>
                  <a:lnTo>
                    <a:pt x="199" y="238"/>
                  </a:lnTo>
                  <a:lnTo>
                    <a:pt x="202" y="231"/>
                  </a:lnTo>
                  <a:lnTo>
                    <a:pt x="202" y="228"/>
                  </a:lnTo>
                  <a:lnTo>
                    <a:pt x="203" y="225"/>
                  </a:lnTo>
                  <a:lnTo>
                    <a:pt x="203" y="222"/>
                  </a:lnTo>
                  <a:lnTo>
                    <a:pt x="206" y="222"/>
                  </a:lnTo>
                  <a:lnTo>
                    <a:pt x="207" y="226"/>
                  </a:lnTo>
                  <a:lnTo>
                    <a:pt x="211" y="221"/>
                  </a:lnTo>
                  <a:lnTo>
                    <a:pt x="211" y="218"/>
                  </a:lnTo>
                  <a:lnTo>
                    <a:pt x="211" y="217"/>
                  </a:lnTo>
                  <a:lnTo>
                    <a:pt x="211" y="215"/>
                  </a:lnTo>
                  <a:lnTo>
                    <a:pt x="211" y="211"/>
                  </a:lnTo>
                  <a:lnTo>
                    <a:pt x="213" y="209"/>
                  </a:lnTo>
                  <a:lnTo>
                    <a:pt x="213" y="205"/>
                  </a:lnTo>
                  <a:lnTo>
                    <a:pt x="215" y="203"/>
                  </a:lnTo>
                  <a:lnTo>
                    <a:pt x="216" y="198"/>
                  </a:lnTo>
                  <a:lnTo>
                    <a:pt x="220" y="191"/>
                  </a:lnTo>
                  <a:lnTo>
                    <a:pt x="223" y="190"/>
                  </a:lnTo>
                  <a:lnTo>
                    <a:pt x="224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30" y="186"/>
                  </a:lnTo>
                  <a:lnTo>
                    <a:pt x="230" y="182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2" y="171"/>
                  </a:lnTo>
                  <a:lnTo>
                    <a:pt x="234" y="163"/>
                  </a:lnTo>
                  <a:lnTo>
                    <a:pt x="234" y="161"/>
                  </a:lnTo>
                  <a:lnTo>
                    <a:pt x="232" y="155"/>
                  </a:lnTo>
                  <a:lnTo>
                    <a:pt x="232" y="150"/>
                  </a:lnTo>
                  <a:lnTo>
                    <a:pt x="232" y="145"/>
                  </a:lnTo>
                  <a:lnTo>
                    <a:pt x="236" y="137"/>
                  </a:lnTo>
                  <a:lnTo>
                    <a:pt x="238" y="129"/>
                  </a:lnTo>
                  <a:lnTo>
                    <a:pt x="240" y="124"/>
                  </a:lnTo>
                  <a:lnTo>
                    <a:pt x="240" y="117"/>
                  </a:lnTo>
                  <a:lnTo>
                    <a:pt x="240" y="114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6" y="110"/>
                  </a:lnTo>
                  <a:lnTo>
                    <a:pt x="247" y="110"/>
                  </a:lnTo>
                  <a:lnTo>
                    <a:pt x="247" y="106"/>
                  </a:lnTo>
                  <a:lnTo>
                    <a:pt x="251" y="104"/>
                  </a:lnTo>
                  <a:lnTo>
                    <a:pt x="256" y="102"/>
                  </a:lnTo>
                  <a:lnTo>
                    <a:pt x="260" y="98"/>
                  </a:lnTo>
                  <a:lnTo>
                    <a:pt x="264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434652" y="3926807"/>
              <a:ext cx="544072" cy="604327"/>
            </a:xfrm>
            <a:custGeom>
              <a:avLst/>
              <a:gdLst>
                <a:gd name="T0" fmla="*/ 214 w 231"/>
                <a:gd name="T1" fmla="*/ 13 h 257"/>
                <a:gd name="T2" fmla="*/ 205 w 231"/>
                <a:gd name="T3" fmla="*/ 12 h 257"/>
                <a:gd name="T4" fmla="*/ 195 w 231"/>
                <a:gd name="T5" fmla="*/ 13 h 257"/>
                <a:gd name="T6" fmla="*/ 185 w 231"/>
                <a:gd name="T7" fmla="*/ 5 h 257"/>
                <a:gd name="T8" fmla="*/ 179 w 231"/>
                <a:gd name="T9" fmla="*/ 2 h 257"/>
                <a:gd name="T10" fmla="*/ 171 w 231"/>
                <a:gd name="T11" fmla="*/ 3 h 257"/>
                <a:gd name="T12" fmla="*/ 159 w 231"/>
                <a:gd name="T13" fmla="*/ 0 h 257"/>
                <a:gd name="T14" fmla="*/ 151 w 231"/>
                <a:gd name="T15" fmla="*/ 5 h 257"/>
                <a:gd name="T16" fmla="*/ 134 w 231"/>
                <a:gd name="T17" fmla="*/ 9 h 257"/>
                <a:gd name="T18" fmla="*/ 123 w 231"/>
                <a:gd name="T19" fmla="*/ 16 h 257"/>
                <a:gd name="T20" fmla="*/ 108 w 231"/>
                <a:gd name="T21" fmla="*/ 13 h 257"/>
                <a:gd name="T22" fmla="*/ 98 w 231"/>
                <a:gd name="T23" fmla="*/ 7 h 257"/>
                <a:gd name="T24" fmla="*/ 79 w 231"/>
                <a:gd name="T25" fmla="*/ 12 h 257"/>
                <a:gd name="T26" fmla="*/ 78 w 231"/>
                <a:gd name="T27" fmla="*/ 26 h 257"/>
                <a:gd name="T28" fmla="*/ 69 w 231"/>
                <a:gd name="T29" fmla="*/ 62 h 257"/>
                <a:gd name="T30" fmla="*/ 60 w 231"/>
                <a:gd name="T31" fmla="*/ 88 h 257"/>
                <a:gd name="T32" fmla="*/ 49 w 231"/>
                <a:gd name="T33" fmla="*/ 105 h 257"/>
                <a:gd name="T34" fmla="*/ 40 w 231"/>
                <a:gd name="T35" fmla="*/ 131 h 257"/>
                <a:gd name="T36" fmla="*/ 26 w 231"/>
                <a:gd name="T37" fmla="*/ 136 h 257"/>
                <a:gd name="T38" fmla="*/ 22 w 231"/>
                <a:gd name="T39" fmla="*/ 134 h 257"/>
                <a:gd name="T40" fmla="*/ 12 w 231"/>
                <a:gd name="T41" fmla="*/ 135 h 257"/>
                <a:gd name="T42" fmla="*/ 3 w 231"/>
                <a:gd name="T43" fmla="*/ 136 h 257"/>
                <a:gd name="T44" fmla="*/ 3 w 231"/>
                <a:gd name="T45" fmla="*/ 154 h 257"/>
                <a:gd name="T46" fmla="*/ 29 w 231"/>
                <a:gd name="T47" fmla="*/ 152 h 257"/>
                <a:gd name="T48" fmla="*/ 55 w 231"/>
                <a:gd name="T49" fmla="*/ 158 h 257"/>
                <a:gd name="T50" fmla="*/ 58 w 231"/>
                <a:gd name="T51" fmla="*/ 171 h 257"/>
                <a:gd name="T52" fmla="*/ 66 w 231"/>
                <a:gd name="T53" fmla="*/ 182 h 257"/>
                <a:gd name="T54" fmla="*/ 86 w 231"/>
                <a:gd name="T55" fmla="*/ 177 h 257"/>
                <a:gd name="T56" fmla="*/ 93 w 231"/>
                <a:gd name="T57" fmla="*/ 168 h 257"/>
                <a:gd name="T58" fmla="*/ 103 w 231"/>
                <a:gd name="T59" fmla="*/ 172 h 257"/>
                <a:gd name="T60" fmla="*/ 115 w 231"/>
                <a:gd name="T61" fmla="*/ 181 h 257"/>
                <a:gd name="T62" fmla="*/ 116 w 231"/>
                <a:gd name="T63" fmla="*/ 204 h 257"/>
                <a:gd name="T64" fmla="*/ 121 w 231"/>
                <a:gd name="T65" fmla="*/ 224 h 257"/>
                <a:gd name="T66" fmla="*/ 132 w 231"/>
                <a:gd name="T67" fmla="*/ 224 h 257"/>
                <a:gd name="T68" fmla="*/ 144 w 231"/>
                <a:gd name="T69" fmla="*/ 222 h 257"/>
                <a:gd name="T70" fmla="*/ 151 w 231"/>
                <a:gd name="T71" fmla="*/ 227 h 257"/>
                <a:gd name="T72" fmla="*/ 164 w 231"/>
                <a:gd name="T73" fmla="*/ 234 h 257"/>
                <a:gd name="T74" fmla="*/ 179 w 231"/>
                <a:gd name="T75" fmla="*/ 231 h 257"/>
                <a:gd name="T76" fmla="*/ 191 w 231"/>
                <a:gd name="T77" fmla="*/ 241 h 257"/>
                <a:gd name="T78" fmla="*/ 198 w 231"/>
                <a:gd name="T79" fmla="*/ 250 h 257"/>
                <a:gd name="T80" fmla="*/ 210 w 231"/>
                <a:gd name="T81" fmla="*/ 255 h 257"/>
                <a:gd name="T82" fmla="*/ 207 w 231"/>
                <a:gd name="T83" fmla="*/ 241 h 257"/>
                <a:gd name="T84" fmla="*/ 195 w 231"/>
                <a:gd name="T85" fmla="*/ 225 h 257"/>
                <a:gd name="T86" fmla="*/ 195 w 231"/>
                <a:gd name="T87" fmla="*/ 200 h 257"/>
                <a:gd name="T88" fmla="*/ 221 w 231"/>
                <a:gd name="T89" fmla="*/ 182 h 257"/>
                <a:gd name="T90" fmla="*/ 212 w 231"/>
                <a:gd name="T91" fmla="*/ 168 h 257"/>
                <a:gd name="T92" fmla="*/ 205 w 231"/>
                <a:gd name="T93" fmla="*/ 147 h 257"/>
                <a:gd name="T94" fmla="*/ 205 w 231"/>
                <a:gd name="T95" fmla="*/ 128 h 257"/>
                <a:gd name="T96" fmla="*/ 204 w 231"/>
                <a:gd name="T97" fmla="*/ 111 h 257"/>
                <a:gd name="T98" fmla="*/ 205 w 231"/>
                <a:gd name="T99" fmla="*/ 101 h 257"/>
                <a:gd name="T100" fmla="*/ 211 w 231"/>
                <a:gd name="T101" fmla="*/ 79 h 257"/>
                <a:gd name="T102" fmla="*/ 217 w 231"/>
                <a:gd name="T103" fmla="*/ 60 h 257"/>
                <a:gd name="T104" fmla="*/ 227 w 231"/>
                <a:gd name="T105" fmla="*/ 40 h 257"/>
                <a:gd name="T106" fmla="*/ 225 w 231"/>
                <a:gd name="T107" fmla="*/ 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57">
                  <a:moveTo>
                    <a:pt x="223" y="23"/>
                  </a:moveTo>
                  <a:cubicBezTo>
                    <a:pt x="221" y="23"/>
                    <a:pt x="221" y="23"/>
                    <a:pt x="221" y="23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74"/>
                    <a:pt x="89" y="174"/>
                    <a:pt x="89" y="174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32" y="224"/>
                    <a:pt x="132" y="224"/>
                    <a:pt x="13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5" y="224"/>
                    <a:pt x="145" y="224"/>
                    <a:pt x="145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158" y="228"/>
                    <a:pt x="158" y="228"/>
                    <a:pt x="158" y="228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7" y="241"/>
                    <a:pt x="187" y="241"/>
                    <a:pt x="187" y="241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4" y="241"/>
                    <a:pt x="204" y="241"/>
                    <a:pt x="204" y="241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7" y="201"/>
                    <a:pt x="197" y="201"/>
                    <a:pt x="197" y="201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4" y="98"/>
                    <a:pt x="205" y="96"/>
                    <a:pt x="207" y="95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3"/>
                    <a:pt x="224" y="23"/>
                    <a:pt x="224" y="23"/>
                  </a:cubicBezTo>
                  <a:lnTo>
                    <a:pt x="2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929102" y="3962252"/>
              <a:ext cx="157728" cy="180766"/>
            </a:xfrm>
            <a:custGeom>
              <a:avLst/>
              <a:gdLst>
                <a:gd name="T0" fmla="*/ 20 w 89"/>
                <a:gd name="T1" fmla="*/ 26 h 102"/>
                <a:gd name="T2" fmla="*/ 20 w 89"/>
                <a:gd name="T3" fmla="*/ 33 h 102"/>
                <a:gd name="T4" fmla="*/ 27 w 89"/>
                <a:gd name="T5" fmla="*/ 35 h 102"/>
                <a:gd name="T6" fmla="*/ 27 w 89"/>
                <a:gd name="T7" fmla="*/ 43 h 102"/>
                <a:gd name="T8" fmla="*/ 15 w 89"/>
                <a:gd name="T9" fmla="*/ 53 h 102"/>
                <a:gd name="T10" fmla="*/ 7 w 89"/>
                <a:gd name="T11" fmla="*/ 59 h 102"/>
                <a:gd name="T12" fmla="*/ 7 w 89"/>
                <a:gd name="T13" fmla="*/ 66 h 102"/>
                <a:gd name="T14" fmla="*/ 3 w 89"/>
                <a:gd name="T15" fmla="*/ 77 h 102"/>
                <a:gd name="T16" fmla="*/ 2 w 89"/>
                <a:gd name="T17" fmla="*/ 94 h 102"/>
                <a:gd name="T18" fmla="*/ 0 w 89"/>
                <a:gd name="T19" fmla="*/ 101 h 102"/>
                <a:gd name="T20" fmla="*/ 3 w 89"/>
                <a:gd name="T21" fmla="*/ 101 h 102"/>
                <a:gd name="T22" fmla="*/ 5 w 89"/>
                <a:gd name="T23" fmla="*/ 102 h 102"/>
                <a:gd name="T24" fmla="*/ 11 w 89"/>
                <a:gd name="T25" fmla="*/ 98 h 102"/>
                <a:gd name="T26" fmla="*/ 15 w 89"/>
                <a:gd name="T27" fmla="*/ 97 h 102"/>
                <a:gd name="T28" fmla="*/ 16 w 89"/>
                <a:gd name="T29" fmla="*/ 94 h 102"/>
                <a:gd name="T30" fmla="*/ 35 w 89"/>
                <a:gd name="T31" fmla="*/ 94 h 102"/>
                <a:gd name="T32" fmla="*/ 36 w 89"/>
                <a:gd name="T33" fmla="*/ 93 h 102"/>
                <a:gd name="T34" fmla="*/ 37 w 89"/>
                <a:gd name="T35" fmla="*/ 85 h 102"/>
                <a:gd name="T36" fmla="*/ 37 w 89"/>
                <a:gd name="T37" fmla="*/ 79 h 102"/>
                <a:gd name="T38" fmla="*/ 41 w 89"/>
                <a:gd name="T39" fmla="*/ 77 h 102"/>
                <a:gd name="T40" fmla="*/ 47 w 89"/>
                <a:gd name="T41" fmla="*/ 75 h 102"/>
                <a:gd name="T42" fmla="*/ 49 w 89"/>
                <a:gd name="T43" fmla="*/ 74 h 102"/>
                <a:gd name="T44" fmla="*/ 55 w 89"/>
                <a:gd name="T45" fmla="*/ 74 h 102"/>
                <a:gd name="T46" fmla="*/ 59 w 89"/>
                <a:gd name="T47" fmla="*/ 71 h 102"/>
                <a:gd name="T48" fmla="*/ 59 w 89"/>
                <a:gd name="T49" fmla="*/ 67 h 102"/>
                <a:gd name="T50" fmla="*/ 63 w 89"/>
                <a:gd name="T51" fmla="*/ 70 h 102"/>
                <a:gd name="T52" fmla="*/ 64 w 89"/>
                <a:gd name="T53" fmla="*/ 71 h 102"/>
                <a:gd name="T54" fmla="*/ 67 w 89"/>
                <a:gd name="T55" fmla="*/ 71 h 102"/>
                <a:gd name="T56" fmla="*/ 71 w 89"/>
                <a:gd name="T57" fmla="*/ 74 h 102"/>
                <a:gd name="T58" fmla="*/ 77 w 89"/>
                <a:gd name="T59" fmla="*/ 62 h 102"/>
                <a:gd name="T60" fmla="*/ 81 w 89"/>
                <a:gd name="T61" fmla="*/ 57 h 102"/>
                <a:gd name="T62" fmla="*/ 84 w 89"/>
                <a:gd name="T63" fmla="*/ 53 h 102"/>
                <a:gd name="T64" fmla="*/ 87 w 89"/>
                <a:gd name="T65" fmla="*/ 46 h 102"/>
                <a:gd name="T66" fmla="*/ 87 w 89"/>
                <a:gd name="T67" fmla="*/ 37 h 102"/>
                <a:gd name="T68" fmla="*/ 84 w 89"/>
                <a:gd name="T69" fmla="*/ 26 h 102"/>
                <a:gd name="T70" fmla="*/ 77 w 89"/>
                <a:gd name="T71" fmla="*/ 17 h 102"/>
                <a:gd name="T72" fmla="*/ 77 w 89"/>
                <a:gd name="T73" fmla="*/ 9 h 102"/>
                <a:gd name="T74" fmla="*/ 73 w 89"/>
                <a:gd name="T75" fmla="*/ 6 h 102"/>
                <a:gd name="T76" fmla="*/ 72 w 89"/>
                <a:gd name="T77" fmla="*/ 2 h 102"/>
                <a:gd name="T78" fmla="*/ 68 w 89"/>
                <a:gd name="T79" fmla="*/ 4 h 102"/>
                <a:gd name="T80" fmla="*/ 63 w 89"/>
                <a:gd name="T81" fmla="*/ 9 h 102"/>
                <a:gd name="T82" fmla="*/ 60 w 89"/>
                <a:gd name="T83" fmla="*/ 8 h 102"/>
                <a:gd name="T84" fmla="*/ 57 w 89"/>
                <a:gd name="T85" fmla="*/ 6 h 102"/>
                <a:gd name="T86" fmla="*/ 53 w 89"/>
                <a:gd name="T87" fmla="*/ 6 h 102"/>
                <a:gd name="T88" fmla="*/ 45 w 89"/>
                <a:gd name="T89" fmla="*/ 9 h 102"/>
                <a:gd name="T90" fmla="*/ 41 w 89"/>
                <a:gd name="T91" fmla="*/ 13 h 102"/>
                <a:gd name="T92" fmla="*/ 36 w 89"/>
                <a:gd name="T93" fmla="*/ 9 h 102"/>
                <a:gd name="T94" fmla="*/ 33 w 89"/>
                <a:gd name="T95" fmla="*/ 9 h 102"/>
                <a:gd name="T96" fmla="*/ 29 w 89"/>
                <a:gd name="T97" fmla="*/ 9 h 102"/>
                <a:gd name="T98" fmla="*/ 27 w 89"/>
                <a:gd name="T99" fmla="*/ 8 h 102"/>
                <a:gd name="T100" fmla="*/ 23 w 89"/>
                <a:gd name="T101" fmla="*/ 9 h 102"/>
                <a:gd name="T102" fmla="*/ 23 w 89"/>
                <a:gd name="T103" fmla="*/ 14 h 102"/>
                <a:gd name="T104" fmla="*/ 20 w 89"/>
                <a:gd name="T105" fmla="*/ 20 h 102"/>
                <a:gd name="T106" fmla="*/ 20 w 89"/>
                <a:gd name="T107" fmla="*/ 20 h 102"/>
                <a:gd name="T108" fmla="*/ 20 w 89"/>
                <a:gd name="T109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102">
                  <a:moveTo>
                    <a:pt x="20" y="20"/>
                  </a:moveTo>
                  <a:lnTo>
                    <a:pt x="20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7" y="35"/>
                  </a:lnTo>
                  <a:lnTo>
                    <a:pt x="28" y="37"/>
                  </a:lnTo>
                  <a:lnTo>
                    <a:pt x="27" y="43"/>
                  </a:lnTo>
                  <a:lnTo>
                    <a:pt x="23" y="46"/>
                  </a:lnTo>
                  <a:lnTo>
                    <a:pt x="15" y="53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5" y="67"/>
                  </a:lnTo>
                  <a:lnTo>
                    <a:pt x="3" y="77"/>
                  </a:lnTo>
                  <a:lnTo>
                    <a:pt x="2" y="85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1"/>
                  </a:lnTo>
                  <a:lnTo>
                    <a:pt x="2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27" y="94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89"/>
                  </a:lnTo>
                  <a:lnTo>
                    <a:pt x="37" y="85"/>
                  </a:lnTo>
                  <a:lnTo>
                    <a:pt x="40" y="81"/>
                  </a:lnTo>
                  <a:lnTo>
                    <a:pt x="37" y="79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49" y="71"/>
                  </a:lnTo>
                  <a:lnTo>
                    <a:pt x="49" y="74"/>
                  </a:lnTo>
                  <a:lnTo>
                    <a:pt x="53" y="75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0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3" y="66"/>
                  </a:lnTo>
                  <a:lnTo>
                    <a:pt x="77" y="62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84" y="54"/>
                  </a:lnTo>
                  <a:lnTo>
                    <a:pt x="84" y="53"/>
                  </a:lnTo>
                  <a:lnTo>
                    <a:pt x="85" y="49"/>
                  </a:lnTo>
                  <a:lnTo>
                    <a:pt x="87" y="46"/>
                  </a:lnTo>
                  <a:lnTo>
                    <a:pt x="89" y="41"/>
                  </a:lnTo>
                  <a:lnTo>
                    <a:pt x="87" y="37"/>
                  </a:lnTo>
                  <a:lnTo>
                    <a:pt x="85" y="30"/>
                  </a:lnTo>
                  <a:lnTo>
                    <a:pt x="84" y="26"/>
                  </a:lnTo>
                  <a:lnTo>
                    <a:pt x="80" y="18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3" y="6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71" y="0"/>
                  </a:lnTo>
                  <a:lnTo>
                    <a:pt x="68" y="4"/>
                  </a:lnTo>
                  <a:lnTo>
                    <a:pt x="67" y="5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9"/>
                  </a:lnTo>
                  <a:lnTo>
                    <a:pt x="43" y="10"/>
                  </a:lnTo>
                  <a:lnTo>
                    <a:pt x="41" y="13"/>
                  </a:lnTo>
                  <a:lnTo>
                    <a:pt x="40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0" y="13"/>
                  </a:lnTo>
                  <a:lnTo>
                    <a:pt x="23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914924" y="4171373"/>
              <a:ext cx="49622" cy="70889"/>
            </a:xfrm>
            <a:custGeom>
              <a:avLst/>
              <a:gdLst>
                <a:gd name="T0" fmla="*/ 13 w 28"/>
                <a:gd name="T1" fmla="*/ 37 h 40"/>
                <a:gd name="T2" fmla="*/ 17 w 28"/>
                <a:gd name="T3" fmla="*/ 33 h 40"/>
                <a:gd name="T4" fmla="*/ 19 w 28"/>
                <a:gd name="T5" fmla="*/ 32 h 40"/>
                <a:gd name="T6" fmla="*/ 23 w 28"/>
                <a:gd name="T7" fmla="*/ 28 h 40"/>
                <a:gd name="T8" fmla="*/ 21 w 28"/>
                <a:gd name="T9" fmla="*/ 26 h 40"/>
                <a:gd name="T10" fmla="*/ 21 w 28"/>
                <a:gd name="T11" fmla="*/ 24 h 40"/>
                <a:gd name="T12" fmla="*/ 24 w 28"/>
                <a:gd name="T13" fmla="*/ 22 h 40"/>
                <a:gd name="T14" fmla="*/ 24 w 28"/>
                <a:gd name="T15" fmla="*/ 20 h 40"/>
                <a:gd name="T16" fmla="*/ 27 w 28"/>
                <a:gd name="T17" fmla="*/ 18 h 40"/>
                <a:gd name="T18" fmla="*/ 28 w 28"/>
                <a:gd name="T19" fmla="*/ 16 h 40"/>
                <a:gd name="T20" fmla="*/ 28 w 28"/>
                <a:gd name="T21" fmla="*/ 14 h 40"/>
                <a:gd name="T22" fmla="*/ 28 w 28"/>
                <a:gd name="T23" fmla="*/ 13 h 40"/>
                <a:gd name="T24" fmla="*/ 28 w 28"/>
                <a:gd name="T25" fmla="*/ 13 h 40"/>
                <a:gd name="T26" fmla="*/ 24 w 28"/>
                <a:gd name="T27" fmla="*/ 13 h 40"/>
                <a:gd name="T28" fmla="*/ 23 w 28"/>
                <a:gd name="T29" fmla="*/ 10 h 40"/>
                <a:gd name="T30" fmla="*/ 23 w 28"/>
                <a:gd name="T31" fmla="*/ 9 h 40"/>
                <a:gd name="T32" fmla="*/ 23 w 28"/>
                <a:gd name="T33" fmla="*/ 6 h 40"/>
                <a:gd name="T34" fmla="*/ 23 w 28"/>
                <a:gd name="T35" fmla="*/ 5 h 40"/>
                <a:gd name="T36" fmla="*/ 24 w 28"/>
                <a:gd name="T37" fmla="*/ 2 h 40"/>
                <a:gd name="T38" fmla="*/ 24 w 28"/>
                <a:gd name="T39" fmla="*/ 1 h 40"/>
                <a:gd name="T40" fmla="*/ 23 w 28"/>
                <a:gd name="T41" fmla="*/ 1 h 40"/>
                <a:gd name="T42" fmla="*/ 21 w 28"/>
                <a:gd name="T43" fmla="*/ 1 h 40"/>
                <a:gd name="T44" fmla="*/ 19 w 28"/>
                <a:gd name="T45" fmla="*/ 1 h 40"/>
                <a:gd name="T46" fmla="*/ 17 w 28"/>
                <a:gd name="T47" fmla="*/ 1 h 40"/>
                <a:gd name="T48" fmla="*/ 13 w 28"/>
                <a:gd name="T49" fmla="*/ 0 h 40"/>
                <a:gd name="T50" fmla="*/ 13 w 28"/>
                <a:gd name="T51" fmla="*/ 5 h 40"/>
                <a:gd name="T52" fmla="*/ 11 w 28"/>
                <a:gd name="T53" fmla="*/ 6 h 40"/>
                <a:gd name="T54" fmla="*/ 10 w 28"/>
                <a:gd name="T55" fmla="*/ 9 h 40"/>
                <a:gd name="T56" fmla="*/ 6 w 28"/>
                <a:gd name="T57" fmla="*/ 9 h 40"/>
                <a:gd name="T58" fmla="*/ 4 w 28"/>
                <a:gd name="T59" fmla="*/ 6 h 40"/>
                <a:gd name="T60" fmla="*/ 2 w 28"/>
                <a:gd name="T61" fmla="*/ 5 h 40"/>
                <a:gd name="T62" fmla="*/ 0 w 28"/>
                <a:gd name="T63" fmla="*/ 8 h 40"/>
                <a:gd name="T64" fmla="*/ 0 w 28"/>
                <a:gd name="T65" fmla="*/ 9 h 40"/>
                <a:gd name="T66" fmla="*/ 2 w 28"/>
                <a:gd name="T67" fmla="*/ 13 h 40"/>
                <a:gd name="T68" fmla="*/ 4 w 28"/>
                <a:gd name="T69" fmla="*/ 16 h 40"/>
                <a:gd name="T70" fmla="*/ 2 w 28"/>
                <a:gd name="T71" fmla="*/ 18 h 40"/>
                <a:gd name="T72" fmla="*/ 4 w 28"/>
                <a:gd name="T73" fmla="*/ 22 h 40"/>
                <a:gd name="T74" fmla="*/ 4 w 28"/>
                <a:gd name="T75" fmla="*/ 28 h 40"/>
                <a:gd name="T76" fmla="*/ 10 w 28"/>
                <a:gd name="T77" fmla="*/ 40 h 40"/>
                <a:gd name="T78" fmla="*/ 13 w 28"/>
                <a:gd name="T79" fmla="*/ 37 h 40"/>
                <a:gd name="T80" fmla="*/ 13 w 28"/>
                <a:gd name="T81" fmla="*/ 37 h 40"/>
                <a:gd name="T82" fmla="*/ 13 w 28"/>
                <a:gd name="T83" fmla="*/ 37 h 40"/>
                <a:gd name="T84" fmla="*/ 13 w 28"/>
                <a:gd name="T85" fmla="*/ 37 h 40"/>
                <a:gd name="T86" fmla="*/ 13 w 28"/>
                <a:gd name="T87" fmla="*/ 37 h 40"/>
                <a:gd name="T88" fmla="*/ 13 w 28"/>
                <a:gd name="T89" fmla="*/ 37 h 40"/>
                <a:gd name="T90" fmla="*/ 13 w 28"/>
                <a:gd name="T91" fmla="*/ 37 h 40"/>
                <a:gd name="T92" fmla="*/ 13 w 28"/>
                <a:gd name="T9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40">
                  <a:moveTo>
                    <a:pt x="13" y="37"/>
                  </a:moveTo>
                  <a:lnTo>
                    <a:pt x="17" y="33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6" y="9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911379" y="4134156"/>
              <a:ext cx="53167" cy="53167"/>
            </a:xfrm>
            <a:custGeom>
              <a:avLst/>
              <a:gdLst>
                <a:gd name="T0" fmla="*/ 16 w 23"/>
                <a:gd name="T1" fmla="*/ 1 h 23"/>
                <a:gd name="T2" fmla="*/ 13 w 23"/>
                <a:gd name="T3" fmla="*/ 4 h 23"/>
                <a:gd name="T4" fmla="*/ 12 w 23"/>
                <a:gd name="T5" fmla="*/ 4 h 23"/>
                <a:gd name="T6" fmla="*/ 12 w 23"/>
                <a:gd name="T7" fmla="*/ 3 h 23"/>
                <a:gd name="T8" fmla="*/ 10 w 23"/>
                <a:gd name="T9" fmla="*/ 3 h 23"/>
                <a:gd name="T10" fmla="*/ 9 w 23"/>
                <a:gd name="T11" fmla="*/ 3 h 23"/>
                <a:gd name="T12" fmla="*/ 9 w 23"/>
                <a:gd name="T13" fmla="*/ 3 h 23"/>
                <a:gd name="T14" fmla="*/ 8 w 23"/>
                <a:gd name="T15" fmla="*/ 3 h 23"/>
                <a:gd name="T16" fmla="*/ 5 w 23"/>
                <a:gd name="T17" fmla="*/ 4 h 23"/>
                <a:gd name="T18" fmla="*/ 5 w 23"/>
                <a:gd name="T19" fmla="*/ 7 h 23"/>
                <a:gd name="T20" fmla="*/ 3 w 23"/>
                <a:gd name="T21" fmla="*/ 13 h 23"/>
                <a:gd name="T22" fmla="*/ 3 w 23"/>
                <a:gd name="T23" fmla="*/ 13 h 23"/>
                <a:gd name="T24" fmla="*/ 2 w 23"/>
                <a:gd name="T25" fmla="*/ 14 h 23"/>
                <a:gd name="T26" fmla="*/ 0 w 23"/>
                <a:gd name="T27" fmla="*/ 17 h 23"/>
                <a:gd name="T28" fmla="*/ 0 w 23"/>
                <a:gd name="T29" fmla="*/ 18 h 23"/>
                <a:gd name="T30" fmla="*/ 0 w 23"/>
                <a:gd name="T31" fmla="*/ 20 h 23"/>
                <a:gd name="T32" fmla="*/ 2 w 23"/>
                <a:gd name="T33" fmla="*/ 22 h 23"/>
                <a:gd name="T34" fmla="*/ 3 w 23"/>
                <a:gd name="T35" fmla="*/ 20 h 23"/>
                <a:gd name="T36" fmla="*/ 5 w 23"/>
                <a:gd name="T37" fmla="*/ 21 h 23"/>
                <a:gd name="T38" fmla="*/ 6 w 23"/>
                <a:gd name="T39" fmla="*/ 23 h 23"/>
                <a:gd name="T40" fmla="*/ 9 w 23"/>
                <a:gd name="T41" fmla="*/ 23 h 23"/>
                <a:gd name="T42" fmla="*/ 10 w 23"/>
                <a:gd name="T43" fmla="*/ 21 h 23"/>
                <a:gd name="T44" fmla="*/ 12 w 23"/>
                <a:gd name="T45" fmla="*/ 20 h 23"/>
                <a:gd name="T46" fmla="*/ 12 w 23"/>
                <a:gd name="T47" fmla="*/ 16 h 23"/>
                <a:gd name="T48" fmla="*/ 15 w 23"/>
                <a:gd name="T49" fmla="*/ 17 h 23"/>
                <a:gd name="T50" fmla="*/ 16 w 23"/>
                <a:gd name="T51" fmla="*/ 17 h 23"/>
                <a:gd name="T52" fmla="*/ 18 w 23"/>
                <a:gd name="T53" fmla="*/ 17 h 23"/>
                <a:gd name="T54" fmla="*/ 19 w 23"/>
                <a:gd name="T55" fmla="*/ 17 h 23"/>
                <a:gd name="T56" fmla="*/ 20 w 23"/>
                <a:gd name="T57" fmla="*/ 17 h 23"/>
                <a:gd name="T58" fmla="*/ 20 w 23"/>
                <a:gd name="T59" fmla="*/ 18 h 23"/>
                <a:gd name="T60" fmla="*/ 22 w 23"/>
                <a:gd name="T61" fmla="*/ 17 h 23"/>
                <a:gd name="T62" fmla="*/ 23 w 23"/>
                <a:gd name="T63" fmla="*/ 16 h 23"/>
                <a:gd name="T64" fmla="*/ 23 w 23"/>
                <a:gd name="T65" fmla="*/ 14 h 23"/>
                <a:gd name="T66" fmla="*/ 23 w 23"/>
                <a:gd name="T67" fmla="*/ 11 h 23"/>
                <a:gd name="T68" fmla="*/ 23 w 23"/>
                <a:gd name="T69" fmla="*/ 10 h 23"/>
                <a:gd name="T70" fmla="*/ 22 w 23"/>
                <a:gd name="T71" fmla="*/ 5 h 23"/>
                <a:gd name="T72" fmla="*/ 20 w 23"/>
                <a:gd name="T73" fmla="*/ 3 h 23"/>
                <a:gd name="T74" fmla="*/ 19 w 23"/>
                <a:gd name="T75" fmla="*/ 1 h 23"/>
                <a:gd name="T76" fmla="*/ 19 w 23"/>
                <a:gd name="T77" fmla="*/ 0 h 23"/>
                <a:gd name="T78" fmla="*/ 19 w 23"/>
                <a:gd name="T79" fmla="*/ 0 h 23"/>
                <a:gd name="T80" fmla="*/ 18 w 23"/>
                <a:gd name="T81" fmla="*/ 0 h 23"/>
                <a:gd name="T82" fmla="*/ 16 w 23"/>
                <a:gd name="T8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420475" y="4641011"/>
              <a:ext cx="379255" cy="386343"/>
            </a:xfrm>
            <a:custGeom>
              <a:avLst/>
              <a:gdLst>
                <a:gd name="T0" fmla="*/ 154 w 161"/>
                <a:gd name="T1" fmla="*/ 9 h 164"/>
                <a:gd name="T2" fmla="*/ 145 w 161"/>
                <a:gd name="T3" fmla="*/ 9 h 164"/>
                <a:gd name="T4" fmla="*/ 139 w 161"/>
                <a:gd name="T5" fmla="*/ 9 h 164"/>
                <a:gd name="T6" fmla="*/ 119 w 161"/>
                <a:gd name="T7" fmla="*/ 13 h 164"/>
                <a:gd name="T8" fmla="*/ 112 w 161"/>
                <a:gd name="T9" fmla="*/ 13 h 164"/>
                <a:gd name="T10" fmla="*/ 108 w 161"/>
                <a:gd name="T11" fmla="*/ 15 h 164"/>
                <a:gd name="T12" fmla="*/ 104 w 161"/>
                <a:gd name="T13" fmla="*/ 13 h 164"/>
                <a:gd name="T14" fmla="*/ 91 w 161"/>
                <a:gd name="T15" fmla="*/ 12 h 164"/>
                <a:gd name="T16" fmla="*/ 84 w 161"/>
                <a:gd name="T17" fmla="*/ 10 h 164"/>
                <a:gd name="T18" fmla="*/ 79 w 161"/>
                <a:gd name="T19" fmla="*/ 6 h 164"/>
                <a:gd name="T20" fmla="*/ 76 w 161"/>
                <a:gd name="T21" fmla="*/ 6 h 164"/>
                <a:gd name="T22" fmla="*/ 52 w 161"/>
                <a:gd name="T23" fmla="*/ 6 h 164"/>
                <a:gd name="T24" fmla="*/ 31 w 161"/>
                <a:gd name="T25" fmla="*/ 6 h 164"/>
                <a:gd name="T26" fmla="*/ 23 w 161"/>
                <a:gd name="T27" fmla="*/ 3 h 164"/>
                <a:gd name="T28" fmla="*/ 18 w 161"/>
                <a:gd name="T29" fmla="*/ 0 h 164"/>
                <a:gd name="T30" fmla="*/ 12 w 161"/>
                <a:gd name="T31" fmla="*/ 3 h 164"/>
                <a:gd name="T32" fmla="*/ 8 w 161"/>
                <a:gd name="T33" fmla="*/ 3 h 164"/>
                <a:gd name="T34" fmla="*/ 3 w 161"/>
                <a:gd name="T35" fmla="*/ 3 h 164"/>
                <a:gd name="T36" fmla="*/ 0 w 161"/>
                <a:gd name="T37" fmla="*/ 4 h 164"/>
                <a:gd name="T38" fmla="*/ 2 w 161"/>
                <a:gd name="T39" fmla="*/ 15 h 164"/>
                <a:gd name="T40" fmla="*/ 6 w 161"/>
                <a:gd name="T41" fmla="*/ 23 h 164"/>
                <a:gd name="T42" fmla="*/ 12 w 161"/>
                <a:gd name="T43" fmla="*/ 32 h 164"/>
                <a:gd name="T44" fmla="*/ 19 w 161"/>
                <a:gd name="T45" fmla="*/ 52 h 164"/>
                <a:gd name="T46" fmla="*/ 25 w 161"/>
                <a:gd name="T47" fmla="*/ 62 h 164"/>
                <a:gd name="T48" fmla="*/ 29 w 161"/>
                <a:gd name="T49" fmla="*/ 70 h 164"/>
                <a:gd name="T50" fmla="*/ 33 w 161"/>
                <a:gd name="T51" fmla="*/ 79 h 164"/>
                <a:gd name="T52" fmla="*/ 32 w 161"/>
                <a:gd name="T53" fmla="*/ 85 h 164"/>
                <a:gd name="T54" fmla="*/ 32 w 161"/>
                <a:gd name="T55" fmla="*/ 96 h 164"/>
                <a:gd name="T56" fmla="*/ 36 w 161"/>
                <a:gd name="T57" fmla="*/ 111 h 164"/>
                <a:gd name="T58" fmla="*/ 38 w 161"/>
                <a:gd name="T59" fmla="*/ 121 h 164"/>
                <a:gd name="T60" fmla="*/ 38 w 161"/>
                <a:gd name="T61" fmla="*/ 128 h 164"/>
                <a:gd name="T62" fmla="*/ 39 w 161"/>
                <a:gd name="T63" fmla="*/ 132 h 164"/>
                <a:gd name="T64" fmla="*/ 42 w 161"/>
                <a:gd name="T65" fmla="*/ 139 h 164"/>
                <a:gd name="T66" fmla="*/ 46 w 161"/>
                <a:gd name="T67" fmla="*/ 151 h 164"/>
                <a:gd name="T68" fmla="*/ 54 w 161"/>
                <a:gd name="T69" fmla="*/ 158 h 164"/>
                <a:gd name="T70" fmla="*/ 56 w 161"/>
                <a:gd name="T71" fmla="*/ 159 h 164"/>
                <a:gd name="T72" fmla="*/ 59 w 161"/>
                <a:gd name="T73" fmla="*/ 155 h 164"/>
                <a:gd name="T74" fmla="*/ 61 w 161"/>
                <a:gd name="T75" fmla="*/ 152 h 164"/>
                <a:gd name="T76" fmla="*/ 64 w 161"/>
                <a:gd name="T77" fmla="*/ 154 h 164"/>
                <a:gd name="T78" fmla="*/ 65 w 161"/>
                <a:gd name="T79" fmla="*/ 156 h 164"/>
                <a:gd name="T80" fmla="*/ 68 w 161"/>
                <a:gd name="T81" fmla="*/ 161 h 164"/>
                <a:gd name="T82" fmla="*/ 78 w 161"/>
                <a:gd name="T83" fmla="*/ 164 h 164"/>
                <a:gd name="T84" fmla="*/ 85 w 161"/>
                <a:gd name="T85" fmla="*/ 164 h 164"/>
                <a:gd name="T86" fmla="*/ 88 w 161"/>
                <a:gd name="T87" fmla="*/ 162 h 164"/>
                <a:gd name="T88" fmla="*/ 91 w 161"/>
                <a:gd name="T89" fmla="*/ 161 h 164"/>
                <a:gd name="T90" fmla="*/ 95 w 161"/>
                <a:gd name="T91" fmla="*/ 158 h 164"/>
                <a:gd name="T92" fmla="*/ 97 w 161"/>
                <a:gd name="T93" fmla="*/ 155 h 164"/>
                <a:gd name="T94" fmla="*/ 97 w 161"/>
                <a:gd name="T95" fmla="*/ 97 h 164"/>
                <a:gd name="T96" fmla="*/ 98 w 161"/>
                <a:gd name="T97" fmla="*/ 69 h 164"/>
                <a:gd name="T98" fmla="*/ 111 w 161"/>
                <a:gd name="T99" fmla="*/ 19 h 164"/>
                <a:gd name="T100" fmla="*/ 131 w 161"/>
                <a:gd name="T101" fmla="*/ 16 h 164"/>
                <a:gd name="T102" fmla="*/ 137 w 161"/>
                <a:gd name="T103" fmla="*/ 15 h 164"/>
                <a:gd name="T104" fmla="*/ 140 w 161"/>
                <a:gd name="T105" fmla="*/ 17 h 164"/>
                <a:gd name="T106" fmla="*/ 141 w 161"/>
                <a:gd name="T107" fmla="*/ 22 h 164"/>
                <a:gd name="T108" fmla="*/ 147 w 161"/>
                <a:gd name="T109" fmla="*/ 16 h 164"/>
                <a:gd name="T110" fmla="*/ 151 w 161"/>
                <a:gd name="T111" fmla="*/ 13 h 164"/>
                <a:gd name="T112" fmla="*/ 154 w 161"/>
                <a:gd name="T113" fmla="*/ 15 h 164"/>
                <a:gd name="T114" fmla="*/ 157 w 161"/>
                <a:gd name="T115" fmla="*/ 12 h 164"/>
                <a:gd name="T116" fmla="*/ 159 w 161"/>
                <a:gd name="T117" fmla="*/ 12 h 164"/>
                <a:gd name="T118" fmla="*/ 161 w 161"/>
                <a:gd name="T119" fmla="*/ 12 h 164"/>
                <a:gd name="T120" fmla="*/ 157 w 161"/>
                <a:gd name="T121" fmla="*/ 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164">
                  <a:moveTo>
                    <a:pt x="157" y="7"/>
                  </a:moveTo>
                  <a:cubicBezTo>
                    <a:pt x="154" y="9"/>
                    <a:pt x="154" y="9"/>
                    <a:pt x="154" y="9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10"/>
                    <a:pt x="140" y="9"/>
                    <a:pt x="139" y="9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58" y="9"/>
                    <a:pt x="158" y="9"/>
                    <a:pt x="158" y="9"/>
                  </a:cubicBezTo>
                  <a:lnTo>
                    <a:pt x="15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420475" y="4283023"/>
              <a:ext cx="349128" cy="393432"/>
            </a:xfrm>
            <a:custGeom>
              <a:avLst/>
              <a:gdLst>
                <a:gd name="T0" fmla="*/ 8 w 148"/>
                <a:gd name="T1" fmla="*/ 155 h 167"/>
                <a:gd name="T2" fmla="*/ 16 w 148"/>
                <a:gd name="T3" fmla="*/ 152 h 167"/>
                <a:gd name="T4" fmla="*/ 23 w 148"/>
                <a:gd name="T5" fmla="*/ 155 h 167"/>
                <a:gd name="T6" fmla="*/ 38 w 148"/>
                <a:gd name="T7" fmla="*/ 158 h 167"/>
                <a:gd name="T8" fmla="*/ 76 w 148"/>
                <a:gd name="T9" fmla="*/ 158 h 167"/>
                <a:gd name="T10" fmla="*/ 81 w 148"/>
                <a:gd name="T11" fmla="*/ 159 h 167"/>
                <a:gd name="T12" fmla="*/ 91 w 148"/>
                <a:gd name="T13" fmla="*/ 164 h 167"/>
                <a:gd name="T14" fmla="*/ 107 w 148"/>
                <a:gd name="T15" fmla="*/ 167 h 167"/>
                <a:gd name="T16" fmla="*/ 112 w 148"/>
                <a:gd name="T17" fmla="*/ 165 h 167"/>
                <a:gd name="T18" fmla="*/ 132 w 148"/>
                <a:gd name="T19" fmla="*/ 163 h 167"/>
                <a:gd name="T20" fmla="*/ 140 w 148"/>
                <a:gd name="T21" fmla="*/ 161 h 167"/>
                <a:gd name="T22" fmla="*/ 131 w 148"/>
                <a:gd name="T23" fmla="*/ 152 h 167"/>
                <a:gd name="T24" fmla="*/ 125 w 148"/>
                <a:gd name="T25" fmla="*/ 146 h 167"/>
                <a:gd name="T26" fmla="*/ 124 w 148"/>
                <a:gd name="T27" fmla="*/ 125 h 167"/>
                <a:gd name="T28" fmla="*/ 124 w 148"/>
                <a:gd name="T29" fmla="*/ 99 h 167"/>
                <a:gd name="T30" fmla="*/ 140 w 148"/>
                <a:gd name="T31" fmla="*/ 99 h 167"/>
                <a:gd name="T32" fmla="*/ 147 w 148"/>
                <a:gd name="T33" fmla="*/ 96 h 167"/>
                <a:gd name="T34" fmla="*/ 148 w 148"/>
                <a:gd name="T35" fmla="*/ 86 h 167"/>
                <a:gd name="T36" fmla="*/ 148 w 148"/>
                <a:gd name="T37" fmla="*/ 73 h 167"/>
                <a:gd name="T38" fmla="*/ 145 w 148"/>
                <a:gd name="T39" fmla="*/ 70 h 167"/>
                <a:gd name="T40" fmla="*/ 138 w 148"/>
                <a:gd name="T41" fmla="*/ 72 h 167"/>
                <a:gd name="T42" fmla="*/ 131 w 148"/>
                <a:gd name="T43" fmla="*/ 72 h 167"/>
                <a:gd name="T44" fmla="*/ 127 w 148"/>
                <a:gd name="T45" fmla="*/ 72 h 167"/>
                <a:gd name="T46" fmla="*/ 127 w 148"/>
                <a:gd name="T47" fmla="*/ 66 h 167"/>
                <a:gd name="T48" fmla="*/ 122 w 148"/>
                <a:gd name="T49" fmla="*/ 52 h 167"/>
                <a:gd name="T50" fmla="*/ 122 w 148"/>
                <a:gd name="T51" fmla="*/ 40 h 167"/>
                <a:gd name="T52" fmla="*/ 121 w 148"/>
                <a:gd name="T53" fmla="*/ 29 h 167"/>
                <a:gd name="T54" fmla="*/ 121 w 148"/>
                <a:gd name="T55" fmla="*/ 20 h 167"/>
                <a:gd name="T56" fmla="*/ 109 w 148"/>
                <a:gd name="T57" fmla="*/ 20 h 167"/>
                <a:gd name="T58" fmla="*/ 108 w 148"/>
                <a:gd name="T59" fmla="*/ 15 h 167"/>
                <a:gd name="T60" fmla="*/ 99 w 148"/>
                <a:gd name="T61" fmla="*/ 16 h 167"/>
                <a:gd name="T62" fmla="*/ 95 w 148"/>
                <a:gd name="T63" fmla="*/ 22 h 167"/>
                <a:gd name="T64" fmla="*/ 92 w 148"/>
                <a:gd name="T65" fmla="*/ 25 h 167"/>
                <a:gd name="T66" fmla="*/ 84 w 148"/>
                <a:gd name="T67" fmla="*/ 29 h 167"/>
                <a:gd name="T68" fmla="*/ 72 w 148"/>
                <a:gd name="T69" fmla="*/ 30 h 167"/>
                <a:gd name="T70" fmla="*/ 68 w 148"/>
                <a:gd name="T71" fmla="*/ 27 h 167"/>
                <a:gd name="T72" fmla="*/ 64 w 148"/>
                <a:gd name="T73" fmla="*/ 19 h 167"/>
                <a:gd name="T74" fmla="*/ 61 w 148"/>
                <a:gd name="T75" fmla="*/ 12 h 167"/>
                <a:gd name="T76" fmla="*/ 61 w 148"/>
                <a:gd name="T77" fmla="*/ 6 h 167"/>
                <a:gd name="T78" fmla="*/ 55 w 148"/>
                <a:gd name="T79" fmla="*/ 0 h 167"/>
                <a:gd name="T80" fmla="*/ 35 w 148"/>
                <a:gd name="T81" fmla="*/ 0 h 167"/>
                <a:gd name="T82" fmla="*/ 18 w 148"/>
                <a:gd name="T83" fmla="*/ 0 h 167"/>
                <a:gd name="T84" fmla="*/ 9 w 148"/>
                <a:gd name="T85" fmla="*/ 3 h 167"/>
                <a:gd name="T86" fmla="*/ 11 w 148"/>
                <a:gd name="T87" fmla="*/ 12 h 167"/>
                <a:gd name="T88" fmla="*/ 15 w 148"/>
                <a:gd name="T89" fmla="*/ 22 h 167"/>
                <a:gd name="T90" fmla="*/ 21 w 148"/>
                <a:gd name="T91" fmla="*/ 39 h 167"/>
                <a:gd name="T92" fmla="*/ 16 w 148"/>
                <a:gd name="T93" fmla="*/ 45 h 167"/>
                <a:gd name="T94" fmla="*/ 19 w 148"/>
                <a:gd name="T95" fmla="*/ 56 h 167"/>
                <a:gd name="T96" fmla="*/ 25 w 148"/>
                <a:gd name="T97" fmla="*/ 69 h 167"/>
                <a:gd name="T98" fmla="*/ 23 w 148"/>
                <a:gd name="T99" fmla="*/ 88 h 167"/>
                <a:gd name="T100" fmla="*/ 16 w 148"/>
                <a:gd name="T101" fmla="*/ 93 h 167"/>
                <a:gd name="T102" fmla="*/ 11 w 148"/>
                <a:gd name="T103" fmla="*/ 103 h 167"/>
                <a:gd name="T104" fmla="*/ 8 w 148"/>
                <a:gd name="T105" fmla="*/ 115 h 167"/>
                <a:gd name="T106" fmla="*/ 5 w 148"/>
                <a:gd name="T107" fmla="*/ 128 h 167"/>
                <a:gd name="T108" fmla="*/ 3 w 148"/>
                <a:gd name="T109" fmla="*/ 134 h 167"/>
                <a:gd name="T110" fmla="*/ 0 w 148"/>
                <a:gd name="T111" fmla="*/ 148 h 167"/>
                <a:gd name="T112" fmla="*/ 3 w 148"/>
                <a:gd name="T113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167">
                  <a:moveTo>
                    <a:pt x="3" y="155"/>
                  </a:moveTo>
                  <a:cubicBezTo>
                    <a:pt x="5" y="155"/>
                    <a:pt x="5" y="155"/>
                    <a:pt x="5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6"/>
                    <a:pt x="1" y="156"/>
                    <a:pt x="1" y="156"/>
                  </a:cubicBezTo>
                  <a:lnTo>
                    <a:pt x="3" y="1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707574" y="4361000"/>
              <a:ext cx="333177" cy="317228"/>
            </a:xfrm>
            <a:custGeom>
              <a:avLst/>
              <a:gdLst>
                <a:gd name="T0" fmla="*/ 138 w 141"/>
                <a:gd name="T1" fmla="*/ 23 h 135"/>
                <a:gd name="T2" fmla="*/ 138 w 141"/>
                <a:gd name="T3" fmla="*/ 20 h 135"/>
                <a:gd name="T4" fmla="*/ 134 w 141"/>
                <a:gd name="T5" fmla="*/ 16 h 135"/>
                <a:gd name="T6" fmla="*/ 129 w 141"/>
                <a:gd name="T7" fmla="*/ 15 h 135"/>
                <a:gd name="T8" fmla="*/ 122 w 141"/>
                <a:gd name="T9" fmla="*/ 10 h 135"/>
                <a:gd name="T10" fmla="*/ 118 w 141"/>
                <a:gd name="T11" fmla="*/ 9 h 135"/>
                <a:gd name="T12" fmla="*/ 112 w 141"/>
                <a:gd name="T13" fmla="*/ 6 h 135"/>
                <a:gd name="T14" fmla="*/ 109 w 141"/>
                <a:gd name="T15" fmla="*/ 6 h 135"/>
                <a:gd name="T16" fmla="*/ 105 w 141"/>
                <a:gd name="T17" fmla="*/ 3 h 135"/>
                <a:gd name="T18" fmla="*/ 85 w 141"/>
                <a:gd name="T19" fmla="*/ 3 h 135"/>
                <a:gd name="T20" fmla="*/ 81 w 141"/>
                <a:gd name="T21" fmla="*/ 12 h 135"/>
                <a:gd name="T22" fmla="*/ 82 w 141"/>
                <a:gd name="T23" fmla="*/ 19 h 135"/>
                <a:gd name="T24" fmla="*/ 81 w 141"/>
                <a:gd name="T25" fmla="*/ 36 h 135"/>
                <a:gd name="T26" fmla="*/ 79 w 141"/>
                <a:gd name="T27" fmla="*/ 49 h 135"/>
                <a:gd name="T28" fmla="*/ 91 w 141"/>
                <a:gd name="T29" fmla="*/ 58 h 135"/>
                <a:gd name="T30" fmla="*/ 95 w 141"/>
                <a:gd name="T31" fmla="*/ 53 h 135"/>
                <a:gd name="T32" fmla="*/ 95 w 141"/>
                <a:gd name="T33" fmla="*/ 72 h 135"/>
                <a:gd name="T34" fmla="*/ 92 w 141"/>
                <a:gd name="T35" fmla="*/ 69 h 135"/>
                <a:gd name="T36" fmla="*/ 85 w 141"/>
                <a:gd name="T37" fmla="*/ 69 h 135"/>
                <a:gd name="T38" fmla="*/ 79 w 141"/>
                <a:gd name="T39" fmla="*/ 61 h 135"/>
                <a:gd name="T40" fmla="*/ 76 w 141"/>
                <a:gd name="T41" fmla="*/ 58 h 135"/>
                <a:gd name="T42" fmla="*/ 71 w 141"/>
                <a:gd name="T43" fmla="*/ 56 h 135"/>
                <a:gd name="T44" fmla="*/ 66 w 141"/>
                <a:gd name="T45" fmla="*/ 50 h 135"/>
                <a:gd name="T46" fmla="*/ 61 w 141"/>
                <a:gd name="T47" fmla="*/ 50 h 135"/>
                <a:gd name="T48" fmla="*/ 51 w 141"/>
                <a:gd name="T49" fmla="*/ 50 h 135"/>
                <a:gd name="T50" fmla="*/ 43 w 141"/>
                <a:gd name="T51" fmla="*/ 48 h 135"/>
                <a:gd name="T52" fmla="*/ 42 w 141"/>
                <a:gd name="T53" fmla="*/ 40 h 135"/>
                <a:gd name="T54" fmla="*/ 29 w 141"/>
                <a:gd name="T55" fmla="*/ 43 h 135"/>
                <a:gd name="T56" fmla="*/ 29 w 141"/>
                <a:gd name="T57" fmla="*/ 39 h 135"/>
                <a:gd name="T58" fmla="*/ 26 w 141"/>
                <a:gd name="T59" fmla="*/ 40 h 135"/>
                <a:gd name="T60" fmla="*/ 26 w 141"/>
                <a:gd name="T61" fmla="*/ 53 h 135"/>
                <a:gd name="T62" fmla="*/ 25 w 141"/>
                <a:gd name="T63" fmla="*/ 63 h 135"/>
                <a:gd name="T64" fmla="*/ 18 w 141"/>
                <a:gd name="T65" fmla="*/ 66 h 135"/>
                <a:gd name="T66" fmla="*/ 2 w 141"/>
                <a:gd name="T67" fmla="*/ 66 h 135"/>
                <a:gd name="T68" fmla="*/ 2 w 141"/>
                <a:gd name="T69" fmla="*/ 92 h 135"/>
                <a:gd name="T70" fmla="*/ 3 w 141"/>
                <a:gd name="T71" fmla="*/ 113 h 135"/>
                <a:gd name="T72" fmla="*/ 9 w 141"/>
                <a:gd name="T73" fmla="*/ 119 h 135"/>
                <a:gd name="T74" fmla="*/ 18 w 141"/>
                <a:gd name="T75" fmla="*/ 128 h 135"/>
                <a:gd name="T76" fmla="*/ 20 w 141"/>
                <a:gd name="T77" fmla="*/ 128 h 135"/>
                <a:gd name="T78" fmla="*/ 32 w 141"/>
                <a:gd name="T79" fmla="*/ 128 h 135"/>
                <a:gd name="T80" fmla="*/ 39 w 141"/>
                <a:gd name="T81" fmla="*/ 131 h 135"/>
                <a:gd name="T82" fmla="*/ 46 w 141"/>
                <a:gd name="T83" fmla="*/ 132 h 135"/>
                <a:gd name="T84" fmla="*/ 52 w 141"/>
                <a:gd name="T85" fmla="*/ 132 h 135"/>
                <a:gd name="T86" fmla="*/ 59 w 141"/>
                <a:gd name="T87" fmla="*/ 134 h 135"/>
                <a:gd name="T88" fmla="*/ 72 w 141"/>
                <a:gd name="T89" fmla="*/ 118 h 135"/>
                <a:gd name="T90" fmla="*/ 82 w 141"/>
                <a:gd name="T91" fmla="*/ 112 h 135"/>
                <a:gd name="T92" fmla="*/ 85 w 141"/>
                <a:gd name="T93" fmla="*/ 105 h 135"/>
                <a:gd name="T94" fmla="*/ 92 w 141"/>
                <a:gd name="T95" fmla="*/ 102 h 135"/>
                <a:gd name="T96" fmla="*/ 101 w 141"/>
                <a:gd name="T97" fmla="*/ 101 h 135"/>
                <a:gd name="T98" fmla="*/ 99 w 141"/>
                <a:gd name="T99" fmla="*/ 92 h 135"/>
                <a:gd name="T100" fmla="*/ 134 w 141"/>
                <a:gd name="T101" fmla="*/ 79 h 135"/>
                <a:gd name="T102" fmla="*/ 131 w 141"/>
                <a:gd name="T103" fmla="*/ 78 h 135"/>
                <a:gd name="T104" fmla="*/ 129 w 141"/>
                <a:gd name="T105" fmla="*/ 75 h 135"/>
                <a:gd name="T106" fmla="*/ 132 w 141"/>
                <a:gd name="T107" fmla="*/ 69 h 135"/>
                <a:gd name="T108" fmla="*/ 134 w 141"/>
                <a:gd name="T109" fmla="*/ 60 h 135"/>
                <a:gd name="T110" fmla="*/ 138 w 141"/>
                <a:gd name="T111" fmla="*/ 55 h 135"/>
                <a:gd name="T112" fmla="*/ 138 w 141"/>
                <a:gd name="T113" fmla="*/ 42 h 135"/>
                <a:gd name="T114" fmla="*/ 137 w 141"/>
                <a:gd name="T115" fmla="*/ 37 h 135"/>
                <a:gd name="T116" fmla="*/ 139 w 141"/>
                <a:gd name="T117" fmla="*/ 35 h 135"/>
                <a:gd name="T118" fmla="*/ 141 w 141"/>
                <a:gd name="T119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" h="135">
                  <a:moveTo>
                    <a:pt x="139" y="26"/>
                  </a:move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11" y="122"/>
                    <a:pt x="13" y="125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8"/>
                    <a:pt x="19" y="129"/>
                    <a:pt x="20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29"/>
                    <a:pt x="141" y="29"/>
                    <a:pt x="141" y="29"/>
                  </a:cubicBezTo>
                  <a:lnTo>
                    <a:pt x="13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4331864" y="3676924"/>
              <a:ext cx="217983" cy="366850"/>
            </a:xfrm>
            <a:custGeom>
              <a:avLst/>
              <a:gdLst>
                <a:gd name="T0" fmla="*/ 107 w 123"/>
                <a:gd name="T1" fmla="*/ 88 h 207"/>
                <a:gd name="T2" fmla="*/ 91 w 123"/>
                <a:gd name="T3" fmla="*/ 66 h 207"/>
                <a:gd name="T4" fmla="*/ 88 w 123"/>
                <a:gd name="T5" fmla="*/ 60 h 207"/>
                <a:gd name="T6" fmla="*/ 98 w 123"/>
                <a:gd name="T7" fmla="*/ 57 h 207"/>
                <a:gd name="T8" fmla="*/ 110 w 123"/>
                <a:gd name="T9" fmla="*/ 57 h 207"/>
                <a:gd name="T10" fmla="*/ 110 w 123"/>
                <a:gd name="T11" fmla="*/ 52 h 207"/>
                <a:gd name="T12" fmla="*/ 105 w 123"/>
                <a:gd name="T13" fmla="*/ 33 h 207"/>
                <a:gd name="T14" fmla="*/ 105 w 123"/>
                <a:gd name="T15" fmla="*/ 17 h 207"/>
                <a:gd name="T16" fmla="*/ 101 w 123"/>
                <a:gd name="T17" fmla="*/ 9 h 207"/>
                <a:gd name="T18" fmla="*/ 94 w 123"/>
                <a:gd name="T19" fmla="*/ 4 h 207"/>
                <a:gd name="T20" fmla="*/ 91 w 123"/>
                <a:gd name="T21" fmla="*/ 0 h 207"/>
                <a:gd name="T22" fmla="*/ 89 w 123"/>
                <a:gd name="T23" fmla="*/ 3 h 207"/>
                <a:gd name="T24" fmla="*/ 94 w 123"/>
                <a:gd name="T25" fmla="*/ 13 h 207"/>
                <a:gd name="T26" fmla="*/ 97 w 123"/>
                <a:gd name="T27" fmla="*/ 23 h 207"/>
                <a:gd name="T28" fmla="*/ 94 w 123"/>
                <a:gd name="T29" fmla="*/ 31 h 207"/>
                <a:gd name="T30" fmla="*/ 84 w 123"/>
                <a:gd name="T31" fmla="*/ 39 h 207"/>
                <a:gd name="T32" fmla="*/ 78 w 123"/>
                <a:gd name="T33" fmla="*/ 53 h 207"/>
                <a:gd name="T34" fmla="*/ 74 w 123"/>
                <a:gd name="T35" fmla="*/ 64 h 207"/>
                <a:gd name="T36" fmla="*/ 70 w 123"/>
                <a:gd name="T37" fmla="*/ 70 h 207"/>
                <a:gd name="T38" fmla="*/ 62 w 123"/>
                <a:gd name="T39" fmla="*/ 80 h 207"/>
                <a:gd name="T40" fmla="*/ 58 w 123"/>
                <a:gd name="T41" fmla="*/ 88 h 207"/>
                <a:gd name="T42" fmla="*/ 53 w 123"/>
                <a:gd name="T43" fmla="*/ 104 h 207"/>
                <a:gd name="T44" fmla="*/ 53 w 123"/>
                <a:gd name="T45" fmla="*/ 109 h 207"/>
                <a:gd name="T46" fmla="*/ 49 w 123"/>
                <a:gd name="T47" fmla="*/ 117 h 207"/>
                <a:gd name="T48" fmla="*/ 41 w 123"/>
                <a:gd name="T49" fmla="*/ 121 h 207"/>
                <a:gd name="T50" fmla="*/ 37 w 123"/>
                <a:gd name="T51" fmla="*/ 114 h 207"/>
                <a:gd name="T52" fmla="*/ 34 w 123"/>
                <a:gd name="T53" fmla="*/ 106 h 207"/>
                <a:gd name="T54" fmla="*/ 28 w 123"/>
                <a:gd name="T55" fmla="*/ 113 h 207"/>
                <a:gd name="T56" fmla="*/ 21 w 123"/>
                <a:gd name="T57" fmla="*/ 114 h 207"/>
                <a:gd name="T58" fmla="*/ 8 w 123"/>
                <a:gd name="T59" fmla="*/ 131 h 207"/>
                <a:gd name="T60" fmla="*/ 5 w 123"/>
                <a:gd name="T61" fmla="*/ 137 h 207"/>
                <a:gd name="T62" fmla="*/ 1 w 123"/>
                <a:gd name="T63" fmla="*/ 150 h 207"/>
                <a:gd name="T64" fmla="*/ 0 w 123"/>
                <a:gd name="T65" fmla="*/ 154 h 207"/>
                <a:gd name="T66" fmla="*/ 4 w 123"/>
                <a:gd name="T67" fmla="*/ 154 h 207"/>
                <a:gd name="T68" fmla="*/ 8 w 123"/>
                <a:gd name="T69" fmla="*/ 162 h 207"/>
                <a:gd name="T70" fmla="*/ 13 w 123"/>
                <a:gd name="T71" fmla="*/ 163 h 207"/>
                <a:gd name="T72" fmla="*/ 14 w 123"/>
                <a:gd name="T73" fmla="*/ 163 h 207"/>
                <a:gd name="T74" fmla="*/ 17 w 123"/>
                <a:gd name="T75" fmla="*/ 166 h 207"/>
                <a:gd name="T76" fmla="*/ 17 w 123"/>
                <a:gd name="T77" fmla="*/ 170 h 207"/>
                <a:gd name="T78" fmla="*/ 18 w 123"/>
                <a:gd name="T79" fmla="*/ 174 h 207"/>
                <a:gd name="T80" fmla="*/ 21 w 123"/>
                <a:gd name="T81" fmla="*/ 189 h 207"/>
                <a:gd name="T82" fmla="*/ 22 w 123"/>
                <a:gd name="T83" fmla="*/ 196 h 207"/>
                <a:gd name="T84" fmla="*/ 37 w 123"/>
                <a:gd name="T85" fmla="*/ 198 h 207"/>
                <a:gd name="T86" fmla="*/ 48 w 123"/>
                <a:gd name="T87" fmla="*/ 194 h 207"/>
                <a:gd name="T88" fmla="*/ 66 w 123"/>
                <a:gd name="T89" fmla="*/ 196 h 207"/>
                <a:gd name="T90" fmla="*/ 76 w 123"/>
                <a:gd name="T91" fmla="*/ 196 h 207"/>
                <a:gd name="T92" fmla="*/ 80 w 123"/>
                <a:gd name="T93" fmla="*/ 198 h 207"/>
                <a:gd name="T94" fmla="*/ 93 w 123"/>
                <a:gd name="T95" fmla="*/ 198 h 207"/>
                <a:gd name="T96" fmla="*/ 106 w 123"/>
                <a:gd name="T97" fmla="*/ 200 h 207"/>
                <a:gd name="T98" fmla="*/ 122 w 123"/>
                <a:gd name="T99" fmla="*/ 207 h 207"/>
                <a:gd name="T100" fmla="*/ 122 w 123"/>
                <a:gd name="T101" fmla="*/ 196 h 207"/>
                <a:gd name="T102" fmla="*/ 119 w 123"/>
                <a:gd name="T103" fmla="*/ 183 h 207"/>
                <a:gd name="T104" fmla="*/ 109 w 123"/>
                <a:gd name="T105" fmla="*/ 171 h 207"/>
                <a:gd name="T106" fmla="*/ 106 w 123"/>
                <a:gd name="T107" fmla="*/ 163 h 207"/>
                <a:gd name="T108" fmla="*/ 101 w 123"/>
                <a:gd name="T109" fmla="*/ 153 h 207"/>
                <a:gd name="T110" fmla="*/ 97 w 123"/>
                <a:gd name="T111" fmla="*/ 141 h 207"/>
                <a:gd name="T112" fmla="*/ 94 w 123"/>
                <a:gd name="T113" fmla="*/ 130 h 207"/>
                <a:gd name="T114" fmla="*/ 101 w 123"/>
                <a:gd name="T115" fmla="*/ 121 h 207"/>
                <a:gd name="T116" fmla="*/ 110 w 123"/>
                <a:gd name="T117" fmla="*/ 104 h 207"/>
                <a:gd name="T118" fmla="*/ 111 w 123"/>
                <a:gd name="T119" fmla="*/ 100 h 207"/>
                <a:gd name="T120" fmla="*/ 111 w 123"/>
                <a:gd name="T121" fmla="*/ 97 h 207"/>
                <a:gd name="T122" fmla="*/ 111 w 123"/>
                <a:gd name="T123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7">
                  <a:moveTo>
                    <a:pt x="111" y="97"/>
                  </a:moveTo>
                  <a:lnTo>
                    <a:pt x="110" y="93"/>
                  </a:lnTo>
                  <a:lnTo>
                    <a:pt x="107" y="88"/>
                  </a:lnTo>
                  <a:lnTo>
                    <a:pt x="106" y="82"/>
                  </a:lnTo>
                  <a:lnTo>
                    <a:pt x="97" y="74"/>
                  </a:lnTo>
                  <a:lnTo>
                    <a:pt x="91" y="66"/>
                  </a:lnTo>
                  <a:lnTo>
                    <a:pt x="89" y="65"/>
                  </a:lnTo>
                  <a:lnTo>
                    <a:pt x="88" y="61"/>
                  </a:lnTo>
                  <a:lnTo>
                    <a:pt x="88" y="60"/>
                  </a:lnTo>
                  <a:lnTo>
                    <a:pt x="91" y="57"/>
                  </a:lnTo>
                  <a:lnTo>
                    <a:pt x="94" y="56"/>
                  </a:lnTo>
                  <a:lnTo>
                    <a:pt x="98" y="57"/>
                  </a:lnTo>
                  <a:lnTo>
                    <a:pt x="105" y="56"/>
                  </a:lnTo>
                  <a:lnTo>
                    <a:pt x="107" y="56"/>
                  </a:lnTo>
                  <a:lnTo>
                    <a:pt x="110" y="57"/>
                  </a:lnTo>
                  <a:lnTo>
                    <a:pt x="111" y="57"/>
                  </a:lnTo>
                  <a:lnTo>
                    <a:pt x="114" y="56"/>
                  </a:lnTo>
                  <a:lnTo>
                    <a:pt x="110" y="52"/>
                  </a:lnTo>
                  <a:lnTo>
                    <a:pt x="106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05" y="29"/>
                  </a:lnTo>
                  <a:lnTo>
                    <a:pt x="105" y="23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2" y="16"/>
                  </a:lnTo>
                  <a:lnTo>
                    <a:pt x="101" y="9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3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6"/>
                  </a:lnTo>
                  <a:lnTo>
                    <a:pt x="98" y="20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7" y="29"/>
                  </a:lnTo>
                  <a:lnTo>
                    <a:pt x="94" y="31"/>
                  </a:lnTo>
                  <a:lnTo>
                    <a:pt x="89" y="33"/>
                  </a:lnTo>
                  <a:lnTo>
                    <a:pt x="85" y="35"/>
                  </a:lnTo>
                  <a:lnTo>
                    <a:pt x="84" y="39"/>
                  </a:lnTo>
                  <a:lnTo>
                    <a:pt x="81" y="46"/>
                  </a:lnTo>
                  <a:lnTo>
                    <a:pt x="80" y="52"/>
                  </a:lnTo>
                  <a:lnTo>
                    <a:pt x="78" y="53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68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7" y="97"/>
                  </a:lnTo>
                  <a:lnTo>
                    <a:pt x="53" y="104"/>
                  </a:lnTo>
                  <a:lnTo>
                    <a:pt x="53" y="105"/>
                  </a:lnTo>
                  <a:lnTo>
                    <a:pt x="53" y="106"/>
                  </a:lnTo>
                  <a:lnTo>
                    <a:pt x="53" y="109"/>
                  </a:lnTo>
                  <a:lnTo>
                    <a:pt x="50" y="110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41" y="121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110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4" y="110"/>
                  </a:lnTo>
                  <a:lnTo>
                    <a:pt x="22" y="113"/>
                  </a:lnTo>
                  <a:lnTo>
                    <a:pt x="21" y="114"/>
                  </a:lnTo>
                  <a:lnTo>
                    <a:pt x="18" y="121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5" y="134"/>
                  </a:lnTo>
                  <a:lnTo>
                    <a:pt x="8" y="135"/>
                  </a:lnTo>
                  <a:lnTo>
                    <a:pt x="5" y="137"/>
                  </a:lnTo>
                  <a:lnTo>
                    <a:pt x="5" y="143"/>
                  </a:lnTo>
                  <a:lnTo>
                    <a:pt x="4" y="147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4" y="157"/>
                  </a:lnTo>
                  <a:lnTo>
                    <a:pt x="1" y="153"/>
                  </a:lnTo>
                  <a:lnTo>
                    <a:pt x="4" y="154"/>
                  </a:lnTo>
                  <a:lnTo>
                    <a:pt x="5" y="153"/>
                  </a:lnTo>
                  <a:lnTo>
                    <a:pt x="8" y="157"/>
                  </a:lnTo>
                  <a:lnTo>
                    <a:pt x="8" y="162"/>
                  </a:lnTo>
                  <a:lnTo>
                    <a:pt x="9" y="163"/>
                  </a:lnTo>
                  <a:lnTo>
                    <a:pt x="10" y="163"/>
                  </a:lnTo>
                  <a:lnTo>
                    <a:pt x="13" y="163"/>
                  </a:lnTo>
                  <a:lnTo>
                    <a:pt x="13" y="166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7" y="163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7" y="167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8" y="174"/>
                  </a:lnTo>
                  <a:lnTo>
                    <a:pt x="21" y="178"/>
                  </a:lnTo>
                  <a:lnTo>
                    <a:pt x="22" y="183"/>
                  </a:lnTo>
                  <a:lnTo>
                    <a:pt x="21" y="189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2" y="196"/>
                  </a:lnTo>
                  <a:lnTo>
                    <a:pt x="24" y="198"/>
                  </a:lnTo>
                  <a:lnTo>
                    <a:pt x="28" y="198"/>
                  </a:lnTo>
                  <a:lnTo>
                    <a:pt x="37" y="198"/>
                  </a:lnTo>
                  <a:lnTo>
                    <a:pt x="45" y="198"/>
                  </a:lnTo>
                  <a:lnTo>
                    <a:pt x="45" y="196"/>
                  </a:lnTo>
                  <a:lnTo>
                    <a:pt x="48" y="194"/>
                  </a:lnTo>
                  <a:lnTo>
                    <a:pt x="50" y="194"/>
                  </a:lnTo>
                  <a:lnTo>
                    <a:pt x="61" y="196"/>
                  </a:lnTo>
                  <a:lnTo>
                    <a:pt x="66" y="196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5" y="198"/>
                  </a:lnTo>
                  <a:lnTo>
                    <a:pt x="90" y="198"/>
                  </a:lnTo>
                  <a:lnTo>
                    <a:pt x="93" y="198"/>
                  </a:lnTo>
                  <a:lnTo>
                    <a:pt x="101" y="198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0" y="200"/>
                  </a:lnTo>
                  <a:lnTo>
                    <a:pt x="114" y="202"/>
                  </a:lnTo>
                  <a:lnTo>
                    <a:pt x="122" y="207"/>
                  </a:lnTo>
                  <a:lnTo>
                    <a:pt x="122" y="204"/>
                  </a:lnTo>
                  <a:lnTo>
                    <a:pt x="122" y="200"/>
                  </a:lnTo>
                  <a:lnTo>
                    <a:pt x="122" y="196"/>
                  </a:lnTo>
                  <a:lnTo>
                    <a:pt x="123" y="195"/>
                  </a:lnTo>
                  <a:lnTo>
                    <a:pt x="122" y="185"/>
                  </a:lnTo>
                  <a:lnTo>
                    <a:pt x="119" y="183"/>
                  </a:lnTo>
                  <a:lnTo>
                    <a:pt x="118" y="181"/>
                  </a:lnTo>
                  <a:lnTo>
                    <a:pt x="114" y="179"/>
                  </a:lnTo>
                  <a:lnTo>
                    <a:pt x="109" y="171"/>
                  </a:lnTo>
                  <a:lnTo>
                    <a:pt x="107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105" y="161"/>
                  </a:lnTo>
                  <a:lnTo>
                    <a:pt x="102" y="157"/>
                  </a:lnTo>
                  <a:lnTo>
                    <a:pt x="101" y="153"/>
                  </a:lnTo>
                  <a:lnTo>
                    <a:pt x="98" y="150"/>
                  </a:lnTo>
                  <a:lnTo>
                    <a:pt x="98" y="145"/>
                  </a:lnTo>
                  <a:lnTo>
                    <a:pt x="97" y="141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4" y="130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1" y="121"/>
                  </a:lnTo>
                  <a:lnTo>
                    <a:pt x="102" y="117"/>
                  </a:lnTo>
                  <a:lnTo>
                    <a:pt x="106" y="110"/>
                  </a:lnTo>
                  <a:lnTo>
                    <a:pt x="110" y="104"/>
                  </a:lnTo>
                  <a:lnTo>
                    <a:pt x="111" y="102"/>
                  </a:lnTo>
                  <a:lnTo>
                    <a:pt x="111" y="101"/>
                  </a:lnTo>
                  <a:lnTo>
                    <a:pt x="111" y="100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4097931" y="3340203"/>
              <a:ext cx="443055" cy="379255"/>
            </a:xfrm>
            <a:custGeom>
              <a:avLst/>
              <a:gdLst>
                <a:gd name="T0" fmla="*/ 243 w 250"/>
                <a:gd name="T1" fmla="*/ 49 h 214"/>
                <a:gd name="T2" fmla="*/ 238 w 250"/>
                <a:gd name="T3" fmla="*/ 39 h 214"/>
                <a:gd name="T4" fmla="*/ 235 w 250"/>
                <a:gd name="T5" fmla="*/ 24 h 214"/>
                <a:gd name="T6" fmla="*/ 223 w 250"/>
                <a:gd name="T7" fmla="*/ 17 h 214"/>
                <a:gd name="T8" fmla="*/ 220 w 250"/>
                <a:gd name="T9" fmla="*/ 15 h 214"/>
                <a:gd name="T10" fmla="*/ 212 w 250"/>
                <a:gd name="T11" fmla="*/ 8 h 214"/>
                <a:gd name="T12" fmla="*/ 197 w 250"/>
                <a:gd name="T13" fmla="*/ 4 h 214"/>
                <a:gd name="T14" fmla="*/ 185 w 250"/>
                <a:gd name="T15" fmla="*/ 2 h 214"/>
                <a:gd name="T16" fmla="*/ 99 w 250"/>
                <a:gd name="T17" fmla="*/ 65 h 214"/>
                <a:gd name="T18" fmla="*/ 84 w 250"/>
                <a:gd name="T19" fmla="*/ 76 h 214"/>
                <a:gd name="T20" fmla="*/ 65 w 250"/>
                <a:gd name="T21" fmla="*/ 80 h 214"/>
                <a:gd name="T22" fmla="*/ 63 w 250"/>
                <a:gd name="T23" fmla="*/ 129 h 214"/>
                <a:gd name="T24" fmla="*/ 57 w 250"/>
                <a:gd name="T25" fmla="*/ 142 h 214"/>
                <a:gd name="T26" fmla="*/ 52 w 250"/>
                <a:gd name="T27" fmla="*/ 149 h 214"/>
                <a:gd name="T28" fmla="*/ 42 w 250"/>
                <a:gd name="T29" fmla="*/ 149 h 214"/>
                <a:gd name="T30" fmla="*/ 18 w 250"/>
                <a:gd name="T31" fmla="*/ 150 h 214"/>
                <a:gd name="T32" fmla="*/ 8 w 250"/>
                <a:gd name="T33" fmla="*/ 156 h 214"/>
                <a:gd name="T34" fmla="*/ 0 w 250"/>
                <a:gd name="T35" fmla="*/ 158 h 214"/>
                <a:gd name="T36" fmla="*/ 2 w 250"/>
                <a:gd name="T37" fmla="*/ 166 h 214"/>
                <a:gd name="T38" fmla="*/ 4 w 250"/>
                <a:gd name="T39" fmla="*/ 173 h 214"/>
                <a:gd name="T40" fmla="*/ 18 w 250"/>
                <a:gd name="T41" fmla="*/ 185 h 214"/>
                <a:gd name="T42" fmla="*/ 14 w 250"/>
                <a:gd name="T43" fmla="*/ 189 h 214"/>
                <a:gd name="T44" fmla="*/ 26 w 250"/>
                <a:gd name="T45" fmla="*/ 198 h 214"/>
                <a:gd name="T46" fmla="*/ 31 w 250"/>
                <a:gd name="T47" fmla="*/ 198 h 214"/>
                <a:gd name="T48" fmla="*/ 31 w 250"/>
                <a:gd name="T49" fmla="*/ 206 h 214"/>
                <a:gd name="T50" fmla="*/ 35 w 250"/>
                <a:gd name="T51" fmla="*/ 211 h 214"/>
                <a:gd name="T52" fmla="*/ 35 w 250"/>
                <a:gd name="T53" fmla="*/ 206 h 214"/>
                <a:gd name="T54" fmla="*/ 40 w 250"/>
                <a:gd name="T55" fmla="*/ 203 h 214"/>
                <a:gd name="T56" fmla="*/ 42 w 250"/>
                <a:gd name="T57" fmla="*/ 203 h 214"/>
                <a:gd name="T58" fmla="*/ 48 w 250"/>
                <a:gd name="T59" fmla="*/ 207 h 214"/>
                <a:gd name="T60" fmla="*/ 53 w 250"/>
                <a:gd name="T61" fmla="*/ 213 h 214"/>
                <a:gd name="T62" fmla="*/ 55 w 250"/>
                <a:gd name="T63" fmla="*/ 199 h 214"/>
                <a:gd name="T64" fmla="*/ 61 w 250"/>
                <a:gd name="T65" fmla="*/ 190 h 214"/>
                <a:gd name="T66" fmla="*/ 65 w 250"/>
                <a:gd name="T67" fmla="*/ 181 h 214"/>
                <a:gd name="T68" fmla="*/ 75 w 250"/>
                <a:gd name="T69" fmla="*/ 177 h 214"/>
                <a:gd name="T70" fmla="*/ 84 w 250"/>
                <a:gd name="T71" fmla="*/ 175 h 214"/>
                <a:gd name="T72" fmla="*/ 96 w 250"/>
                <a:gd name="T73" fmla="*/ 179 h 214"/>
                <a:gd name="T74" fmla="*/ 105 w 250"/>
                <a:gd name="T75" fmla="*/ 189 h 214"/>
                <a:gd name="T76" fmla="*/ 111 w 250"/>
                <a:gd name="T77" fmla="*/ 190 h 214"/>
                <a:gd name="T78" fmla="*/ 120 w 250"/>
                <a:gd name="T79" fmla="*/ 186 h 214"/>
                <a:gd name="T80" fmla="*/ 132 w 250"/>
                <a:gd name="T81" fmla="*/ 190 h 214"/>
                <a:gd name="T82" fmla="*/ 141 w 250"/>
                <a:gd name="T83" fmla="*/ 194 h 214"/>
                <a:gd name="T84" fmla="*/ 152 w 250"/>
                <a:gd name="T85" fmla="*/ 193 h 214"/>
                <a:gd name="T86" fmla="*/ 166 w 250"/>
                <a:gd name="T87" fmla="*/ 185 h 214"/>
                <a:gd name="T88" fmla="*/ 177 w 250"/>
                <a:gd name="T89" fmla="*/ 185 h 214"/>
                <a:gd name="T90" fmla="*/ 189 w 250"/>
                <a:gd name="T91" fmla="*/ 190 h 214"/>
                <a:gd name="T92" fmla="*/ 197 w 250"/>
                <a:gd name="T93" fmla="*/ 186 h 214"/>
                <a:gd name="T94" fmla="*/ 206 w 250"/>
                <a:gd name="T95" fmla="*/ 181 h 214"/>
                <a:gd name="T96" fmla="*/ 212 w 250"/>
                <a:gd name="T97" fmla="*/ 179 h 214"/>
                <a:gd name="T98" fmla="*/ 212 w 250"/>
                <a:gd name="T99" fmla="*/ 171 h 214"/>
                <a:gd name="T100" fmla="*/ 213 w 250"/>
                <a:gd name="T101" fmla="*/ 163 h 214"/>
                <a:gd name="T102" fmla="*/ 226 w 250"/>
                <a:gd name="T103" fmla="*/ 140 h 214"/>
                <a:gd name="T104" fmla="*/ 242 w 250"/>
                <a:gd name="T105" fmla="*/ 120 h 214"/>
                <a:gd name="T106" fmla="*/ 243 w 250"/>
                <a:gd name="T107" fmla="*/ 97 h 214"/>
                <a:gd name="T108" fmla="*/ 247 w 250"/>
                <a:gd name="T109" fmla="*/ 63 h 214"/>
                <a:gd name="T110" fmla="*/ 246 w 250"/>
                <a:gd name="T111" fmla="*/ 53 h 214"/>
                <a:gd name="T112" fmla="*/ 246 w 250"/>
                <a:gd name="T113" fmla="*/ 53 h 214"/>
                <a:gd name="T114" fmla="*/ 246 w 250"/>
                <a:gd name="T115" fmla="*/ 5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4">
                  <a:moveTo>
                    <a:pt x="246" y="53"/>
                  </a:moveTo>
                  <a:lnTo>
                    <a:pt x="243" y="52"/>
                  </a:lnTo>
                  <a:lnTo>
                    <a:pt x="243" y="49"/>
                  </a:lnTo>
                  <a:lnTo>
                    <a:pt x="243" y="48"/>
                  </a:lnTo>
                  <a:lnTo>
                    <a:pt x="239" y="41"/>
                  </a:lnTo>
                  <a:lnTo>
                    <a:pt x="238" y="39"/>
                  </a:lnTo>
                  <a:lnTo>
                    <a:pt x="237" y="35"/>
                  </a:lnTo>
                  <a:lnTo>
                    <a:pt x="235" y="25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4" y="11"/>
                  </a:lnTo>
                  <a:lnTo>
                    <a:pt x="223" y="17"/>
                  </a:lnTo>
                  <a:lnTo>
                    <a:pt x="222" y="16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6" y="11"/>
                  </a:lnTo>
                  <a:lnTo>
                    <a:pt x="213" y="10"/>
                  </a:lnTo>
                  <a:lnTo>
                    <a:pt x="212" y="8"/>
                  </a:lnTo>
                  <a:lnTo>
                    <a:pt x="206" y="6"/>
                  </a:lnTo>
                  <a:lnTo>
                    <a:pt x="202" y="6"/>
                  </a:lnTo>
                  <a:lnTo>
                    <a:pt x="197" y="4"/>
                  </a:lnTo>
                  <a:lnTo>
                    <a:pt x="190" y="2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41" y="32"/>
                  </a:lnTo>
                  <a:lnTo>
                    <a:pt x="119" y="48"/>
                  </a:lnTo>
                  <a:lnTo>
                    <a:pt x="99" y="65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80" y="76"/>
                  </a:lnTo>
                  <a:lnTo>
                    <a:pt x="67" y="80"/>
                  </a:lnTo>
                  <a:lnTo>
                    <a:pt x="65" y="80"/>
                  </a:lnTo>
                  <a:lnTo>
                    <a:pt x="65" y="98"/>
                  </a:lnTo>
                  <a:lnTo>
                    <a:pt x="65" y="120"/>
                  </a:lnTo>
                  <a:lnTo>
                    <a:pt x="63" y="129"/>
                  </a:lnTo>
                  <a:lnTo>
                    <a:pt x="61" y="136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5" y="145"/>
                  </a:lnTo>
                  <a:lnTo>
                    <a:pt x="53" y="149"/>
                  </a:lnTo>
                  <a:lnTo>
                    <a:pt x="52" y="149"/>
                  </a:lnTo>
                  <a:lnTo>
                    <a:pt x="48" y="149"/>
                  </a:lnTo>
                  <a:lnTo>
                    <a:pt x="44" y="149"/>
                  </a:lnTo>
                  <a:lnTo>
                    <a:pt x="42" y="149"/>
                  </a:lnTo>
                  <a:lnTo>
                    <a:pt x="35" y="150"/>
                  </a:lnTo>
                  <a:lnTo>
                    <a:pt x="26" y="150"/>
                  </a:lnTo>
                  <a:lnTo>
                    <a:pt x="18" y="150"/>
                  </a:lnTo>
                  <a:lnTo>
                    <a:pt x="14" y="154"/>
                  </a:lnTo>
                  <a:lnTo>
                    <a:pt x="11" y="156"/>
                  </a:lnTo>
                  <a:lnTo>
                    <a:pt x="8" y="156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4" y="173"/>
                  </a:lnTo>
                  <a:lnTo>
                    <a:pt x="6" y="175"/>
                  </a:lnTo>
                  <a:lnTo>
                    <a:pt x="6" y="179"/>
                  </a:lnTo>
                  <a:lnTo>
                    <a:pt x="18" y="185"/>
                  </a:lnTo>
                  <a:lnTo>
                    <a:pt x="15" y="185"/>
                  </a:lnTo>
                  <a:lnTo>
                    <a:pt x="14" y="185"/>
                  </a:lnTo>
                  <a:lnTo>
                    <a:pt x="14" y="189"/>
                  </a:lnTo>
                  <a:lnTo>
                    <a:pt x="15" y="193"/>
                  </a:lnTo>
                  <a:lnTo>
                    <a:pt x="22" y="198"/>
                  </a:lnTo>
                  <a:lnTo>
                    <a:pt x="26" y="198"/>
                  </a:lnTo>
                  <a:lnTo>
                    <a:pt x="27" y="198"/>
                  </a:lnTo>
                  <a:lnTo>
                    <a:pt x="28" y="197"/>
                  </a:lnTo>
                  <a:lnTo>
                    <a:pt x="31" y="198"/>
                  </a:lnTo>
                  <a:lnTo>
                    <a:pt x="32" y="202"/>
                  </a:lnTo>
                  <a:lnTo>
                    <a:pt x="31" y="203"/>
                  </a:lnTo>
                  <a:lnTo>
                    <a:pt x="31" y="206"/>
                  </a:lnTo>
                  <a:lnTo>
                    <a:pt x="32" y="210"/>
                  </a:lnTo>
                  <a:lnTo>
                    <a:pt x="35" y="213"/>
                  </a:lnTo>
                  <a:lnTo>
                    <a:pt x="35" y="211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6" y="203"/>
                  </a:lnTo>
                  <a:lnTo>
                    <a:pt x="39" y="203"/>
                  </a:lnTo>
                  <a:lnTo>
                    <a:pt x="40" y="203"/>
                  </a:lnTo>
                  <a:lnTo>
                    <a:pt x="40" y="203"/>
                  </a:lnTo>
                  <a:lnTo>
                    <a:pt x="40" y="202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6" y="206"/>
                  </a:lnTo>
                  <a:lnTo>
                    <a:pt x="48" y="207"/>
                  </a:lnTo>
                  <a:lnTo>
                    <a:pt x="53" y="214"/>
                  </a:lnTo>
                  <a:lnTo>
                    <a:pt x="53" y="214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5" y="203"/>
                  </a:lnTo>
                  <a:lnTo>
                    <a:pt x="55" y="199"/>
                  </a:lnTo>
                  <a:lnTo>
                    <a:pt x="57" y="198"/>
                  </a:lnTo>
                  <a:lnTo>
                    <a:pt x="59" y="194"/>
                  </a:lnTo>
                  <a:lnTo>
                    <a:pt x="61" y="190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5" y="181"/>
                  </a:lnTo>
                  <a:lnTo>
                    <a:pt x="68" y="179"/>
                  </a:lnTo>
                  <a:lnTo>
                    <a:pt x="71" y="179"/>
                  </a:lnTo>
                  <a:lnTo>
                    <a:pt x="75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4" y="175"/>
                  </a:lnTo>
                  <a:lnTo>
                    <a:pt x="88" y="177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9" y="181"/>
                  </a:lnTo>
                  <a:lnTo>
                    <a:pt x="101" y="183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1" y="190"/>
                  </a:lnTo>
                  <a:lnTo>
                    <a:pt x="112" y="189"/>
                  </a:lnTo>
                  <a:lnTo>
                    <a:pt x="115" y="189"/>
                  </a:lnTo>
                  <a:lnTo>
                    <a:pt x="120" y="186"/>
                  </a:lnTo>
                  <a:lnTo>
                    <a:pt x="123" y="185"/>
                  </a:lnTo>
                  <a:lnTo>
                    <a:pt x="125" y="186"/>
                  </a:lnTo>
                  <a:lnTo>
                    <a:pt x="132" y="190"/>
                  </a:lnTo>
                  <a:lnTo>
                    <a:pt x="133" y="190"/>
                  </a:lnTo>
                  <a:lnTo>
                    <a:pt x="137" y="193"/>
                  </a:lnTo>
                  <a:lnTo>
                    <a:pt x="141" y="194"/>
                  </a:lnTo>
                  <a:lnTo>
                    <a:pt x="145" y="194"/>
                  </a:lnTo>
                  <a:lnTo>
                    <a:pt x="149" y="194"/>
                  </a:lnTo>
                  <a:lnTo>
                    <a:pt x="152" y="193"/>
                  </a:lnTo>
                  <a:lnTo>
                    <a:pt x="154" y="189"/>
                  </a:lnTo>
                  <a:lnTo>
                    <a:pt x="160" y="186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85" y="186"/>
                  </a:lnTo>
                  <a:lnTo>
                    <a:pt x="189" y="190"/>
                  </a:lnTo>
                  <a:lnTo>
                    <a:pt x="193" y="190"/>
                  </a:lnTo>
                  <a:lnTo>
                    <a:pt x="194" y="189"/>
                  </a:lnTo>
                  <a:lnTo>
                    <a:pt x="197" y="186"/>
                  </a:lnTo>
                  <a:lnTo>
                    <a:pt x="198" y="186"/>
                  </a:lnTo>
                  <a:lnTo>
                    <a:pt x="200" y="182"/>
                  </a:lnTo>
                  <a:lnTo>
                    <a:pt x="206" y="181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1"/>
                  </a:lnTo>
                  <a:lnTo>
                    <a:pt x="210" y="167"/>
                  </a:lnTo>
                  <a:lnTo>
                    <a:pt x="212" y="166"/>
                  </a:lnTo>
                  <a:lnTo>
                    <a:pt x="213" y="163"/>
                  </a:lnTo>
                  <a:lnTo>
                    <a:pt x="216" y="160"/>
                  </a:lnTo>
                  <a:lnTo>
                    <a:pt x="221" y="149"/>
                  </a:lnTo>
                  <a:lnTo>
                    <a:pt x="226" y="140"/>
                  </a:lnTo>
                  <a:lnTo>
                    <a:pt x="237" y="128"/>
                  </a:lnTo>
                  <a:lnTo>
                    <a:pt x="239" y="124"/>
                  </a:lnTo>
                  <a:lnTo>
                    <a:pt x="242" y="120"/>
                  </a:lnTo>
                  <a:lnTo>
                    <a:pt x="242" y="114"/>
                  </a:lnTo>
                  <a:lnTo>
                    <a:pt x="242" y="110"/>
                  </a:lnTo>
                  <a:lnTo>
                    <a:pt x="243" y="97"/>
                  </a:lnTo>
                  <a:lnTo>
                    <a:pt x="243" y="81"/>
                  </a:lnTo>
                  <a:lnTo>
                    <a:pt x="246" y="67"/>
                  </a:lnTo>
                  <a:lnTo>
                    <a:pt x="247" y="63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4112109" y="3698191"/>
              <a:ext cx="86839" cy="196717"/>
            </a:xfrm>
            <a:custGeom>
              <a:avLst/>
              <a:gdLst>
                <a:gd name="T0" fmla="*/ 32 w 49"/>
                <a:gd name="T1" fmla="*/ 97 h 111"/>
                <a:gd name="T2" fmla="*/ 32 w 49"/>
                <a:gd name="T3" fmla="*/ 85 h 111"/>
                <a:gd name="T4" fmla="*/ 32 w 49"/>
                <a:gd name="T5" fmla="*/ 68 h 111"/>
                <a:gd name="T6" fmla="*/ 34 w 49"/>
                <a:gd name="T7" fmla="*/ 61 h 111"/>
                <a:gd name="T8" fmla="*/ 38 w 49"/>
                <a:gd name="T9" fmla="*/ 58 h 111"/>
                <a:gd name="T10" fmla="*/ 38 w 49"/>
                <a:gd name="T11" fmla="*/ 54 h 111"/>
                <a:gd name="T12" fmla="*/ 42 w 49"/>
                <a:gd name="T13" fmla="*/ 48 h 111"/>
                <a:gd name="T14" fmla="*/ 47 w 49"/>
                <a:gd name="T15" fmla="*/ 41 h 111"/>
                <a:gd name="T16" fmla="*/ 45 w 49"/>
                <a:gd name="T17" fmla="*/ 37 h 111"/>
                <a:gd name="T18" fmla="*/ 49 w 49"/>
                <a:gd name="T19" fmla="*/ 36 h 111"/>
                <a:gd name="T20" fmla="*/ 47 w 49"/>
                <a:gd name="T21" fmla="*/ 31 h 111"/>
                <a:gd name="T22" fmla="*/ 47 w 49"/>
                <a:gd name="T23" fmla="*/ 23 h 111"/>
                <a:gd name="T24" fmla="*/ 44 w 49"/>
                <a:gd name="T25" fmla="*/ 17 h 111"/>
                <a:gd name="T26" fmla="*/ 45 w 49"/>
                <a:gd name="T27" fmla="*/ 13 h 111"/>
                <a:gd name="T28" fmla="*/ 45 w 49"/>
                <a:gd name="T29" fmla="*/ 12 h 111"/>
                <a:gd name="T30" fmla="*/ 38 w 49"/>
                <a:gd name="T31" fmla="*/ 4 h 111"/>
                <a:gd name="T32" fmla="*/ 34 w 49"/>
                <a:gd name="T33" fmla="*/ 1 h 111"/>
                <a:gd name="T34" fmla="*/ 32 w 49"/>
                <a:gd name="T35" fmla="*/ 1 h 111"/>
                <a:gd name="T36" fmla="*/ 31 w 49"/>
                <a:gd name="T37" fmla="*/ 1 h 111"/>
                <a:gd name="T38" fmla="*/ 27 w 49"/>
                <a:gd name="T39" fmla="*/ 4 h 111"/>
                <a:gd name="T40" fmla="*/ 27 w 49"/>
                <a:gd name="T41" fmla="*/ 8 h 111"/>
                <a:gd name="T42" fmla="*/ 27 w 49"/>
                <a:gd name="T43" fmla="*/ 11 h 111"/>
                <a:gd name="T44" fmla="*/ 24 w 49"/>
                <a:gd name="T45" fmla="*/ 13 h 111"/>
                <a:gd name="T46" fmla="*/ 20 w 49"/>
                <a:gd name="T47" fmla="*/ 17 h 111"/>
                <a:gd name="T48" fmla="*/ 14 w 49"/>
                <a:gd name="T49" fmla="*/ 19 h 111"/>
                <a:gd name="T50" fmla="*/ 10 w 49"/>
                <a:gd name="T51" fmla="*/ 19 h 111"/>
                <a:gd name="T52" fmla="*/ 3 w 49"/>
                <a:gd name="T53" fmla="*/ 24 h 111"/>
                <a:gd name="T54" fmla="*/ 0 w 49"/>
                <a:gd name="T55" fmla="*/ 36 h 111"/>
                <a:gd name="T56" fmla="*/ 6 w 49"/>
                <a:gd name="T57" fmla="*/ 41 h 111"/>
                <a:gd name="T58" fmla="*/ 10 w 49"/>
                <a:gd name="T59" fmla="*/ 45 h 111"/>
                <a:gd name="T60" fmla="*/ 11 w 49"/>
                <a:gd name="T61" fmla="*/ 57 h 111"/>
                <a:gd name="T62" fmla="*/ 15 w 49"/>
                <a:gd name="T63" fmla="*/ 68 h 111"/>
                <a:gd name="T64" fmla="*/ 15 w 49"/>
                <a:gd name="T65" fmla="*/ 94 h 111"/>
                <a:gd name="T66" fmla="*/ 14 w 49"/>
                <a:gd name="T67" fmla="*/ 98 h 111"/>
                <a:gd name="T68" fmla="*/ 16 w 49"/>
                <a:gd name="T69" fmla="*/ 111 h 111"/>
                <a:gd name="T70" fmla="*/ 23 w 49"/>
                <a:gd name="T71" fmla="*/ 110 h 111"/>
                <a:gd name="T72" fmla="*/ 32 w 49"/>
                <a:gd name="T73" fmla="*/ 105 h 111"/>
                <a:gd name="T74" fmla="*/ 32 w 49"/>
                <a:gd name="T75" fmla="*/ 101 h 111"/>
                <a:gd name="T76" fmla="*/ 32 w 49"/>
                <a:gd name="T77" fmla="*/ 101 h 111"/>
                <a:gd name="T78" fmla="*/ 32 w 49"/>
                <a:gd name="T79" fmla="*/ 10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111">
                  <a:moveTo>
                    <a:pt x="32" y="101"/>
                  </a:moveTo>
                  <a:lnTo>
                    <a:pt x="32" y="97"/>
                  </a:lnTo>
                  <a:lnTo>
                    <a:pt x="32" y="92"/>
                  </a:lnTo>
                  <a:lnTo>
                    <a:pt x="32" y="85"/>
                  </a:lnTo>
                  <a:lnTo>
                    <a:pt x="31" y="81"/>
                  </a:lnTo>
                  <a:lnTo>
                    <a:pt x="32" y="68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48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52"/>
                  </a:lnTo>
                  <a:lnTo>
                    <a:pt x="11" y="57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4" y="97"/>
                  </a:lnTo>
                  <a:lnTo>
                    <a:pt x="14" y="98"/>
                  </a:lnTo>
                  <a:lnTo>
                    <a:pt x="14" y="106"/>
                  </a:lnTo>
                  <a:lnTo>
                    <a:pt x="16" y="111"/>
                  </a:lnTo>
                  <a:lnTo>
                    <a:pt x="20" y="110"/>
                  </a:lnTo>
                  <a:lnTo>
                    <a:pt x="23" y="110"/>
                  </a:lnTo>
                  <a:lnTo>
                    <a:pt x="31" y="110"/>
                  </a:lnTo>
                  <a:lnTo>
                    <a:pt x="32" y="105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4089070" y="3740724"/>
              <a:ext cx="54939" cy="159500"/>
            </a:xfrm>
            <a:custGeom>
              <a:avLst/>
              <a:gdLst>
                <a:gd name="T0" fmla="*/ 27 w 31"/>
                <a:gd name="T1" fmla="*/ 82 h 90"/>
                <a:gd name="T2" fmla="*/ 27 w 31"/>
                <a:gd name="T3" fmla="*/ 73 h 90"/>
                <a:gd name="T4" fmla="*/ 28 w 31"/>
                <a:gd name="T5" fmla="*/ 69 h 90"/>
                <a:gd name="T6" fmla="*/ 27 w 31"/>
                <a:gd name="T7" fmla="*/ 38 h 90"/>
                <a:gd name="T8" fmla="*/ 23 w 31"/>
                <a:gd name="T9" fmla="*/ 28 h 90"/>
                <a:gd name="T10" fmla="*/ 23 w 31"/>
                <a:gd name="T11" fmla="*/ 20 h 90"/>
                <a:gd name="T12" fmla="*/ 15 w 31"/>
                <a:gd name="T13" fmla="*/ 13 h 90"/>
                <a:gd name="T14" fmla="*/ 15 w 31"/>
                <a:gd name="T15" fmla="*/ 8 h 90"/>
                <a:gd name="T16" fmla="*/ 15 w 31"/>
                <a:gd name="T17" fmla="*/ 3 h 90"/>
                <a:gd name="T18" fmla="*/ 7 w 31"/>
                <a:gd name="T19" fmla="*/ 3 h 90"/>
                <a:gd name="T20" fmla="*/ 0 w 31"/>
                <a:gd name="T21" fmla="*/ 0 h 90"/>
                <a:gd name="T22" fmla="*/ 1 w 31"/>
                <a:gd name="T23" fmla="*/ 3 h 90"/>
                <a:gd name="T24" fmla="*/ 1 w 31"/>
                <a:gd name="T25" fmla="*/ 8 h 90"/>
                <a:gd name="T26" fmla="*/ 5 w 31"/>
                <a:gd name="T27" fmla="*/ 12 h 90"/>
                <a:gd name="T28" fmla="*/ 7 w 31"/>
                <a:gd name="T29" fmla="*/ 17 h 90"/>
                <a:gd name="T30" fmla="*/ 7 w 31"/>
                <a:gd name="T31" fmla="*/ 21 h 90"/>
                <a:gd name="T32" fmla="*/ 7 w 31"/>
                <a:gd name="T33" fmla="*/ 28 h 90"/>
                <a:gd name="T34" fmla="*/ 5 w 31"/>
                <a:gd name="T35" fmla="*/ 30 h 90"/>
                <a:gd name="T36" fmla="*/ 9 w 31"/>
                <a:gd name="T37" fmla="*/ 30 h 90"/>
                <a:gd name="T38" fmla="*/ 9 w 31"/>
                <a:gd name="T39" fmla="*/ 34 h 90"/>
                <a:gd name="T40" fmla="*/ 9 w 31"/>
                <a:gd name="T41" fmla="*/ 41 h 90"/>
                <a:gd name="T42" fmla="*/ 7 w 31"/>
                <a:gd name="T43" fmla="*/ 42 h 90"/>
                <a:gd name="T44" fmla="*/ 13 w 31"/>
                <a:gd name="T45" fmla="*/ 50 h 90"/>
                <a:gd name="T46" fmla="*/ 11 w 31"/>
                <a:gd name="T47" fmla="*/ 57 h 90"/>
                <a:gd name="T48" fmla="*/ 9 w 31"/>
                <a:gd name="T49" fmla="*/ 65 h 90"/>
                <a:gd name="T50" fmla="*/ 11 w 31"/>
                <a:gd name="T51" fmla="*/ 70 h 90"/>
                <a:gd name="T52" fmla="*/ 9 w 31"/>
                <a:gd name="T53" fmla="*/ 78 h 90"/>
                <a:gd name="T54" fmla="*/ 16 w 31"/>
                <a:gd name="T55" fmla="*/ 86 h 90"/>
                <a:gd name="T56" fmla="*/ 20 w 31"/>
                <a:gd name="T57" fmla="*/ 89 h 90"/>
                <a:gd name="T58" fmla="*/ 31 w 31"/>
                <a:gd name="T59" fmla="*/ 87 h 90"/>
                <a:gd name="T60" fmla="*/ 29 w 31"/>
                <a:gd name="T61" fmla="*/ 87 h 90"/>
                <a:gd name="T62" fmla="*/ 29 w 31"/>
                <a:gd name="T63" fmla="*/ 87 h 90"/>
                <a:gd name="T64" fmla="*/ 29 w 31"/>
                <a:gd name="T65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90">
                  <a:moveTo>
                    <a:pt x="29" y="87"/>
                  </a:moveTo>
                  <a:lnTo>
                    <a:pt x="27" y="82"/>
                  </a:lnTo>
                  <a:lnTo>
                    <a:pt x="27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44"/>
                  </a:lnTo>
                  <a:lnTo>
                    <a:pt x="27" y="38"/>
                  </a:lnTo>
                  <a:lnTo>
                    <a:pt x="24" y="33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9" y="78"/>
                  </a:lnTo>
                  <a:lnTo>
                    <a:pt x="11" y="82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4000459" y="3738952"/>
              <a:ext cx="124055" cy="203806"/>
            </a:xfrm>
            <a:custGeom>
              <a:avLst/>
              <a:gdLst>
                <a:gd name="T0" fmla="*/ 38 w 53"/>
                <a:gd name="T1" fmla="*/ 1 h 87"/>
                <a:gd name="T2" fmla="*/ 33 w 53"/>
                <a:gd name="T3" fmla="*/ 1 h 87"/>
                <a:gd name="T4" fmla="*/ 30 w 53"/>
                <a:gd name="T5" fmla="*/ 3 h 87"/>
                <a:gd name="T6" fmla="*/ 28 w 53"/>
                <a:gd name="T7" fmla="*/ 3 h 87"/>
                <a:gd name="T8" fmla="*/ 17 w 53"/>
                <a:gd name="T9" fmla="*/ 3 h 87"/>
                <a:gd name="T10" fmla="*/ 5 w 53"/>
                <a:gd name="T11" fmla="*/ 3 h 87"/>
                <a:gd name="T12" fmla="*/ 5 w 53"/>
                <a:gd name="T13" fmla="*/ 6 h 87"/>
                <a:gd name="T14" fmla="*/ 6 w 53"/>
                <a:gd name="T15" fmla="*/ 13 h 87"/>
                <a:gd name="T16" fmla="*/ 6 w 53"/>
                <a:gd name="T17" fmla="*/ 19 h 87"/>
                <a:gd name="T18" fmla="*/ 6 w 53"/>
                <a:gd name="T19" fmla="*/ 23 h 87"/>
                <a:gd name="T20" fmla="*/ 6 w 53"/>
                <a:gd name="T21" fmla="*/ 26 h 87"/>
                <a:gd name="T22" fmla="*/ 7 w 53"/>
                <a:gd name="T23" fmla="*/ 33 h 87"/>
                <a:gd name="T24" fmla="*/ 9 w 53"/>
                <a:gd name="T25" fmla="*/ 40 h 87"/>
                <a:gd name="T26" fmla="*/ 3 w 53"/>
                <a:gd name="T27" fmla="*/ 47 h 87"/>
                <a:gd name="T28" fmla="*/ 2 w 53"/>
                <a:gd name="T29" fmla="*/ 56 h 87"/>
                <a:gd name="T30" fmla="*/ 0 w 53"/>
                <a:gd name="T31" fmla="*/ 65 h 87"/>
                <a:gd name="T32" fmla="*/ 3 w 53"/>
                <a:gd name="T33" fmla="*/ 72 h 87"/>
                <a:gd name="T34" fmla="*/ 5 w 53"/>
                <a:gd name="T35" fmla="*/ 76 h 87"/>
                <a:gd name="T36" fmla="*/ 6 w 53"/>
                <a:gd name="T37" fmla="*/ 83 h 87"/>
                <a:gd name="T38" fmla="*/ 5 w 53"/>
                <a:gd name="T39" fmla="*/ 85 h 87"/>
                <a:gd name="T40" fmla="*/ 10 w 53"/>
                <a:gd name="T41" fmla="*/ 86 h 87"/>
                <a:gd name="T42" fmla="*/ 13 w 53"/>
                <a:gd name="T43" fmla="*/ 87 h 87"/>
                <a:gd name="T44" fmla="*/ 19 w 53"/>
                <a:gd name="T45" fmla="*/ 85 h 87"/>
                <a:gd name="T46" fmla="*/ 28 w 53"/>
                <a:gd name="T47" fmla="*/ 82 h 87"/>
                <a:gd name="T48" fmla="*/ 36 w 53"/>
                <a:gd name="T49" fmla="*/ 76 h 87"/>
                <a:gd name="T50" fmla="*/ 46 w 53"/>
                <a:gd name="T51" fmla="*/ 73 h 87"/>
                <a:gd name="T52" fmla="*/ 49 w 53"/>
                <a:gd name="T53" fmla="*/ 73 h 87"/>
                <a:gd name="T54" fmla="*/ 52 w 53"/>
                <a:gd name="T55" fmla="*/ 70 h 87"/>
                <a:gd name="T56" fmla="*/ 53 w 53"/>
                <a:gd name="T57" fmla="*/ 68 h 87"/>
                <a:gd name="T58" fmla="*/ 50 w 53"/>
                <a:gd name="T59" fmla="*/ 66 h 87"/>
                <a:gd name="T60" fmla="*/ 45 w 53"/>
                <a:gd name="T61" fmla="*/ 60 h 87"/>
                <a:gd name="T62" fmla="*/ 46 w 53"/>
                <a:gd name="T63" fmla="*/ 54 h 87"/>
                <a:gd name="T64" fmla="*/ 45 w 53"/>
                <a:gd name="T65" fmla="*/ 50 h 87"/>
                <a:gd name="T66" fmla="*/ 46 w 53"/>
                <a:gd name="T67" fmla="*/ 44 h 87"/>
                <a:gd name="T68" fmla="*/ 48 w 53"/>
                <a:gd name="T69" fmla="*/ 39 h 87"/>
                <a:gd name="T70" fmla="*/ 43 w 53"/>
                <a:gd name="T71" fmla="*/ 33 h 87"/>
                <a:gd name="T72" fmla="*/ 45 w 53"/>
                <a:gd name="T73" fmla="*/ 32 h 87"/>
                <a:gd name="T74" fmla="*/ 45 w 53"/>
                <a:gd name="T75" fmla="*/ 27 h 87"/>
                <a:gd name="T76" fmla="*/ 45 w 53"/>
                <a:gd name="T77" fmla="*/ 24 h 87"/>
                <a:gd name="T78" fmla="*/ 42 w 53"/>
                <a:gd name="T79" fmla="*/ 24 h 87"/>
                <a:gd name="T80" fmla="*/ 43 w 53"/>
                <a:gd name="T81" fmla="*/ 22 h 87"/>
                <a:gd name="T82" fmla="*/ 43 w 53"/>
                <a:gd name="T83" fmla="*/ 17 h 87"/>
                <a:gd name="T84" fmla="*/ 43 w 53"/>
                <a:gd name="T85" fmla="*/ 14 h 87"/>
                <a:gd name="T86" fmla="*/ 42 w 53"/>
                <a:gd name="T87" fmla="*/ 10 h 87"/>
                <a:gd name="T88" fmla="*/ 39 w 53"/>
                <a:gd name="T89" fmla="*/ 7 h 87"/>
                <a:gd name="T90" fmla="*/ 42 w 53"/>
                <a:gd name="T91" fmla="*/ 6 h 87"/>
                <a:gd name="T92" fmla="*/ 43 w 53"/>
                <a:gd name="T93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87">
                  <a:moveTo>
                    <a:pt x="40" y="1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3" y="5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lnTo>
                    <a:pt x="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167048" y="3650341"/>
              <a:ext cx="338494" cy="311910"/>
            </a:xfrm>
            <a:custGeom>
              <a:avLst/>
              <a:gdLst>
                <a:gd name="T0" fmla="*/ 167 w 191"/>
                <a:gd name="T1" fmla="*/ 6 h 176"/>
                <a:gd name="T2" fmla="*/ 155 w 191"/>
                <a:gd name="T3" fmla="*/ 14 h 176"/>
                <a:gd name="T4" fmla="*/ 139 w 191"/>
                <a:gd name="T5" fmla="*/ 10 h 176"/>
                <a:gd name="T6" fmla="*/ 127 w 191"/>
                <a:gd name="T7" fmla="*/ 10 h 176"/>
                <a:gd name="T8" fmla="*/ 110 w 191"/>
                <a:gd name="T9" fmla="*/ 19 h 176"/>
                <a:gd name="T10" fmla="*/ 94 w 191"/>
                <a:gd name="T11" fmla="*/ 15 h 176"/>
                <a:gd name="T12" fmla="*/ 81 w 191"/>
                <a:gd name="T13" fmla="*/ 11 h 176"/>
                <a:gd name="T14" fmla="*/ 69 w 191"/>
                <a:gd name="T15" fmla="*/ 16 h 176"/>
                <a:gd name="T16" fmla="*/ 60 w 191"/>
                <a:gd name="T17" fmla="*/ 6 h 176"/>
                <a:gd name="T18" fmla="*/ 45 w 191"/>
                <a:gd name="T19" fmla="*/ 0 h 176"/>
                <a:gd name="T20" fmla="*/ 32 w 191"/>
                <a:gd name="T21" fmla="*/ 4 h 176"/>
                <a:gd name="T22" fmla="*/ 24 w 191"/>
                <a:gd name="T23" fmla="*/ 10 h 176"/>
                <a:gd name="T24" fmla="*/ 16 w 191"/>
                <a:gd name="T25" fmla="*/ 24 h 176"/>
                <a:gd name="T26" fmla="*/ 14 w 191"/>
                <a:gd name="T27" fmla="*/ 39 h 176"/>
                <a:gd name="T28" fmla="*/ 14 w 191"/>
                <a:gd name="T29" fmla="*/ 48 h 176"/>
                <a:gd name="T30" fmla="*/ 18 w 191"/>
                <a:gd name="T31" fmla="*/ 59 h 176"/>
                <a:gd name="T32" fmla="*/ 16 w 191"/>
                <a:gd name="T33" fmla="*/ 67 h 176"/>
                <a:gd name="T34" fmla="*/ 9 w 191"/>
                <a:gd name="T35" fmla="*/ 80 h 176"/>
                <a:gd name="T36" fmla="*/ 5 w 191"/>
                <a:gd name="T37" fmla="*/ 88 h 176"/>
                <a:gd name="T38" fmla="*/ 0 w 191"/>
                <a:gd name="T39" fmla="*/ 108 h 176"/>
                <a:gd name="T40" fmla="*/ 1 w 191"/>
                <a:gd name="T41" fmla="*/ 128 h 176"/>
                <a:gd name="T42" fmla="*/ 11 w 191"/>
                <a:gd name="T43" fmla="*/ 136 h 176"/>
                <a:gd name="T44" fmla="*/ 18 w 191"/>
                <a:gd name="T45" fmla="*/ 132 h 176"/>
                <a:gd name="T46" fmla="*/ 29 w 191"/>
                <a:gd name="T47" fmla="*/ 138 h 176"/>
                <a:gd name="T48" fmla="*/ 41 w 191"/>
                <a:gd name="T49" fmla="*/ 150 h 176"/>
                <a:gd name="T50" fmla="*/ 40 w 191"/>
                <a:gd name="T51" fmla="*/ 152 h 176"/>
                <a:gd name="T52" fmla="*/ 45 w 191"/>
                <a:gd name="T53" fmla="*/ 154 h 176"/>
                <a:gd name="T54" fmla="*/ 45 w 191"/>
                <a:gd name="T55" fmla="*/ 164 h 176"/>
                <a:gd name="T56" fmla="*/ 53 w 191"/>
                <a:gd name="T57" fmla="*/ 173 h 176"/>
                <a:gd name="T58" fmla="*/ 57 w 191"/>
                <a:gd name="T59" fmla="*/ 173 h 176"/>
                <a:gd name="T60" fmla="*/ 64 w 191"/>
                <a:gd name="T61" fmla="*/ 168 h 176"/>
                <a:gd name="T62" fmla="*/ 68 w 191"/>
                <a:gd name="T63" fmla="*/ 169 h 176"/>
                <a:gd name="T64" fmla="*/ 72 w 191"/>
                <a:gd name="T65" fmla="*/ 168 h 176"/>
                <a:gd name="T66" fmla="*/ 77 w 191"/>
                <a:gd name="T67" fmla="*/ 169 h 176"/>
                <a:gd name="T68" fmla="*/ 89 w 191"/>
                <a:gd name="T69" fmla="*/ 168 h 176"/>
                <a:gd name="T70" fmla="*/ 90 w 191"/>
                <a:gd name="T71" fmla="*/ 165 h 176"/>
                <a:gd name="T72" fmla="*/ 97 w 191"/>
                <a:gd name="T73" fmla="*/ 162 h 176"/>
                <a:gd name="T74" fmla="*/ 98 w 191"/>
                <a:gd name="T75" fmla="*/ 149 h 176"/>
                <a:gd name="T76" fmla="*/ 114 w 191"/>
                <a:gd name="T77" fmla="*/ 129 h 176"/>
                <a:gd name="T78" fmla="*/ 123 w 191"/>
                <a:gd name="T79" fmla="*/ 128 h 176"/>
                <a:gd name="T80" fmla="*/ 129 w 191"/>
                <a:gd name="T81" fmla="*/ 128 h 176"/>
                <a:gd name="T82" fmla="*/ 134 w 191"/>
                <a:gd name="T83" fmla="*/ 136 h 176"/>
                <a:gd name="T84" fmla="*/ 142 w 191"/>
                <a:gd name="T85" fmla="*/ 128 h 176"/>
                <a:gd name="T86" fmla="*/ 146 w 191"/>
                <a:gd name="T87" fmla="*/ 120 h 176"/>
                <a:gd name="T88" fmla="*/ 151 w 191"/>
                <a:gd name="T89" fmla="*/ 103 h 176"/>
                <a:gd name="T90" fmla="*/ 159 w 191"/>
                <a:gd name="T91" fmla="*/ 95 h 176"/>
                <a:gd name="T92" fmla="*/ 161 w 191"/>
                <a:gd name="T93" fmla="*/ 81 h 176"/>
                <a:gd name="T94" fmla="*/ 171 w 191"/>
                <a:gd name="T95" fmla="*/ 68 h 176"/>
                <a:gd name="T96" fmla="*/ 178 w 191"/>
                <a:gd name="T97" fmla="*/ 50 h 176"/>
                <a:gd name="T98" fmla="*/ 190 w 191"/>
                <a:gd name="T99" fmla="*/ 40 h 176"/>
                <a:gd name="T100" fmla="*/ 187 w 191"/>
                <a:gd name="T101" fmla="*/ 28 h 176"/>
                <a:gd name="T102" fmla="*/ 181 w 191"/>
                <a:gd name="T103" fmla="*/ 15 h 176"/>
                <a:gd name="T104" fmla="*/ 174 w 191"/>
                <a:gd name="T105" fmla="*/ 4 h 176"/>
                <a:gd name="T106" fmla="*/ 173 w 191"/>
                <a:gd name="T10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76">
                  <a:moveTo>
                    <a:pt x="173" y="4"/>
                  </a:moveTo>
                  <a:lnTo>
                    <a:pt x="169" y="4"/>
                  </a:lnTo>
                  <a:lnTo>
                    <a:pt x="169" y="4"/>
                  </a:lnTo>
                  <a:lnTo>
                    <a:pt x="167" y="6"/>
                  </a:lnTo>
                  <a:lnTo>
                    <a:pt x="161" y="7"/>
                  </a:lnTo>
                  <a:lnTo>
                    <a:pt x="159" y="11"/>
                  </a:lnTo>
                  <a:lnTo>
                    <a:pt x="158" y="11"/>
                  </a:lnTo>
                  <a:lnTo>
                    <a:pt x="155" y="14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6" y="11"/>
                  </a:lnTo>
                  <a:lnTo>
                    <a:pt x="139" y="10"/>
                  </a:lnTo>
                  <a:lnTo>
                    <a:pt x="138" y="10"/>
                  </a:lnTo>
                  <a:lnTo>
                    <a:pt x="137" y="10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1" y="11"/>
                  </a:lnTo>
                  <a:lnTo>
                    <a:pt x="115" y="14"/>
                  </a:lnTo>
                  <a:lnTo>
                    <a:pt x="113" y="18"/>
                  </a:lnTo>
                  <a:lnTo>
                    <a:pt x="110" y="19"/>
                  </a:lnTo>
                  <a:lnTo>
                    <a:pt x="106" y="19"/>
                  </a:lnTo>
                  <a:lnTo>
                    <a:pt x="102" y="19"/>
                  </a:lnTo>
                  <a:lnTo>
                    <a:pt x="98" y="18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86" y="11"/>
                  </a:lnTo>
                  <a:lnTo>
                    <a:pt x="84" y="10"/>
                  </a:lnTo>
                  <a:lnTo>
                    <a:pt x="81" y="11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2" y="15"/>
                  </a:lnTo>
                  <a:lnTo>
                    <a:pt x="69" y="16"/>
                  </a:lnTo>
                  <a:lnTo>
                    <a:pt x="68" y="15"/>
                  </a:lnTo>
                  <a:lnTo>
                    <a:pt x="66" y="14"/>
                  </a:lnTo>
                  <a:lnTo>
                    <a:pt x="62" y="8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5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4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1" y="75"/>
                  </a:lnTo>
                  <a:lnTo>
                    <a:pt x="9" y="80"/>
                  </a:lnTo>
                  <a:lnTo>
                    <a:pt x="7" y="81"/>
                  </a:lnTo>
                  <a:lnTo>
                    <a:pt x="7" y="84"/>
                  </a:lnTo>
                  <a:lnTo>
                    <a:pt x="7" y="85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1" y="89"/>
                  </a:lnTo>
                  <a:lnTo>
                    <a:pt x="1" y="95"/>
                  </a:lnTo>
                  <a:lnTo>
                    <a:pt x="0" y="108"/>
                  </a:lnTo>
                  <a:lnTo>
                    <a:pt x="1" y="112"/>
                  </a:lnTo>
                  <a:lnTo>
                    <a:pt x="1" y="119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1" y="132"/>
                  </a:lnTo>
                  <a:lnTo>
                    <a:pt x="0" y="137"/>
                  </a:lnTo>
                  <a:lnTo>
                    <a:pt x="11" y="137"/>
                  </a:lnTo>
                  <a:lnTo>
                    <a:pt x="11" y="136"/>
                  </a:lnTo>
                  <a:lnTo>
                    <a:pt x="11" y="133"/>
                  </a:lnTo>
                  <a:lnTo>
                    <a:pt x="13" y="133"/>
                  </a:lnTo>
                  <a:lnTo>
                    <a:pt x="14" y="133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6" y="137"/>
                  </a:lnTo>
                  <a:lnTo>
                    <a:pt x="29" y="138"/>
                  </a:lnTo>
                  <a:lnTo>
                    <a:pt x="33" y="141"/>
                  </a:lnTo>
                  <a:lnTo>
                    <a:pt x="37" y="149"/>
                  </a:lnTo>
                  <a:lnTo>
                    <a:pt x="40" y="150"/>
                  </a:lnTo>
                  <a:lnTo>
                    <a:pt x="41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1" y="152"/>
                  </a:lnTo>
                  <a:lnTo>
                    <a:pt x="40" y="152"/>
                  </a:lnTo>
                  <a:lnTo>
                    <a:pt x="41" y="154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5" y="154"/>
                  </a:lnTo>
                  <a:lnTo>
                    <a:pt x="44" y="156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5" y="164"/>
                  </a:lnTo>
                  <a:lnTo>
                    <a:pt x="45" y="168"/>
                  </a:lnTo>
                  <a:lnTo>
                    <a:pt x="46" y="169"/>
                  </a:lnTo>
                  <a:lnTo>
                    <a:pt x="50" y="172"/>
                  </a:lnTo>
                  <a:lnTo>
                    <a:pt x="53" y="173"/>
                  </a:lnTo>
                  <a:lnTo>
                    <a:pt x="53" y="172"/>
                  </a:lnTo>
                  <a:lnTo>
                    <a:pt x="54" y="176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60" y="173"/>
                  </a:lnTo>
                  <a:lnTo>
                    <a:pt x="62" y="173"/>
                  </a:lnTo>
                  <a:lnTo>
                    <a:pt x="64" y="169"/>
                  </a:lnTo>
                  <a:lnTo>
                    <a:pt x="64" y="168"/>
                  </a:lnTo>
                  <a:lnTo>
                    <a:pt x="66" y="165"/>
                  </a:lnTo>
                  <a:lnTo>
                    <a:pt x="66" y="169"/>
                  </a:lnTo>
                  <a:lnTo>
                    <a:pt x="68" y="173"/>
                  </a:lnTo>
                  <a:lnTo>
                    <a:pt x="68" y="169"/>
                  </a:lnTo>
                  <a:lnTo>
                    <a:pt x="70" y="172"/>
                  </a:lnTo>
                  <a:lnTo>
                    <a:pt x="72" y="169"/>
                  </a:lnTo>
                  <a:lnTo>
                    <a:pt x="70" y="168"/>
                  </a:lnTo>
                  <a:lnTo>
                    <a:pt x="72" y="168"/>
                  </a:lnTo>
                  <a:lnTo>
                    <a:pt x="73" y="169"/>
                  </a:lnTo>
                  <a:lnTo>
                    <a:pt x="76" y="169"/>
                  </a:lnTo>
                  <a:lnTo>
                    <a:pt x="77" y="168"/>
                  </a:lnTo>
                  <a:lnTo>
                    <a:pt x="77" y="169"/>
                  </a:lnTo>
                  <a:lnTo>
                    <a:pt x="80" y="169"/>
                  </a:lnTo>
                  <a:lnTo>
                    <a:pt x="85" y="169"/>
                  </a:lnTo>
                  <a:lnTo>
                    <a:pt x="89" y="169"/>
                  </a:lnTo>
                  <a:lnTo>
                    <a:pt x="89" y="168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5"/>
                  </a:lnTo>
                  <a:lnTo>
                    <a:pt x="93" y="168"/>
                  </a:lnTo>
                  <a:lnTo>
                    <a:pt x="93" y="166"/>
                  </a:lnTo>
                  <a:lnTo>
                    <a:pt x="94" y="165"/>
                  </a:lnTo>
                  <a:lnTo>
                    <a:pt x="97" y="162"/>
                  </a:lnTo>
                  <a:lnTo>
                    <a:pt x="98" y="158"/>
                  </a:lnTo>
                  <a:lnTo>
                    <a:pt x="98" y="152"/>
                  </a:lnTo>
                  <a:lnTo>
                    <a:pt x="101" y="150"/>
                  </a:lnTo>
                  <a:lnTo>
                    <a:pt x="98" y="149"/>
                  </a:lnTo>
                  <a:lnTo>
                    <a:pt x="101" y="146"/>
                  </a:lnTo>
                  <a:lnTo>
                    <a:pt x="103" y="141"/>
                  </a:lnTo>
                  <a:lnTo>
                    <a:pt x="111" y="136"/>
                  </a:lnTo>
                  <a:lnTo>
                    <a:pt x="114" y="129"/>
                  </a:lnTo>
                  <a:lnTo>
                    <a:pt x="115" y="128"/>
                  </a:lnTo>
                  <a:lnTo>
                    <a:pt x="117" y="125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5" y="125"/>
                  </a:lnTo>
                  <a:lnTo>
                    <a:pt x="127" y="121"/>
                  </a:lnTo>
                  <a:lnTo>
                    <a:pt x="127" y="125"/>
                  </a:lnTo>
                  <a:lnTo>
                    <a:pt x="129" y="128"/>
                  </a:lnTo>
                  <a:lnTo>
                    <a:pt x="130" y="129"/>
                  </a:lnTo>
                  <a:lnTo>
                    <a:pt x="134" y="132"/>
                  </a:lnTo>
                  <a:lnTo>
                    <a:pt x="134" y="133"/>
                  </a:lnTo>
                  <a:lnTo>
                    <a:pt x="134" y="136"/>
                  </a:lnTo>
                  <a:lnTo>
                    <a:pt x="137" y="136"/>
                  </a:lnTo>
                  <a:lnTo>
                    <a:pt x="138" y="136"/>
                  </a:lnTo>
                  <a:lnTo>
                    <a:pt x="142" y="132"/>
                  </a:lnTo>
                  <a:lnTo>
                    <a:pt x="142" y="128"/>
                  </a:lnTo>
                  <a:lnTo>
                    <a:pt x="143" y="125"/>
                  </a:lnTo>
                  <a:lnTo>
                    <a:pt x="146" y="124"/>
                  </a:lnTo>
                  <a:lnTo>
                    <a:pt x="146" y="121"/>
                  </a:lnTo>
                  <a:lnTo>
                    <a:pt x="146" y="120"/>
                  </a:lnTo>
                  <a:lnTo>
                    <a:pt x="146" y="119"/>
                  </a:lnTo>
                  <a:lnTo>
                    <a:pt x="150" y="112"/>
                  </a:lnTo>
                  <a:lnTo>
                    <a:pt x="151" y="105"/>
                  </a:lnTo>
                  <a:lnTo>
                    <a:pt x="151" y="103"/>
                  </a:lnTo>
                  <a:lnTo>
                    <a:pt x="154" y="99"/>
                  </a:lnTo>
                  <a:lnTo>
                    <a:pt x="155" y="99"/>
                  </a:lnTo>
                  <a:lnTo>
                    <a:pt x="155" y="95"/>
                  </a:lnTo>
                  <a:lnTo>
                    <a:pt x="159" y="95"/>
                  </a:lnTo>
                  <a:lnTo>
                    <a:pt x="161" y="89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1" y="81"/>
                  </a:lnTo>
                  <a:lnTo>
                    <a:pt x="167" y="79"/>
                  </a:lnTo>
                  <a:lnTo>
                    <a:pt x="169" y="76"/>
                  </a:lnTo>
                  <a:lnTo>
                    <a:pt x="169" y="72"/>
                  </a:lnTo>
                  <a:lnTo>
                    <a:pt x="171" y="68"/>
                  </a:lnTo>
                  <a:lnTo>
                    <a:pt x="173" y="67"/>
                  </a:lnTo>
                  <a:lnTo>
                    <a:pt x="174" y="61"/>
                  </a:lnTo>
                  <a:lnTo>
                    <a:pt x="177" y="54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7" y="46"/>
                  </a:lnTo>
                  <a:lnTo>
                    <a:pt x="190" y="44"/>
                  </a:lnTo>
                  <a:lnTo>
                    <a:pt x="190" y="40"/>
                  </a:lnTo>
                  <a:lnTo>
                    <a:pt x="190" y="38"/>
                  </a:lnTo>
                  <a:lnTo>
                    <a:pt x="191" y="35"/>
                  </a:lnTo>
                  <a:lnTo>
                    <a:pt x="190" y="31"/>
                  </a:lnTo>
                  <a:lnTo>
                    <a:pt x="187" y="28"/>
                  </a:lnTo>
                  <a:lnTo>
                    <a:pt x="184" y="28"/>
                  </a:lnTo>
                  <a:lnTo>
                    <a:pt x="182" y="23"/>
                  </a:lnTo>
                  <a:lnTo>
                    <a:pt x="182" y="18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5" y="7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4470097" y="3343747"/>
              <a:ext cx="297733" cy="512171"/>
            </a:xfrm>
            <a:custGeom>
              <a:avLst/>
              <a:gdLst>
                <a:gd name="T0" fmla="*/ 165 w 168"/>
                <a:gd name="T1" fmla="*/ 73 h 289"/>
                <a:gd name="T2" fmla="*/ 41 w 168"/>
                <a:gd name="T3" fmla="*/ 0 h 289"/>
                <a:gd name="T4" fmla="*/ 25 w 168"/>
                <a:gd name="T5" fmla="*/ 22 h 289"/>
                <a:gd name="T6" fmla="*/ 28 w 168"/>
                <a:gd name="T7" fmla="*/ 37 h 289"/>
                <a:gd name="T8" fmla="*/ 33 w 168"/>
                <a:gd name="T9" fmla="*/ 47 h 289"/>
                <a:gd name="T10" fmla="*/ 40 w 168"/>
                <a:gd name="T11" fmla="*/ 55 h 289"/>
                <a:gd name="T12" fmla="*/ 36 w 168"/>
                <a:gd name="T13" fmla="*/ 65 h 289"/>
                <a:gd name="T14" fmla="*/ 32 w 168"/>
                <a:gd name="T15" fmla="*/ 108 h 289"/>
                <a:gd name="T16" fmla="*/ 29 w 168"/>
                <a:gd name="T17" fmla="*/ 122 h 289"/>
                <a:gd name="T18" fmla="*/ 11 w 168"/>
                <a:gd name="T19" fmla="*/ 147 h 289"/>
                <a:gd name="T20" fmla="*/ 2 w 168"/>
                <a:gd name="T21" fmla="*/ 164 h 289"/>
                <a:gd name="T22" fmla="*/ 3 w 168"/>
                <a:gd name="T23" fmla="*/ 177 h 289"/>
                <a:gd name="T24" fmla="*/ 10 w 168"/>
                <a:gd name="T25" fmla="*/ 188 h 289"/>
                <a:gd name="T26" fmla="*/ 16 w 168"/>
                <a:gd name="T27" fmla="*/ 188 h 289"/>
                <a:gd name="T28" fmla="*/ 19 w 168"/>
                <a:gd name="T29" fmla="*/ 195 h 289"/>
                <a:gd name="T30" fmla="*/ 24 w 168"/>
                <a:gd name="T31" fmla="*/ 204 h 289"/>
                <a:gd name="T32" fmla="*/ 27 w 168"/>
                <a:gd name="T33" fmla="*/ 211 h 289"/>
                <a:gd name="T34" fmla="*/ 27 w 168"/>
                <a:gd name="T35" fmla="*/ 228 h 289"/>
                <a:gd name="T36" fmla="*/ 36 w 168"/>
                <a:gd name="T37" fmla="*/ 244 h 289"/>
                <a:gd name="T38" fmla="*/ 29 w 168"/>
                <a:gd name="T39" fmla="*/ 244 h 289"/>
                <a:gd name="T40" fmla="*/ 16 w 168"/>
                <a:gd name="T41" fmla="*/ 244 h 289"/>
                <a:gd name="T42" fmla="*/ 10 w 168"/>
                <a:gd name="T43" fmla="*/ 249 h 289"/>
                <a:gd name="T44" fmla="*/ 19 w 168"/>
                <a:gd name="T45" fmla="*/ 262 h 289"/>
                <a:gd name="T46" fmla="*/ 32 w 168"/>
                <a:gd name="T47" fmla="*/ 281 h 289"/>
                <a:gd name="T48" fmla="*/ 33 w 168"/>
                <a:gd name="T49" fmla="*/ 289 h 289"/>
                <a:gd name="T50" fmla="*/ 44 w 168"/>
                <a:gd name="T51" fmla="*/ 288 h 289"/>
                <a:gd name="T52" fmla="*/ 49 w 168"/>
                <a:gd name="T53" fmla="*/ 284 h 289"/>
                <a:gd name="T54" fmla="*/ 53 w 168"/>
                <a:gd name="T55" fmla="*/ 285 h 289"/>
                <a:gd name="T56" fmla="*/ 60 w 168"/>
                <a:gd name="T57" fmla="*/ 284 h 289"/>
                <a:gd name="T58" fmla="*/ 76 w 168"/>
                <a:gd name="T59" fmla="*/ 280 h 289"/>
                <a:gd name="T60" fmla="*/ 84 w 168"/>
                <a:gd name="T61" fmla="*/ 278 h 289"/>
                <a:gd name="T62" fmla="*/ 89 w 168"/>
                <a:gd name="T63" fmla="*/ 266 h 289"/>
                <a:gd name="T64" fmla="*/ 93 w 168"/>
                <a:gd name="T65" fmla="*/ 262 h 289"/>
                <a:gd name="T66" fmla="*/ 110 w 168"/>
                <a:gd name="T67" fmla="*/ 258 h 289"/>
                <a:gd name="T68" fmla="*/ 124 w 168"/>
                <a:gd name="T69" fmla="*/ 248 h 289"/>
                <a:gd name="T70" fmla="*/ 129 w 168"/>
                <a:gd name="T71" fmla="*/ 241 h 289"/>
                <a:gd name="T72" fmla="*/ 133 w 168"/>
                <a:gd name="T73" fmla="*/ 236 h 289"/>
                <a:gd name="T74" fmla="*/ 137 w 168"/>
                <a:gd name="T75" fmla="*/ 231 h 289"/>
                <a:gd name="T76" fmla="*/ 146 w 168"/>
                <a:gd name="T77" fmla="*/ 227 h 289"/>
                <a:gd name="T78" fmla="*/ 150 w 168"/>
                <a:gd name="T79" fmla="*/ 227 h 289"/>
                <a:gd name="T80" fmla="*/ 152 w 168"/>
                <a:gd name="T81" fmla="*/ 219 h 289"/>
                <a:gd name="T82" fmla="*/ 146 w 168"/>
                <a:gd name="T83" fmla="*/ 213 h 289"/>
                <a:gd name="T84" fmla="*/ 146 w 168"/>
                <a:gd name="T85" fmla="*/ 208 h 289"/>
                <a:gd name="T86" fmla="*/ 144 w 168"/>
                <a:gd name="T87" fmla="*/ 204 h 289"/>
                <a:gd name="T88" fmla="*/ 144 w 168"/>
                <a:gd name="T89" fmla="*/ 196 h 289"/>
                <a:gd name="T90" fmla="*/ 138 w 168"/>
                <a:gd name="T91" fmla="*/ 196 h 289"/>
                <a:gd name="T92" fmla="*/ 134 w 168"/>
                <a:gd name="T93" fmla="*/ 191 h 289"/>
                <a:gd name="T94" fmla="*/ 141 w 168"/>
                <a:gd name="T95" fmla="*/ 180 h 289"/>
                <a:gd name="T96" fmla="*/ 138 w 168"/>
                <a:gd name="T97" fmla="*/ 173 h 289"/>
                <a:gd name="T98" fmla="*/ 142 w 168"/>
                <a:gd name="T99" fmla="*/ 161 h 289"/>
                <a:gd name="T100" fmla="*/ 150 w 168"/>
                <a:gd name="T101" fmla="*/ 152 h 289"/>
                <a:gd name="T102" fmla="*/ 150 w 168"/>
                <a:gd name="T103" fmla="*/ 147 h 289"/>
                <a:gd name="T104" fmla="*/ 154 w 168"/>
                <a:gd name="T105" fmla="*/ 140 h 289"/>
                <a:gd name="T106" fmla="*/ 160 w 168"/>
                <a:gd name="T107" fmla="*/ 140 h 289"/>
                <a:gd name="T108" fmla="*/ 165 w 168"/>
                <a:gd name="T109" fmla="*/ 75 h 289"/>
                <a:gd name="T110" fmla="*/ 165 w 168"/>
                <a:gd name="T111" fmla="*/ 75 h 289"/>
                <a:gd name="T112" fmla="*/ 165 w 168"/>
                <a:gd name="T113" fmla="*/ 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89">
                  <a:moveTo>
                    <a:pt x="165" y="75"/>
                  </a:moveTo>
                  <a:lnTo>
                    <a:pt x="165" y="66"/>
                  </a:lnTo>
                  <a:lnTo>
                    <a:pt x="165" y="73"/>
                  </a:lnTo>
                  <a:lnTo>
                    <a:pt x="150" y="63"/>
                  </a:lnTo>
                  <a:lnTo>
                    <a:pt x="130" y="51"/>
                  </a:lnTo>
                  <a:lnTo>
                    <a:pt x="41" y="0"/>
                  </a:lnTo>
                  <a:lnTo>
                    <a:pt x="24" y="9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6" y="51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37" y="61"/>
                  </a:lnTo>
                  <a:lnTo>
                    <a:pt x="36" y="65"/>
                  </a:lnTo>
                  <a:lnTo>
                    <a:pt x="33" y="79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32" y="112"/>
                  </a:lnTo>
                  <a:lnTo>
                    <a:pt x="32" y="118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16" y="138"/>
                  </a:lnTo>
                  <a:lnTo>
                    <a:pt x="11" y="147"/>
                  </a:lnTo>
                  <a:lnTo>
                    <a:pt x="6" y="158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9"/>
                  </a:lnTo>
                  <a:lnTo>
                    <a:pt x="3" y="177"/>
                  </a:lnTo>
                  <a:lnTo>
                    <a:pt x="4" y="180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1" y="188"/>
                  </a:lnTo>
                  <a:lnTo>
                    <a:pt x="13" y="188"/>
                  </a:lnTo>
                  <a:lnTo>
                    <a:pt x="16" y="188"/>
                  </a:lnTo>
                  <a:lnTo>
                    <a:pt x="16" y="191"/>
                  </a:lnTo>
                  <a:lnTo>
                    <a:pt x="16" y="192"/>
                  </a:lnTo>
                  <a:lnTo>
                    <a:pt x="19" y="195"/>
                  </a:lnTo>
                  <a:lnTo>
                    <a:pt x="20" y="196"/>
                  </a:lnTo>
                  <a:lnTo>
                    <a:pt x="23" y="197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8"/>
                  </a:lnTo>
                  <a:lnTo>
                    <a:pt x="28" y="234"/>
                  </a:lnTo>
                  <a:lnTo>
                    <a:pt x="32" y="240"/>
                  </a:lnTo>
                  <a:lnTo>
                    <a:pt x="36" y="244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0" y="245"/>
                  </a:lnTo>
                  <a:lnTo>
                    <a:pt x="16" y="244"/>
                  </a:lnTo>
                  <a:lnTo>
                    <a:pt x="13" y="245"/>
                  </a:lnTo>
                  <a:lnTo>
                    <a:pt x="10" y="248"/>
                  </a:lnTo>
                  <a:lnTo>
                    <a:pt x="10" y="249"/>
                  </a:lnTo>
                  <a:lnTo>
                    <a:pt x="11" y="253"/>
                  </a:lnTo>
                  <a:lnTo>
                    <a:pt x="13" y="254"/>
                  </a:lnTo>
                  <a:lnTo>
                    <a:pt x="19" y="262"/>
                  </a:lnTo>
                  <a:lnTo>
                    <a:pt x="28" y="270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3" y="285"/>
                  </a:lnTo>
                  <a:lnTo>
                    <a:pt x="33" y="288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4" y="288"/>
                  </a:lnTo>
                  <a:lnTo>
                    <a:pt x="45" y="286"/>
                  </a:lnTo>
                  <a:lnTo>
                    <a:pt x="47" y="285"/>
                  </a:lnTo>
                  <a:lnTo>
                    <a:pt x="49" y="284"/>
                  </a:lnTo>
                  <a:lnTo>
                    <a:pt x="49" y="284"/>
                  </a:lnTo>
                  <a:lnTo>
                    <a:pt x="51" y="281"/>
                  </a:lnTo>
                  <a:lnTo>
                    <a:pt x="53" y="285"/>
                  </a:lnTo>
                  <a:lnTo>
                    <a:pt x="55" y="289"/>
                  </a:lnTo>
                  <a:lnTo>
                    <a:pt x="57" y="285"/>
                  </a:lnTo>
                  <a:lnTo>
                    <a:pt x="60" y="284"/>
                  </a:lnTo>
                  <a:lnTo>
                    <a:pt x="67" y="281"/>
                  </a:lnTo>
                  <a:lnTo>
                    <a:pt x="72" y="280"/>
                  </a:lnTo>
                  <a:lnTo>
                    <a:pt x="76" y="280"/>
                  </a:lnTo>
                  <a:lnTo>
                    <a:pt x="80" y="280"/>
                  </a:lnTo>
                  <a:lnTo>
                    <a:pt x="81" y="280"/>
                  </a:lnTo>
                  <a:lnTo>
                    <a:pt x="84" y="278"/>
                  </a:lnTo>
                  <a:lnTo>
                    <a:pt x="85" y="276"/>
                  </a:lnTo>
                  <a:lnTo>
                    <a:pt x="91" y="268"/>
                  </a:lnTo>
                  <a:lnTo>
                    <a:pt x="89" y="266"/>
                  </a:lnTo>
                  <a:lnTo>
                    <a:pt x="87" y="265"/>
                  </a:lnTo>
                  <a:lnTo>
                    <a:pt x="89" y="262"/>
                  </a:lnTo>
                  <a:lnTo>
                    <a:pt x="93" y="262"/>
                  </a:lnTo>
                  <a:lnTo>
                    <a:pt x="98" y="262"/>
                  </a:lnTo>
                  <a:lnTo>
                    <a:pt x="104" y="261"/>
                  </a:lnTo>
                  <a:lnTo>
                    <a:pt x="110" y="258"/>
                  </a:lnTo>
                  <a:lnTo>
                    <a:pt x="116" y="257"/>
                  </a:lnTo>
                  <a:lnTo>
                    <a:pt x="120" y="253"/>
                  </a:lnTo>
                  <a:lnTo>
                    <a:pt x="124" y="248"/>
                  </a:lnTo>
                  <a:lnTo>
                    <a:pt x="125" y="245"/>
                  </a:lnTo>
                  <a:lnTo>
                    <a:pt x="128" y="244"/>
                  </a:lnTo>
                  <a:lnTo>
                    <a:pt x="129" y="241"/>
                  </a:lnTo>
                  <a:lnTo>
                    <a:pt x="130" y="240"/>
                  </a:lnTo>
                  <a:lnTo>
                    <a:pt x="130" y="237"/>
                  </a:lnTo>
                  <a:lnTo>
                    <a:pt x="133" y="236"/>
                  </a:lnTo>
                  <a:lnTo>
                    <a:pt x="133" y="234"/>
                  </a:lnTo>
                  <a:lnTo>
                    <a:pt x="133" y="232"/>
                  </a:lnTo>
                  <a:lnTo>
                    <a:pt x="137" y="231"/>
                  </a:lnTo>
                  <a:lnTo>
                    <a:pt x="141" y="228"/>
                  </a:lnTo>
                  <a:lnTo>
                    <a:pt x="144" y="227"/>
                  </a:lnTo>
                  <a:lnTo>
                    <a:pt x="146" y="227"/>
                  </a:lnTo>
                  <a:lnTo>
                    <a:pt x="148" y="227"/>
                  </a:lnTo>
                  <a:lnTo>
                    <a:pt x="150" y="228"/>
                  </a:lnTo>
                  <a:lnTo>
                    <a:pt x="150" y="227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2" y="219"/>
                  </a:lnTo>
                  <a:lnTo>
                    <a:pt x="148" y="217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6" y="208"/>
                  </a:lnTo>
                  <a:lnTo>
                    <a:pt x="146" y="205"/>
                  </a:lnTo>
                  <a:lnTo>
                    <a:pt x="144" y="208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1" y="195"/>
                  </a:lnTo>
                  <a:lnTo>
                    <a:pt x="138" y="196"/>
                  </a:lnTo>
                  <a:lnTo>
                    <a:pt x="134" y="196"/>
                  </a:lnTo>
                  <a:lnTo>
                    <a:pt x="133" y="192"/>
                  </a:lnTo>
                  <a:lnTo>
                    <a:pt x="134" y="191"/>
                  </a:lnTo>
                  <a:lnTo>
                    <a:pt x="137" y="187"/>
                  </a:lnTo>
                  <a:lnTo>
                    <a:pt x="141" y="184"/>
                  </a:lnTo>
                  <a:lnTo>
                    <a:pt x="141" y="180"/>
                  </a:lnTo>
                  <a:lnTo>
                    <a:pt x="138" y="177"/>
                  </a:lnTo>
                  <a:lnTo>
                    <a:pt x="138" y="175"/>
                  </a:lnTo>
                  <a:lnTo>
                    <a:pt x="138" y="173"/>
                  </a:lnTo>
                  <a:lnTo>
                    <a:pt x="144" y="169"/>
                  </a:lnTo>
                  <a:lnTo>
                    <a:pt x="142" y="164"/>
                  </a:lnTo>
                  <a:lnTo>
                    <a:pt x="142" y="161"/>
                  </a:lnTo>
                  <a:lnTo>
                    <a:pt x="144" y="160"/>
                  </a:lnTo>
                  <a:lnTo>
                    <a:pt x="148" y="156"/>
                  </a:lnTo>
                  <a:lnTo>
                    <a:pt x="150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2" y="142"/>
                  </a:lnTo>
                  <a:lnTo>
                    <a:pt x="154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64" y="139"/>
                  </a:lnTo>
                  <a:lnTo>
                    <a:pt x="168" y="140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3736398" y="2944999"/>
              <a:ext cx="338494" cy="264061"/>
            </a:xfrm>
            <a:custGeom>
              <a:avLst/>
              <a:gdLst>
                <a:gd name="T0" fmla="*/ 73 w 191"/>
                <a:gd name="T1" fmla="*/ 128 h 149"/>
                <a:gd name="T2" fmla="*/ 82 w 191"/>
                <a:gd name="T3" fmla="*/ 122 h 149"/>
                <a:gd name="T4" fmla="*/ 90 w 191"/>
                <a:gd name="T5" fmla="*/ 117 h 149"/>
                <a:gd name="T6" fmla="*/ 95 w 191"/>
                <a:gd name="T7" fmla="*/ 113 h 149"/>
                <a:gd name="T8" fmla="*/ 103 w 191"/>
                <a:gd name="T9" fmla="*/ 113 h 149"/>
                <a:gd name="T10" fmla="*/ 109 w 191"/>
                <a:gd name="T11" fmla="*/ 109 h 149"/>
                <a:gd name="T12" fmla="*/ 121 w 191"/>
                <a:gd name="T13" fmla="*/ 106 h 149"/>
                <a:gd name="T14" fmla="*/ 126 w 191"/>
                <a:gd name="T15" fmla="*/ 101 h 149"/>
                <a:gd name="T16" fmla="*/ 131 w 191"/>
                <a:gd name="T17" fmla="*/ 96 h 149"/>
                <a:gd name="T18" fmla="*/ 142 w 191"/>
                <a:gd name="T19" fmla="*/ 92 h 149"/>
                <a:gd name="T20" fmla="*/ 149 w 191"/>
                <a:gd name="T21" fmla="*/ 88 h 149"/>
                <a:gd name="T22" fmla="*/ 151 w 191"/>
                <a:gd name="T23" fmla="*/ 87 h 149"/>
                <a:gd name="T24" fmla="*/ 147 w 191"/>
                <a:gd name="T25" fmla="*/ 83 h 149"/>
                <a:gd name="T26" fmla="*/ 147 w 191"/>
                <a:gd name="T27" fmla="*/ 79 h 149"/>
                <a:gd name="T28" fmla="*/ 149 w 191"/>
                <a:gd name="T29" fmla="*/ 76 h 149"/>
                <a:gd name="T30" fmla="*/ 158 w 191"/>
                <a:gd name="T31" fmla="*/ 75 h 149"/>
                <a:gd name="T32" fmla="*/ 162 w 191"/>
                <a:gd name="T33" fmla="*/ 69 h 149"/>
                <a:gd name="T34" fmla="*/ 174 w 191"/>
                <a:gd name="T35" fmla="*/ 67 h 149"/>
                <a:gd name="T36" fmla="*/ 188 w 191"/>
                <a:gd name="T37" fmla="*/ 69 h 149"/>
                <a:gd name="T38" fmla="*/ 188 w 191"/>
                <a:gd name="T39" fmla="*/ 63 h 149"/>
                <a:gd name="T40" fmla="*/ 188 w 191"/>
                <a:gd name="T41" fmla="*/ 60 h 149"/>
                <a:gd name="T42" fmla="*/ 183 w 191"/>
                <a:gd name="T43" fmla="*/ 52 h 149"/>
                <a:gd name="T44" fmla="*/ 182 w 191"/>
                <a:gd name="T45" fmla="*/ 47 h 149"/>
                <a:gd name="T46" fmla="*/ 182 w 191"/>
                <a:gd name="T47" fmla="*/ 40 h 149"/>
                <a:gd name="T48" fmla="*/ 182 w 191"/>
                <a:gd name="T49" fmla="*/ 31 h 149"/>
                <a:gd name="T50" fmla="*/ 183 w 191"/>
                <a:gd name="T51" fmla="*/ 25 h 149"/>
                <a:gd name="T52" fmla="*/ 182 w 191"/>
                <a:gd name="T53" fmla="*/ 19 h 149"/>
                <a:gd name="T54" fmla="*/ 174 w 191"/>
                <a:gd name="T55" fmla="*/ 14 h 149"/>
                <a:gd name="T56" fmla="*/ 169 w 191"/>
                <a:gd name="T57" fmla="*/ 14 h 149"/>
                <a:gd name="T58" fmla="*/ 166 w 191"/>
                <a:gd name="T59" fmla="*/ 14 h 149"/>
                <a:gd name="T60" fmla="*/ 165 w 191"/>
                <a:gd name="T61" fmla="*/ 8 h 149"/>
                <a:gd name="T62" fmla="*/ 158 w 191"/>
                <a:gd name="T63" fmla="*/ 12 h 149"/>
                <a:gd name="T64" fmla="*/ 142 w 191"/>
                <a:gd name="T65" fmla="*/ 12 h 149"/>
                <a:gd name="T66" fmla="*/ 134 w 191"/>
                <a:gd name="T67" fmla="*/ 10 h 149"/>
                <a:gd name="T68" fmla="*/ 130 w 191"/>
                <a:gd name="T69" fmla="*/ 3 h 149"/>
                <a:gd name="T70" fmla="*/ 126 w 191"/>
                <a:gd name="T71" fmla="*/ 0 h 149"/>
                <a:gd name="T72" fmla="*/ 118 w 191"/>
                <a:gd name="T73" fmla="*/ 4 h 149"/>
                <a:gd name="T74" fmla="*/ 111 w 191"/>
                <a:gd name="T75" fmla="*/ 23 h 149"/>
                <a:gd name="T76" fmla="*/ 99 w 191"/>
                <a:gd name="T77" fmla="*/ 36 h 149"/>
                <a:gd name="T78" fmla="*/ 77 w 191"/>
                <a:gd name="T79" fmla="*/ 49 h 149"/>
                <a:gd name="T80" fmla="*/ 68 w 191"/>
                <a:gd name="T81" fmla="*/ 57 h 149"/>
                <a:gd name="T82" fmla="*/ 65 w 191"/>
                <a:gd name="T83" fmla="*/ 65 h 149"/>
                <a:gd name="T84" fmla="*/ 57 w 191"/>
                <a:gd name="T85" fmla="*/ 76 h 149"/>
                <a:gd name="T86" fmla="*/ 54 w 191"/>
                <a:gd name="T87" fmla="*/ 93 h 149"/>
                <a:gd name="T88" fmla="*/ 56 w 191"/>
                <a:gd name="T89" fmla="*/ 96 h 149"/>
                <a:gd name="T90" fmla="*/ 57 w 191"/>
                <a:gd name="T91" fmla="*/ 104 h 149"/>
                <a:gd name="T92" fmla="*/ 48 w 191"/>
                <a:gd name="T93" fmla="*/ 118 h 149"/>
                <a:gd name="T94" fmla="*/ 29 w 191"/>
                <a:gd name="T95" fmla="*/ 136 h 149"/>
                <a:gd name="T96" fmla="*/ 14 w 191"/>
                <a:gd name="T97" fmla="*/ 141 h 149"/>
                <a:gd name="T98" fmla="*/ 0 w 191"/>
                <a:gd name="T99" fmla="*/ 149 h 149"/>
                <a:gd name="T100" fmla="*/ 72 w 191"/>
                <a:gd name="T101" fmla="*/ 132 h 149"/>
                <a:gd name="T102" fmla="*/ 72 w 191"/>
                <a:gd name="T103" fmla="*/ 132 h 149"/>
                <a:gd name="T104" fmla="*/ 72 w 191"/>
                <a:gd name="T105" fmla="*/ 132 h 149"/>
                <a:gd name="T106" fmla="*/ 72 w 191"/>
                <a:gd name="T107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49">
                  <a:moveTo>
                    <a:pt x="72" y="132"/>
                  </a:moveTo>
                  <a:lnTo>
                    <a:pt x="73" y="128"/>
                  </a:lnTo>
                  <a:lnTo>
                    <a:pt x="74" y="126"/>
                  </a:lnTo>
                  <a:lnTo>
                    <a:pt x="82" y="122"/>
                  </a:lnTo>
                  <a:lnTo>
                    <a:pt x="86" y="118"/>
                  </a:lnTo>
                  <a:lnTo>
                    <a:pt x="90" y="117"/>
                  </a:lnTo>
                  <a:lnTo>
                    <a:pt x="91" y="114"/>
                  </a:lnTo>
                  <a:lnTo>
                    <a:pt x="95" y="113"/>
                  </a:lnTo>
                  <a:lnTo>
                    <a:pt x="101" y="114"/>
                  </a:lnTo>
                  <a:lnTo>
                    <a:pt x="103" y="113"/>
                  </a:lnTo>
                  <a:lnTo>
                    <a:pt x="105" y="110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1"/>
                  </a:lnTo>
                  <a:lnTo>
                    <a:pt x="129" y="100"/>
                  </a:lnTo>
                  <a:lnTo>
                    <a:pt x="131" y="96"/>
                  </a:lnTo>
                  <a:lnTo>
                    <a:pt x="139" y="93"/>
                  </a:lnTo>
                  <a:lnTo>
                    <a:pt x="142" y="92"/>
                  </a:lnTo>
                  <a:lnTo>
                    <a:pt x="145" y="90"/>
                  </a:lnTo>
                  <a:lnTo>
                    <a:pt x="149" y="88"/>
                  </a:lnTo>
                  <a:lnTo>
                    <a:pt x="151" y="88"/>
                  </a:lnTo>
                  <a:lnTo>
                    <a:pt x="151" y="87"/>
                  </a:lnTo>
                  <a:lnTo>
                    <a:pt x="147" y="84"/>
                  </a:lnTo>
                  <a:lnTo>
                    <a:pt x="147" y="83"/>
                  </a:lnTo>
                  <a:lnTo>
                    <a:pt x="149" y="80"/>
                  </a:lnTo>
                  <a:lnTo>
                    <a:pt x="147" y="79"/>
                  </a:lnTo>
                  <a:lnTo>
                    <a:pt x="147" y="76"/>
                  </a:lnTo>
                  <a:lnTo>
                    <a:pt x="149" y="76"/>
                  </a:lnTo>
                  <a:lnTo>
                    <a:pt x="153" y="75"/>
                  </a:lnTo>
                  <a:lnTo>
                    <a:pt x="158" y="75"/>
                  </a:lnTo>
                  <a:lnTo>
                    <a:pt x="161" y="71"/>
                  </a:lnTo>
                  <a:lnTo>
                    <a:pt x="162" y="69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3" y="69"/>
                  </a:lnTo>
                  <a:lnTo>
                    <a:pt x="188" y="69"/>
                  </a:lnTo>
                  <a:lnTo>
                    <a:pt x="187" y="65"/>
                  </a:lnTo>
                  <a:lnTo>
                    <a:pt x="188" y="63"/>
                  </a:lnTo>
                  <a:lnTo>
                    <a:pt x="191" y="61"/>
                  </a:lnTo>
                  <a:lnTo>
                    <a:pt x="188" y="60"/>
                  </a:lnTo>
                  <a:lnTo>
                    <a:pt x="186" y="56"/>
                  </a:lnTo>
                  <a:lnTo>
                    <a:pt x="183" y="52"/>
                  </a:lnTo>
                  <a:lnTo>
                    <a:pt x="183" y="48"/>
                  </a:lnTo>
                  <a:lnTo>
                    <a:pt x="182" y="47"/>
                  </a:lnTo>
                  <a:lnTo>
                    <a:pt x="183" y="43"/>
                  </a:lnTo>
                  <a:lnTo>
                    <a:pt x="182" y="40"/>
                  </a:lnTo>
                  <a:lnTo>
                    <a:pt x="182" y="39"/>
                  </a:lnTo>
                  <a:lnTo>
                    <a:pt x="182" y="31"/>
                  </a:lnTo>
                  <a:lnTo>
                    <a:pt x="182" y="27"/>
                  </a:lnTo>
                  <a:lnTo>
                    <a:pt x="183" y="25"/>
                  </a:lnTo>
                  <a:lnTo>
                    <a:pt x="182" y="23"/>
                  </a:lnTo>
                  <a:lnTo>
                    <a:pt x="182" y="19"/>
                  </a:lnTo>
                  <a:lnTo>
                    <a:pt x="178" y="17"/>
                  </a:lnTo>
                  <a:lnTo>
                    <a:pt x="174" y="14"/>
                  </a:lnTo>
                  <a:lnTo>
                    <a:pt x="171" y="14"/>
                  </a:lnTo>
                  <a:lnTo>
                    <a:pt x="169" y="14"/>
                  </a:lnTo>
                  <a:lnTo>
                    <a:pt x="166" y="12"/>
                  </a:lnTo>
                  <a:lnTo>
                    <a:pt x="166" y="14"/>
                  </a:lnTo>
                  <a:lnTo>
                    <a:pt x="165" y="12"/>
                  </a:lnTo>
                  <a:lnTo>
                    <a:pt x="165" y="8"/>
                  </a:lnTo>
                  <a:lnTo>
                    <a:pt x="161" y="10"/>
                  </a:lnTo>
                  <a:lnTo>
                    <a:pt x="158" y="12"/>
                  </a:lnTo>
                  <a:lnTo>
                    <a:pt x="149" y="12"/>
                  </a:lnTo>
                  <a:lnTo>
                    <a:pt x="142" y="12"/>
                  </a:lnTo>
                  <a:lnTo>
                    <a:pt x="138" y="12"/>
                  </a:lnTo>
                  <a:lnTo>
                    <a:pt x="134" y="10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8" y="4"/>
                  </a:lnTo>
                  <a:lnTo>
                    <a:pt x="117" y="8"/>
                  </a:lnTo>
                  <a:lnTo>
                    <a:pt x="111" y="23"/>
                  </a:lnTo>
                  <a:lnTo>
                    <a:pt x="105" y="31"/>
                  </a:lnTo>
                  <a:lnTo>
                    <a:pt x="99" y="36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2" y="56"/>
                  </a:lnTo>
                  <a:lnTo>
                    <a:pt x="68" y="57"/>
                  </a:lnTo>
                  <a:lnTo>
                    <a:pt x="65" y="61"/>
                  </a:lnTo>
                  <a:lnTo>
                    <a:pt x="65" y="65"/>
                  </a:lnTo>
                  <a:lnTo>
                    <a:pt x="64" y="71"/>
                  </a:lnTo>
                  <a:lnTo>
                    <a:pt x="57" y="76"/>
                  </a:lnTo>
                  <a:lnTo>
                    <a:pt x="56" y="87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4"/>
                  </a:lnTo>
                  <a:lnTo>
                    <a:pt x="54" y="110"/>
                  </a:lnTo>
                  <a:lnTo>
                    <a:pt x="48" y="118"/>
                  </a:lnTo>
                  <a:lnTo>
                    <a:pt x="42" y="124"/>
                  </a:lnTo>
                  <a:lnTo>
                    <a:pt x="29" y="136"/>
                  </a:lnTo>
                  <a:lnTo>
                    <a:pt x="21" y="140"/>
                  </a:lnTo>
                  <a:lnTo>
                    <a:pt x="14" y="141"/>
                  </a:lnTo>
                  <a:lnTo>
                    <a:pt x="4" y="144"/>
                  </a:lnTo>
                  <a:lnTo>
                    <a:pt x="0" y="149"/>
                  </a:lnTo>
                  <a:lnTo>
                    <a:pt x="72" y="149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3858682" y="2906010"/>
              <a:ext cx="568883" cy="583060"/>
            </a:xfrm>
            <a:custGeom>
              <a:avLst/>
              <a:gdLst>
                <a:gd name="T0" fmla="*/ 237 w 242"/>
                <a:gd name="T1" fmla="*/ 176 h 248"/>
                <a:gd name="T2" fmla="*/ 227 w 242"/>
                <a:gd name="T3" fmla="*/ 171 h 248"/>
                <a:gd name="T4" fmla="*/ 222 w 242"/>
                <a:gd name="T5" fmla="*/ 172 h 248"/>
                <a:gd name="T6" fmla="*/ 217 w 242"/>
                <a:gd name="T7" fmla="*/ 158 h 248"/>
                <a:gd name="T8" fmla="*/ 214 w 242"/>
                <a:gd name="T9" fmla="*/ 146 h 248"/>
                <a:gd name="T10" fmla="*/ 217 w 242"/>
                <a:gd name="T11" fmla="*/ 139 h 248"/>
                <a:gd name="T12" fmla="*/ 217 w 242"/>
                <a:gd name="T13" fmla="*/ 123 h 248"/>
                <a:gd name="T14" fmla="*/ 217 w 242"/>
                <a:gd name="T15" fmla="*/ 109 h 248"/>
                <a:gd name="T16" fmla="*/ 212 w 242"/>
                <a:gd name="T17" fmla="*/ 96 h 248"/>
                <a:gd name="T18" fmla="*/ 212 w 242"/>
                <a:gd name="T19" fmla="*/ 85 h 248"/>
                <a:gd name="T20" fmla="*/ 202 w 242"/>
                <a:gd name="T21" fmla="*/ 64 h 248"/>
                <a:gd name="T22" fmla="*/ 195 w 242"/>
                <a:gd name="T23" fmla="*/ 54 h 248"/>
                <a:gd name="T24" fmla="*/ 191 w 242"/>
                <a:gd name="T25" fmla="*/ 44 h 248"/>
                <a:gd name="T26" fmla="*/ 198 w 242"/>
                <a:gd name="T27" fmla="*/ 33 h 248"/>
                <a:gd name="T28" fmla="*/ 199 w 242"/>
                <a:gd name="T29" fmla="*/ 16 h 248"/>
                <a:gd name="T30" fmla="*/ 201 w 242"/>
                <a:gd name="T31" fmla="*/ 6 h 248"/>
                <a:gd name="T32" fmla="*/ 196 w 242"/>
                <a:gd name="T33" fmla="*/ 3 h 248"/>
                <a:gd name="T34" fmla="*/ 189 w 242"/>
                <a:gd name="T35" fmla="*/ 0 h 248"/>
                <a:gd name="T36" fmla="*/ 181 w 242"/>
                <a:gd name="T37" fmla="*/ 1 h 248"/>
                <a:gd name="T38" fmla="*/ 176 w 242"/>
                <a:gd name="T39" fmla="*/ 3 h 248"/>
                <a:gd name="T40" fmla="*/ 166 w 242"/>
                <a:gd name="T41" fmla="*/ 6 h 248"/>
                <a:gd name="T42" fmla="*/ 152 w 242"/>
                <a:gd name="T43" fmla="*/ 3 h 248"/>
                <a:gd name="T44" fmla="*/ 139 w 242"/>
                <a:gd name="T45" fmla="*/ 4 h 248"/>
                <a:gd name="T46" fmla="*/ 128 w 242"/>
                <a:gd name="T47" fmla="*/ 7 h 248"/>
                <a:gd name="T48" fmla="*/ 106 w 242"/>
                <a:gd name="T49" fmla="*/ 16 h 248"/>
                <a:gd name="T50" fmla="*/ 100 w 242"/>
                <a:gd name="T51" fmla="*/ 17 h 248"/>
                <a:gd name="T52" fmla="*/ 93 w 242"/>
                <a:gd name="T53" fmla="*/ 20 h 248"/>
                <a:gd name="T54" fmla="*/ 85 w 242"/>
                <a:gd name="T55" fmla="*/ 27 h 248"/>
                <a:gd name="T56" fmla="*/ 85 w 242"/>
                <a:gd name="T57" fmla="*/ 34 h 248"/>
                <a:gd name="T58" fmla="*/ 85 w 242"/>
                <a:gd name="T59" fmla="*/ 46 h 248"/>
                <a:gd name="T60" fmla="*/ 86 w 242"/>
                <a:gd name="T61" fmla="*/ 53 h 248"/>
                <a:gd name="T62" fmla="*/ 92 w 242"/>
                <a:gd name="T63" fmla="*/ 63 h 248"/>
                <a:gd name="T64" fmla="*/ 86 w 242"/>
                <a:gd name="T65" fmla="*/ 69 h 248"/>
                <a:gd name="T66" fmla="*/ 69 w 242"/>
                <a:gd name="T67" fmla="*/ 70 h 248"/>
                <a:gd name="T68" fmla="*/ 59 w 242"/>
                <a:gd name="T69" fmla="*/ 74 h 248"/>
                <a:gd name="T70" fmla="*/ 59 w 242"/>
                <a:gd name="T71" fmla="*/ 80 h 248"/>
                <a:gd name="T72" fmla="*/ 57 w 242"/>
                <a:gd name="T73" fmla="*/ 85 h 248"/>
                <a:gd name="T74" fmla="*/ 45 w 242"/>
                <a:gd name="T75" fmla="*/ 92 h 248"/>
                <a:gd name="T76" fmla="*/ 32 w 242"/>
                <a:gd name="T77" fmla="*/ 99 h 248"/>
                <a:gd name="T78" fmla="*/ 24 w 242"/>
                <a:gd name="T79" fmla="*/ 103 h 248"/>
                <a:gd name="T80" fmla="*/ 13 w 242"/>
                <a:gd name="T81" fmla="*/ 106 h 248"/>
                <a:gd name="T82" fmla="*/ 2 w 242"/>
                <a:gd name="T83" fmla="*/ 116 h 248"/>
                <a:gd name="T84" fmla="*/ 1 w 242"/>
                <a:gd name="T85" fmla="*/ 133 h 248"/>
                <a:gd name="T86" fmla="*/ 45 w 242"/>
                <a:gd name="T87" fmla="*/ 165 h 248"/>
                <a:gd name="T88" fmla="*/ 102 w 242"/>
                <a:gd name="T89" fmla="*/ 209 h 248"/>
                <a:gd name="T90" fmla="*/ 113 w 242"/>
                <a:gd name="T91" fmla="*/ 219 h 248"/>
                <a:gd name="T92" fmla="*/ 119 w 242"/>
                <a:gd name="T93" fmla="*/ 225 h 248"/>
                <a:gd name="T94" fmla="*/ 123 w 242"/>
                <a:gd name="T95" fmla="*/ 229 h 248"/>
                <a:gd name="T96" fmla="*/ 131 w 242"/>
                <a:gd name="T97" fmla="*/ 234 h 248"/>
                <a:gd name="T98" fmla="*/ 138 w 242"/>
                <a:gd name="T99" fmla="*/ 245 h 248"/>
                <a:gd name="T100" fmla="*/ 145 w 242"/>
                <a:gd name="T101" fmla="*/ 246 h 248"/>
                <a:gd name="T102" fmla="*/ 151 w 242"/>
                <a:gd name="T103" fmla="*/ 245 h 248"/>
                <a:gd name="T104" fmla="*/ 169 w 242"/>
                <a:gd name="T105" fmla="*/ 241 h 248"/>
                <a:gd name="T106" fmla="*/ 208 w 242"/>
                <a:gd name="T107" fmla="*/ 20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" h="248">
                  <a:moveTo>
                    <a:pt x="241" y="183"/>
                  </a:moveTo>
                  <a:cubicBezTo>
                    <a:pt x="241" y="183"/>
                    <a:pt x="241" y="183"/>
                    <a:pt x="241" y="183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7" y="176"/>
                    <a:pt x="237" y="176"/>
                    <a:pt x="237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15" y="145"/>
                    <a:pt x="215" y="145"/>
                    <a:pt x="215" y="145"/>
                  </a:cubicBezTo>
                  <a:cubicBezTo>
                    <a:pt x="217" y="143"/>
                    <a:pt x="217" y="143"/>
                    <a:pt x="217" y="143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7" y="123"/>
                    <a:pt x="217" y="123"/>
                    <a:pt x="217" y="12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6"/>
                    <a:pt x="217" y="116"/>
                    <a:pt x="217" y="116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09"/>
                    <a:pt x="217" y="109"/>
                    <a:pt x="217" y="109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7" y="105"/>
                    <a:pt x="217" y="105"/>
                    <a:pt x="217" y="105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2" y="209"/>
                    <a:pt x="102" y="209"/>
                    <a:pt x="102" y="209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8" y="235"/>
                    <a:pt x="138" y="235"/>
                    <a:pt x="138" y="235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38" y="242"/>
                    <a:pt x="138" y="242"/>
                    <a:pt x="138" y="242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38" y="246"/>
                    <a:pt x="138" y="246"/>
                    <a:pt x="138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43" y="246"/>
                    <a:pt x="143" y="246"/>
                    <a:pt x="143" y="246"/>
                  </a:cubicBezTo>
                  <a:cubicBezTo>
                    <a:pt x="145" y="246"/>
                    <a:pt x="145" y="246"/>
                    <a:pt x="145" y="246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lnTo>
                    <a:pt x="24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933115" y="3613124"/>
              <a:ext cx="226844" cy="180766"/>
            </a:xfrm>
            <a:custGeom>
              <a:avLst/>
              <a:gdLst>
                <a:gd name="T0" fmla="*/ 80 w 128"/>
                <a:gd name="T1" fmla="*/ 0 h 102"/>
                <a:gd name="T2" fmla="*/ 63 w 128"/>
                <a:gd name="T3" fmla="*/ 9 h 102"/>
                <a:gd name="T4" fmla="*/ 58 w 128"/>
                <a:gd name="T5" fmla="*/ 15 h 102"/>
                <a:gd name="T6" fmla="*/ 47 w 128"/>
                <a:gd name="T7" fmla="*/ 15 h 102"/>
                <a:gd name="T8" fmla="*/ 44 w 128"/>
                <a:gd name="T9" fmla="*/ 23 h 102"/>
                <a:gd name="T10" fmla="*/ 38 w 128"/>
                <a:gd name="T11" fmla="*/ 28 h 102"/>
                <a:gd name="T12" fmla="*/ 34 w 128"/>
                <a:gd name="T13" fmla="*/ 35 h 102"/>
                <a:gd name="T14" fmla="*/ 27 w 128"/>
                <a:gd name="T15" fmla="*/ 28 h 102"/>
                <a:gd name="T16" fmla="*/ 20 w 128"/>
                <a:gd name="T17" fmla="*/ 35 h 102"/>
                <a:gd name="T18" fmla="*/ 20 w 128"/>
                <a:gd name="T19" fmla="*/ 43 h 102"/>
                <a:gd name="T20" fmla="*/ 19 w 128"/>
                <a:gd name="T21" fmla="*/ 45 h 102"/>
                <a:gd name="T22" fmla="*/ 14 w 128"/>
                <a:gd name="T23" fmla="*/ 56 h 102"/>
                <a:gd name="T24" fmla="*/ 6 w 128"/>
                <a:gd name="T25" fmla="*/ 57 h 102"/>
                <a:gd name="T26" fmla="*/ 6 w 128"/>
                <a:gd name="T27" fmla="*/ 61 h 102"/>
                <a:gd name="T28" fmla="*/ 6 w 128"/>
                <a:gd name="T29" fmla="*/ 67 h 102"/>
                <a:gd name="T30" fmla="*/ 2 w 128"/>
                <a:gd name="T31" fmla="*/ 75 h 102"/>
                <a:gd name="T32" fmla="*/ 2 w 128"/>
                <a:gd name="T33" fmla="*/ 82 h 102"/>
                <a:gd name="T34" fmla="*/ 2 w 128"/>
                <a:gd name="T35" fmla="*/ 85 h 102"/>
                <a:gd name="T36" fmla="*/ 7 w 128"/>
                <a:gd name="T37" fmla="*/ 89 h 102"/>
                <a:gd name="T38" fmla="*/ 14 w 128"/>
                <a:gd name="T39" fmla="*/ 96 h 102"/>
                <a:gd name="T40" fmla="*/ 20 w 128"/>
                <a:gd name="T41" fmla="*/ 97 h 102"/>
                <a:gd name="T42" fmla="*/ 34 w 128"/>
                <a:gd name="T43" fmla="*/ 93 h 102"/>
                <a:gd name="T44" fmla="*/ 38 w 128"/>
                <a:gd name="T45" fmla="*/ 93 h 102"/>
                <a:gd name="T46" fmla="*/ 46 w 128"/>
                <a:gd name="T47" fmla="*/ 101 h 102"/>
                <a:gd name="T48" fmla="*/ 46 w 128"/>
                <a:gd name="T49" fmla="*/ 89 h 102"/>
                <a:gd name="T50" fmla="*/ 44 w 128"/>
                <a:gd name="T51" fmla="*/ 79 h 102"/>
                <a:gd name="T52" fmla="*/ 58 w 128"/>
                <a:gd name="T53" fmla="*/ 75 h 102"/>
                <a:gd name="T54" fmla="*/ 75 w 128"/>
                <a:gd name="T55" fmla="*/ 75 h 102"/>
                <a:gd name="T56" fmla="*/ 80 w 128"/>
                <a:gd name="T57" fmla="*/ 75 h 102"/>
                <a:gd name="T58" fmla="*/ 88 w 128"/>
                <a:gd name="T59" fmla="*/ 72 h 102"/>
                <a:gd name="T60" fmla="*/ 95 w 128"/>
                <a:gd name="T61" fmla="*/ 75 h 102"/>
                <a:gd name="T62" fmla="*/ 104 w 128"/>
                <a:gd name="T63" fmla="*/ 72 h 102"/>
                <a:gd name="T64" fmla="*/ 112 w 128"/>
                <a:gd name="T65" fmla="*/ 65 h 102"/>
                <a:gd name="T66" fmla="*/ 121 w 128"/>
                <a:gd name="T67" fmla="*/ 65 h 102"/>
                <a:gd name="T68" fmla="*/ 125 w 128"/>
                <a:gd name="T69" fmla="*/ 61 h 102"/>
                <a:gd name="T70" fmla="*/ 124 w 128"/>
                <a:gd name="T71" fmla="*/ 52 h 102"/>
                <a:gd name="T72" fmla="*/ 124 w 128"/>
                <a:gd name="T73" fmla="*/ 44 h 102"/>
                <a:gd name="T74" fmla="*/ 119 w 128"/>
                <a:gd name="T75" fmla="*/ 44 h 102"/>
                <a:gd name="T76" fmla="*/ 107 w 128"/>
                <a:gd name="T77" fmla="*/ 35 h 102"/>
                <a:gd name="T78" fmla="*/ 111 w 128"/>
                <a:gd name="T79" fmla="*/ 31 h 102"/>
                <a:gd name="T80" fmla="*/ 97 w 128"/>
                <a:gd name="T81" fmla="*/ 19 h 102"/>
                <a:gd name="T82" fmla="*/ 95 w 128"/>
                <a:gd name="T83" fmla="*/ 12 h 102"/>
                <a:gd name="T84" fmla="*/ 93 w 128"/>
                <a:gd name="T85" fmla="*/ 4 h 102"/>
                <a:gd name="T86" fmla="*/ 85 w 128"/>
                <a:gd name="T87" fmla="*/ 0 h 102"/>
                <a:gd name="T88" fmla="*/ 85 w 128"/>
                <a:gd name="T89" fmla="*/ 0 h 102"/>
                <a:gd name="T90" fmla="*/ 85 w 128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102">
                  <a:moveTo>
                    <a:pt x="85" y="0"/>
                  </a:moveTo>
                  <a:lnTo>
                    <a:pt x="84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67" y="8"/>
                  </a:lnTo>
                  <a:lnTo>
                    <a:pt x="63" y="9"/>
                  </a:lnTo>
                  <a:lnTo>
                    <a:pt x="59" y="12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5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2" y="27"/>
                  </a:lnTo>
                  <a:lnTo>
                    <a:pt x="38" y="25"/>
                  </a:lnTo>
                  <a:lnTo>
                    <a:pt x="38" y="28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9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6" y="57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2" y="72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6" y="85"/>
                  </a:lnTo>
                  <a:lnTo>
                    <a:pt x="7" y="89"/>
                  </a:lnTo>
                  <a:lnTo>
                    <a:pt x="10" y="93"/>
                  </a:lnTo>
                  <a:lnTo>
                    <a:pt x="11" y="96"/>
                  </a:lnTo>
                  <a:lnTo>
                    <a:pt x="14" y="96"/>
                  </a:lnTo>
                  <a:lnTo>
                    <a:pt x="15" y="97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3" y="96"/>
                  </a:lnTo>
                  <a:lnTo>
                    <a:pt x="28" y="93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42" y="100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6" y="89"/>
                  </a:lnTo>
                  <a:lnTo>
                    <a:pt x="46" y="88"/>
                  </a:lnTo>
                  <a:lnTo>
                    <a:pt x="42" y="80"/>
                  </a:lnTo>
                  <a:lnTo>
                    <a:pt x="44" y="79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71" y="75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5"/>
                  </a:lnTo>
                  <a:lnTo>
                    <a:pt x="80" y="75"/>
                  </a:lnTo>
                  <a:lnTo>
                    <a:pt x="81" y="72"/>
                  </a:lnTo>
                  <a:lnTo>
                    <a:pt x="85" y="71"/>
                  </a:lnTo>
                  <a:lnTo>
                    <a:pt x="88" y="72"/>
                  </a:lnTo>
                  <a:lnTo>
                    <a:pt x="9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2"/>
                  </a:lnTo>
                  <a:lnTo>
                    <a:pt x="107" y="71"/>
                  </a:lnTo>
                  <a:lnTo>
                    <a:pt x="111" y="67"/>
                  </a:lnTo>
                  <a:lnTo>
                    <a:pt x="112" y="65"/>
                  </a:lnTo>
                  <a:lnTo>
                    <a:pt x="115" y="67"/>
                  </a:lnTo>
                  <a:lnTo>
                    <a:pt x="120" y="65"/>
                  </a:lnTo>
                  <a:lnTo>
                    <a:pt x="121" y="65"/>
                  </a:lnTo>
                  <a:lnTo>
                    <a:pt x="124" y="64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4" y="52"/>
                  </a:lnTo>
                  <a:lnTo>
                    <a:pt x="124" y="49"/>
                  </a:lnTo>
                  <a:lnTo>
                    <a:pt x="125" y="48"/>
                  </a:lnTo>
                  <a:lnTo>
                    <a:pt x="124" y="44"/>
                  </a:lnTo>
                  <a:lnTo>
                    <a:pt x="121" y="43"/>
                  </a:lnTo>
                  <a:lnTo>
                    <a:pt x="120" y="44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08" y="39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99" y="25"/>
                  </a:lnTo>
                  <a:lnTo>
                    <a:pt x="99" y="21"/>
                  </a:lnTo>
                  <a:lnTo>
                    <a:pt x="97" y="19"/>
                  </a:lnTo>
                  <a:lnTo>
                    <a:pt x="95" y="15"/>
                  </a:lnTo>
                  <a:lnTo>
                    <a:pt x="95" y="13"/>
                  </a:lnTo>
                  <a:lnTo>
                    <a:pt x="95" y="12"/>
                  </a:lnTo>
                  <a:lnTo>
                    <a:pt x="93" y="9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764754" y="3822246"/>
              <a:ext cx="115195" cy="134689"/>
            </a:xfrm>
            <a:custGeom>
              <a:avLst/>
              <a:gdLst>
                <a:gd name="T0" fmla="*/ 65 w 65"/>
                <a:gd name="T1" fmla="*/ 61 h 76"/>
                <a:gd name="T2" fmla="*/ 65 w 65"/>
                <a:gd name="T3" fmla="*/ 52 h 76"/>
                <a:gd name="T4" fmla="*/ 61 w 65"/>
                <a:gd name="T5" fmla="*/ 48 h 76"/>
                <a:gd name="T6" fmla="*/ 58 w 65"/>
                <a:gd name="T7" fmla="*/ 41 h 76"/>
                <a:gd name="T8" fmla="*/ 57 w 65"/>
                <a:gd name="T9" fmla="*/ 40 h 76"/>
                <a:gd name="T10" fmla="*/ 52 w 65"/>
                <a:gd name="T11" fmla="*/ 40 h 76"/>
                <a:gd name="T12" fmla="*/ 48 w 65"/>
                <a:gd name="T13" fmla="*/ 39 h 76"/>
                <a:gd name="T14" fmla="*/ 48 w 65"/>
                <a:gd name="T15" fmla="*/ 35 h 76"/>
                <a:gd name="T16" fmla="*/ 52 w 65"/>
                <a:gd name="T17" fmla="*/ 31 h 76"/>
                <a:gd name="T18" fmla="*/ 49 w 65"/>
                <a:gd name="T19" fmla="*/ 19 h 76"/>
                <a:gd name="T20" fmla="*/ 48 w 65"/>
                <a:gd name="T21" fmla="*/ 15 h 76"/>
                <a:gd name="T22" fmla="*/ 45 w 65"/>
                <a:gd name="T23" fmla="*/ 18 h 76"/>
                <a:gd name="T24" fmla="*/ 41 w 65"/>
                <a:gd name="T25" fmla="*/ 23 h 76"/>
                <a:gd name="T26" fmla="*/ 38 w 65"/>
                <a:gd name="T27" fmla="*/ 23 h 76"/>
                <a:gd name="T28" fmla="*/ 32 w 65"/>
                <a:gd name="T29" fmla="*/ 22 h 76"/>
                <a:gd name="T30" fmla="*/ 32 w 65"/>
                <a:gd name="T31" fmla="*/ 10 h 76"/>
                <a:gd name="T32" fmla="*/ 32 w 65"/>
                <a:gd name="T33" fmla="*/ 6 h 76"/>
                <a:gd name="T34" fmla="*/ 30 w 65"/>
                <a:gd name="T35" fmla="*/ 2 h 76"/>
                <a:gd name="T36" fmla="*/ 26 w 65"/>
                <a:gd name="T37" fmla="*/ 0 h 76"/>
                <a:gd name="T38" fmla="*/ 22 w 65"/>
                <a:gd name="T39" fmla="*/ 0 h 76"/>
                <a:gd name="T40" fmla="*/ 20 w 65"/>
                <a:gd name="T41" fmla="*/ 2 h 76"/>
                <a:gd name="T42" fmla="*/ 18 w 65"/>
                <a:gd name="T43" fmla="*/ 2 h 76"/>
                <a:gd name="T44" fmla="*/ 18 w 65"/>
                <a:gd name="T45" fmla="*/ 6 h 76"/>
                <a:gd name="T46" fmla="*/ 14 w 65"/>
                <a:gd name="T47" fmla="*/ 10 h 76"/>
                <a:gd name="T48" fmla="*/ 13 w 65"/>
                <a:gd name="T49" fmla="*/ 14 h 76"/>
                <a:gd name="T50" fmla="*/ 5 w 65"/>
                <a:gd name="T51" fmla="*/ 22 h 76"/>
                <a:gd name="T52" fmla="*/ 1 w 65"/>
                <a:gd name="T53" fmla="*/ 28 h 76"/>
                <a:gd name="T54" fmla="*/ 1 w 65"/>
                <a:gd name="T55" fmla="*/ 32 h 76"/>
                <a:gd name="T56" fmla="*/ 9 w 65"/>
                <a:gd name="T57" fmla="*/ 39 h 76"/>
                <a:gd name="T58" fmla="*/ 12 w 65"/>
                <a:gd name="T59" fmla="*/ 40 h 76"/>
                <a:gd name="T60" fmla="*/ 21 w 65"/>
                <a:gd name="T61" fmla="*/ 45 h 76"/>
                <a:gd name="T62" fmla="*/ 41 w 65"/>
                <a:gd name="T63" fmla="*/ 65 h 76"/>
                <a:gd name="T64" fmla="*/ 53 w 65"/>
                <a:gd name="T65" fmla="*/ 72 h 76"/>
                <a:gd name="T66" fmla="*/ 58 w 65"/>
                <a:gd name="T67" fmla="*/ 76 h 76"/>
                <a:gd name="T68" fmla="*/ 62 w 65"/>
                <a:gd name="T69" fmla="*/ 76 h 76"/>
                <a:gd name="T70" fmla="*/ 62 w 65"/>
                <a:gd name="T71" fmla="*/ 68 h 76"/>
                <a:gd name="T72" fmla="*/ 62 w 65"/>
                <a:gd name="T73" fmla="*/ 68 h 76"/>
                <a:gd name="T74" fmla="*/ 62 w 65"/>
                <a:gd name="T75" fmla="*/ 68 h 76"/>
                <a:gd name="T76" fmla="*/ 62 w 65"/>
                <a:gd name="T7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76">
                  <a:moveTo>
                    <a:pt x="62" y="68"/>
                  </a:moveTo>
                  <a:lnTo>
                    <a:pt x="65" y="61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4"/>
                  </a:lnTo>
                  <a:lnTo>
                    <a:pt x="58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9" y="19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5" y="22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21" y="45"/>
                  </a:lnTo>
                  <a:lnTo>
                    <a:pt x="34" y="61"/>
                  </a:lnTo>
                  <a:lnTo>
                    <a:pt x="41" y="65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3713360" y="3776168"/>
              <a:ext cx="88611" cy="95700"/>
            </a:xfrm>
            <a:custGeom>
              <a:avLst/>
              <a:gdLst>
                <a:gd name="T0" fmla="*/ 43 w 50"/>
                <a:gd name="T1" fmla="*/ 26 h 54"/>
                <a:gd name="T2" fmla="*/ 43 w 50"/>
                <a:gd name="T3" fmla="*/ 22 h 54"/>
                <a:gd name="T4" fmla="*/ 43 w 50"/>
                <a:gd name="T5" fmla="*/ 18 h 54"/>
                <a:gd name="T6" fmla="*/ 42 w 50"/>
                <a:gd name="T7" fmla="*/ 14 h 54"/>
                <a:gd name="T8" fmla="*/ 37 w 50"/>
                <a:gd name="T9" fmla="*/ 4 h 54"/>
                <a:gd name="T10" fmla="*/ 29 w 50"/>
                <a:gd name="T11" fmla="*/ 0 h 54"/>
                <a:gd name="T12" fmla="*/ 21 w 50"/>
                <a:gd name="T13" fmla="*/ 1 h 54"/>
                <a:gd name="T14" fmla="*/ 17 w 50"/>
                <a:gd name="T15" fmla="*/ 1 h 54"/>
                <a:gd name="T16" fmla="*/ 13 w 50"/>
                <a:gd name="T17" fmla="*/ 5 h 54"/>
                <a:gd name="T18" fmla="*/ 8 w 50"/>
                <a:gd name="T19" fmla="*/ 13 h 54"/>
                <a:gd name="T20" fmla="*/ 6 w 50"/>
                <a:gd name="T21" fmla="*/ 17 h 54"/>
                <a:gd name="T22" fmla="*/ 4 w 50"/>
                <a:gd name="T23" fmla="*/ 17 h 54"/>
                <a:gd name="T24" fmla="*/ 0 w 50"/>
                <a:gd name="T25" fmla="*/ 17 h 54"/>
                <a:gd name="T26" fmla="*/ 4 w 50"/>
                <a:gd name="T27" fmla="*/ 21 h 54"/>
                <a:gd name="T28" fmla="*/ 2 w 50"/>
                <a:gd name="T29" fmla="*/ 24 h 54"/>
                <a:gd name="T30" fmla="*/ 8 w 50"/>
                <a:gd name="T31" fmla="*/ 24 h 54"/>
                <a:gd name="T32" fmla="*/ 6 w 50"/>
                <a:gd name="T33" fmla="*/ 26 h 54"/>
                <a:gd name="T34" fmla="*/ 4 w 50"/>
                <a:gd name="T35" fmla="*/ 28 h 54"/>
                <a:gd name="T36" fmla="*/ 2 w 50"/>
                <a:gd name="T37" fmla="*/ 28 h 54"/>
                <a:gd name="T38" fmla="*/ 2 w 50"/>
                <a:gd name="T39" fmla="*/ 30 h 54"/>
                <a:gd name="T40" fmla="*/ 6 w 50"/>
                <a:gd name="T41" fmla="*/ 36 h 54"/>
                <a:gd name="T42" fmla="*/ 10 w 50"/>
                <a:gd name="T43" fmla="*/ 41 h 54"/>
                <a:gd name="T44" fmla="*/ 13 w 50"/>
                <a:gd name="T45" fmla="*/ 40 h 54"/>
                <a:gd name="T46" fmla="*/ 13 w 50"/>
                <a:gd name="T47" fmla="*/ 44 h 54"/>
                <a:gd name="T48" fmla="*/ 13 w 50"/>
                <a:gd name="T49" fmla="*/ 45 h 54"/>
                <a:gd name="T50" fmla="*/ 13 w 50"/>
                <a:gd name="T51" fmla="*/ 48 h 54"/>
                <a:gd name="T52" fmla="*/ 30 w 50"/>
                <a:gd name="T53" fmla="*/ 54 h 54"/>
                <a:gd name="T54" fmla="*/ 34 w 50"/>
                <a:gd name="T55" fmla="*/ 48 h 54"/>
                <a:gd name="T56" fmla="*/ 42 w 50"/>
                <a:gd name="T57" fmla="*/ 40 h 54"/>
                <a:gd name="T58" fmla="*/ 43 w 50"/>
                <a:gd name="T59" fmla="*/ 36 h 54"/>
                <a:gd name="T60" fmla="*/ 47 w 50"/>
                <a:gd name="T61" fmla="*/ 32 h 54"/>
                <a:gd name="T62" fmla="*/ 47 w 50"/>
                <a:gd name="T63" fmla="*/ 28 h 54"/>
                <a:gd name="T64" fmla="*/ 46 w 50"/>
                <a:gd name="T65" fmla="*/ 28 h 54"/>
                <a:gd name="T66" fmla="*/ 42 w 50"/>
                <a:gd name="T67" fmla="*/ 32 h 54"/>
                <a:gd name="T68" fmla="*/ 42 w 50"/>
                <a:gd name="T69" fmla="*/ 32 h 54"/>
                <a:gd name="T70" fmla="*/ 42 w 50"/>
                <a:gd name="T7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4">
                  <a:moveTo>
                    <a:pt x="42" y="32"/>
                  </a:move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3" y="45"/>
                  </a:lnTo>
                  <a:lnTo>
                    <a:pt x="16" y="48"/>
                  </a:lnTo>
                  <a:lnTo>
                    <a:pt x="13" y="48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4" y="48"/>
                  </a:lnTo>
                  <a:lnTo>
                    <a:pt x="41" y="44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844504" y="3753130"/>
              <a:ext cx="177222" cy="203806"/>
            </a:xfrm>
            <a:custGeom>
              <a:avLst/>
              <a:gdLst>
                <a:gd name="T0" fmla="*/ 96 w 100"/>
                <a:gd name="T1" fmla="*/ 26 h 115"/>
                <a:gd name="T2" fmla="*/ 88 w 100"/>
                <a:gd name="T3" fmla="*/ 14 h 115"/>
                <a:gd name="T4" fmla="*/ 84 w 100"/>
                <a:gd name="T5" fmla="*/ 14 h 115"/>
                <a:gd name="T6" fmla="*/ 70 w 100"/>
                <a:gd name="T7" fmla="*/ 18 h 115"/>
                <a:gd name="T8" fmla="*/ 64 w 100"/>
                <a:gd name="T9" fmla="*/ 17 h 115"/>
                <a:gd name="T10" fmla="*/ 57 w 100"/>
                <a:gd name="T11" fmla="*/ 10 h 115"/>
                <a:gd name="T12" fmla="*/ 52 w 100"/>
                <a:gd name="T13" fmla="*/ 6 h 115"/>
                <a:gd name="T14" fmla="*/ 46 w 100"/>
                <a:gd name="T15" fmla="*/ 5 h 115"/>
                <a:gd name="T16" fmla="*/ 42 w 100"/>
                <a:gd name="T17" fmla="*/ 9 h 115"/>
                <a:gd name="T18" fmla="*/ 40 w 100"/>
                <a:gd name="T19" fmla="*/ 6 h 115"/>
                <a:gd name="T20" fmla="*/ 38 w 100"/>
                <a:gd name="T21" fmla="*/ 1 h 115"/>
                <a:gd name="T22" fmla="*/ 33 w 100"/>
                <a:gd name="T23" fmla="*/ 1 h 115"/>
                <a:gd name="T24" fmla="*/ 30 w 100"/>
                <a:gd name="T25" fmla="*/ 6 h 115"/>
                <a:gd name="T26" fmla="*/ 24 w 100"/>
                <a:gd name="T27" fmla="*/ 9 h 115"/>
                <a:gd name="T28" fmla="*/ 17 w 100"/>
                <a:gd name="T29" fmla="*/ 5 h 115"/>
                <a:gd name="T30" fmla="*/ 12 w 100"/>
                <a:gd name="T31" fmla="*/ 10 h 115"/>
                <a:gd name="T32" fmla="*/ 8 w 100"/>
                <a:gd name="T33" fmla="*/ 17 h 115"/>
                <a:gd name="T34" fmla="*/ 13 w 100"/>
                <a:gd name="T35" fmla="*/ 23 h 115"/>
                <a:gd name="T36" fmla="*/ 13 w 100"/>
                <a:gd name="T37" fmla="*/ 31 h 115"/>
                <a:gd name="T38" fmla="*/ 16 w 100"/>
                <a:gd name="T39" fmla="*/ 37 h 115"/>
                <a:gd name="T40" fmla="*/ 8 w 100"/>
                <a:gd name="T41" fmla="*/ 41 h 115"/>
                <a:gd name="T42" fmla="*/ 12 w 100"/>
                <a:gd name="T43" fmla="*/ 49 h 115"/>
                <a:gd name="T44" fmla="*/ 11 w 100"/>
                <a:gd name="T45" fmla="*/ 53 h 115"/>
                <a:gd name="T46" fmla="*/ 4 w 100"/>
                <a:gd name="T47" fmla="*/ 57 h 115"/>
                <a:gd name="T48" fmla="*/ 7 w 100"/>
                <a:gd name="T49" fmla="*/ 63 h 115"/>
                <a:gd name="T50" fmla="*/ 3 w 100"/>
                <a:gd name="T51" fmla="*/ 74 h 115"/>
                <a:gd name="T52" fmla="*/ 4 w 100"/>
                <a:gd name="T53" fmla="*/ 78 h 115"/>
                <a:gd name="T54" fmla="*/ 12 w 100"/>
                <a:gd name="T55" fmla="*/ 79 h 115"/>
                <a:gd name="T56" fmla="*/ 13 w 100"/>
                <a:gd name="T57" fmla="*/ 83 h 115"/>
                <a:gd name="T58" fmla="*/ 20 w 100"/>
                <a:gd name="T59" fmla="*/ 91 h 115"/>
                <a:gd name="T60" fmla="*/ 17 w 100"/>
                <a:gd name="T61" fmla="*/ 107 h 115"/>
                <a:gd name="T62" fmla="*/ 20 w 100"/>
                <a:gd name="T63" fmla="*/ 115 h 115"/>
                <a:gd name="T64" fmla="*/ 30 w 100"/>
                <a:gd name="T65" fmla="*/ 110 h 115"/>
                <a:gd name="T66" fmla="*/ 50 w 100"/>
                <a:gd name="T67" fmla="*/ 102 h 115"/>
                <a:gd name="T68" fmla="*/ 60 w 100"/>
                <a:gd name="T69" fmla="*/ 100 h 115"/>
                <a:gd name="T70" fmla="*/ 69 w 100"/>
                <a:gd name="T71" fmla="*/ 98 h 115"/>
                <a:gd name="T72" fmla="*/ 70 w 100"/>
                <a:gd name="T73" fmla="*/ 98 h 115"/>
                <a:gd name="T74" fmla="*/ 77 w 100"/>
                <a:gd name="T75" fmla="*/ 100 h 115"/>
                <a:gd name="T76" fmla="*/ 86 w 100"/>
                <a:gd name="T77" fmla="*/ 100 h 115"/>
                <a:gd name="T78" fmla="*/ 92 w 100"/>
                <a:gd name="T79" fmla="*/ 102 h 115"/>
                <a:gd name="T80" fmla="*/ 94 w 100"/>
                <a:gd name="T81" fmla="*/ 92 h 115"/>
                <a:gd name="T82" fmla="*/ 90 w 100"/>
                <a:gd name="T83" fmla="*/ 83 h 115"/>
                <a:gd name="T84" fmla="*/ 90 w 100"/>
                <a:gd name="T85" fmla="*/ 66 h 115"/>
                <a:gd name="T86" fmla="*/ 96 w 100"/>
                <a:gd name="T87" fmla="*/ 50 h 115"/>
                <a:gd name="T88" fmla="*/ 97 w 100"/>
                <a:gd name="T89" fmla="*/ 35 h 115"/>
                <a:gd name="T90" fmla="*/ 97 w 100"/>
                <a:gd name="T91" fmla="*/ 35 h 115"/>
                <a:gd name="T92" fmla="*/ 97 w 100"/>
                <a:gd name="T93" fmla="*/ 35 h 115"/>
                <a:gd name="T94" fmla="*/ 78 w 100"/>
                <a:gd name="T95" fmla="*/ 96 h 115"/>
                <a:gd name="T96" fmla="*/ 78 w 100"/>
                <a:gd name="T97" fmla="*/ 98 h 115"/>
                <a:gd name="T98" fmla="*/ 78 w 100"/>
                <a:gd name="T99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115">
                  <a:moveTo>
                    <a:pt x="97" y="35"/>
                  </a:moveTo>
                  <a:lnTo>
                    <a:pt x="96" y="30"/>
                  </a:lnTo>
                  <a:lnTo>
                    <a:pt x="96" y="26"/>
                  </a:lnTo>
                  <a:lnTo>
                    <a:pt x="96" y="23"/>
                  </a:lnTo>
                  <a:lnTo>
                    <a:pt x="92" y="21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78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70" y="21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4"/>
                  </a:lnTo>
                  <a:lnTo>
                    <a:pt x="57" y="10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7" y="43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3" y="83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17" y="107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5" y="111"/>
                  </a:lnTo>
                  <a:lnTo>
                    <a:pt x="30" y="110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0" y="102"/>
                  </a:lnTo>
                  <a:lnTo>
                    <a:pt x="61" y="100"/>
                  </a:lnTo>
                  <a:lnTo>
                    <a:pt x="69" y="98"/>
                  </a:lnTo>
                  <a:lnTo>
                    <a:pt x="65" y="100"/>
                  </a:lnTo>
                  <a:lnTo>
                    <a:pt x="74" y="100"/>
                  </a:lnTo>
                  <a:lnTo>
                    <a:pt x="70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6" y="102"/>
                  </a:lnTo>
                  <a:lnTo>
                    <a:pt x="96" y="94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2" y="87"/>
                  </a:lnTo>
                  <a:lnTo>
                    <a:pt x="90" y="83"/>
                  </a:lnTo>
                  <a:lnTo>
                    <a:pt x="88" y="78"/>
                  </a:lnTo>
                  <a:lnTo>
                    <a:pt x="88" y="70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54"/>
                  </a:lnTo>
                  <a:lnTo>
                    <a:pt x="96" y="50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close/>
                  <a:moveTo>
                    <a:pt x="78" y="98"/>
                  </a:moveTo>
                  <a:lnTo>
                    <a:pt x="77" y="98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665510" y="3691102"/>
              <a:ext cx="209122" cy="173677"/>
            </a:xfrm>
            <a:custGeom>
              <a:avLst/>
              <a:gdLst>
                <a:gd name="T0" fmla="*/ 113 w 118"/>
                <a:gd name="T1" fmla="*/ 41 h 98"/>
                <a:gd name="T2" fmla="*/ 108 w 118"/>
                <a:gd name="T3" fmla="*/ 36 h 98"/>
                <a:gd name="T4" fmla="*/ 105 w 118"/>
                <a:gd name="T5" fmla="*/ 28 h 98"/>
                <a:gd name="T6" fmla="*/ 104 w 118"/>
                <a:gd name="T7" fmla="*/ 25 h 98"/>
                <a:gd name="T8" fmla="*/ 108 w 118"/>
                <a:gd name="T9" fmla="*/ 23 h 98"/>
                <a:gd name="T10" fmla="*/ 101 w 118"/>
                <a:gd name="T11" fmla="*/ 17 h 98"/>
                <a:gd name="T12" fmla="*/ 100 w 118"/>
                <a:gd name="T13" fmla="*/ 13 h 98"/>
                <a:gd name="T14" fmla="*/ 97 w 118"/>
                <a:gd name="T15" fmla="*/ 5 h 98"/>
                <a:gd name="T16" fmla="*/ 92 w 118"/>
                <a:gd name="T17" fmla="*/ 1 h 98"/>
                <a:gd name="T18" fmla="*/ 92 w 118"/>
                <a:gd name="T19" fmla="*/ 8 h 98"/>
                <a:gd name="T20" fmla="*/ 81 w 118"/>
                <a:gd name="T21" fmla="*/ 9 h 98"/>
                <a:gd name="T22" fmla="*/ 70 w 118"/>
                <a:gd name="T23" fmla="*/ 13 h 98"/>
                <a:gd name="T24" fmla="*/ 68 w 118"/>
                <a:gd name="T25" fmla="*/ 8 h 98"/>
                <a:gd name="T26" fmla="*/ 61 w 118"/>
                <a:gd name="T27" fmla="*/ 12 h 98"/>
                <a:gd name="T28" fmla="*/ 60 w 118"/>
                <a:gd name="T29" fmla="*/ 5 h 98"/>
                <a:gd name="T30" fmla="*/ 52 w 118"/>
                <a:gd name="T31" fmla="*/ 4 h 98"/>
                <a:gd name="T32" fmla="*/ 39 w 118"/>
                <a:gd name="T33" fmla="*/ 4 h 98"/>
                <a:gd name="T34" fmla="*/ 33 w 118"/>
                <a:gd name="T35" fmla="*/ 4 h 98"/>
                <a:gd name="T36" fmla="*/ 29 w 118"/>
                <a:gd name="T37" fmla="*/ 0 h 98"/>
                <a:gd name="T38" fmla="*/ 24 w 118"/>
                <a:gd name="T39" fmla="*/ 4 h 98"/>
                <a:gd name="T40" fmla="*/ 17 w 118"/>
                <a:gd name="T41" fmla="*/ 8 h 98"/>
                <a:gd name="T42" fmla="*/ 21 w 118"/>
                <a:gd name="T43" fmla="*/ 13 h 98"/>
                <a:gd name="T44" fmla="*/ 13 w 118"/>
                <a:gd name="T45" fmla="*/ 17 h 98"/>
                <a:gd name="T46" fmla="*/ 3 w 118"/>
                <a:gd name="T47" fmla="*/ 27 h 98"/>
                <a:gd name="T48" fmla="*/ 7 w 118"/>
                <a:gd name="T49" fmla="*/ 28 h 98"/>
                <a:gd name="T50" fmla="*/ 7 w 118"/>
                <a:gd name="T51" fmla="*/ 35 h 98"/>
                <a:gd name="T52" fmla="*/ 7 w 118"/>
                <a:gd name="T53" fmla="*/ 40 h 98"/>
                <a:gd name="T54" fmla="*/ 11 w 118"/>
                <a:gd name="T55" fmla="*/ 44 h 98"/>
                <a:gd name="T56" fmla="*/ 16 w 118"/>
                <a:gd name="T57" fmla="*/ 45 h 98"/>
                <a:gd name="T58" fmla="*/ 20 w 118"/>
                <a:gd name="T59" fmla="*/ 49 h 98"/>
                <a:gd name="T60" fmla="*/ 24 w 118"/>
                <a:gd name="T61" fmla="*/ 56 h 98"/>
                <a:gd name="T62" fmla="*/ 25 w 118"/>
                <a:gd name="T63" fmla="*/ 57 h 98"/>
                <a:gd name="T64" fmla="*/ 27 w 118"/>
                <a:gd name="T65" fmla="*/ 62 h 98"/>
                <a:gd name="T66" fmla="*/ 27 w 118"/>
                <a:gd name="T67" fmla="*/ 62 h 98"/>
                <a:gd name="T68" fmla="*/ 31 w 118"/>
                <a:gd name="T69" fmla="*/ 65 h 98"/>
                <a:gd name="T70" fmla="*/ 33 w 118"/>
                <a:gd name="T71" fmla="*/ 62 h 98"/>
                <a:gd name="T72" fmla="*/ 40 w 118"/>
                <a:gd name="T73" fmla="*/ 53 h 98"/>
                <a:gd name="T74" fmla="*/ 46 w 118"/>
                <a:gd name="T75" fmla="*/ 49 h 98"/>
                <a:gd name="T76" fmla="*/ 56 w 118"/>
                <a:gd name="T77" fmla="*/ 48 h 98"/>
                <a:gd name="T78" fmla="*/ 69 w 118"/>
                <a:gd name="T79" fmla="*/ 61 h 98"/>
                <a:gd name="T80" fmla="*/ 70 w 118"/>
                <a:gd name="T81" fmla="*/ 66 h 98"/>
                <a:gd name="T82" fmla="*/ 70 w 118"/>
                <a:gd name="T83" fmla="*/ 72 h 98"/>
                <a:gd name="T84" fmla="*/ 73 w 118"/>
                <a:gd name="T85" fmla="*/ 76 h 98"/>
                <a:gd name="T86" fmla="*/ 76 w 118"/>
                <a:gd name="T87" fmla="*/ 76 h 98"/>
                <a:gd name="T88" fmla="*/ 81 w 118"/>
                <a:gd name="T89" fmla="*/ 76 h 98"/>
                <a:gd name="T90" fmla="*/ 86 w 118"/>
                <a:gd name="T91" fmla="*/ 76 h 98"/>
                <a:gd name="T92" fmla="*/ 88 w 118"/>
                <a:gd name="T93" fmla="*/ 82 h 98"/>
                <a:gd name="T94" fmla="*/ 88 w 118"/>
                <a:gd name="T95" fmla="*/ 96 h 98"/>
                <a:gd name="T96" fmla="*/ 94 w 118"/>
                <a:gd name="T97" fmla="*/ 98 h 98"/>
                <a:gd name="T98" fmla="*/ 101 w 118"/>
                <a:gd name="T99" fmla="*/ 92 h 98"/>
                <a:gd name="T100" fmla="*/ 104 w 118"/>
                <a:gd name="T101" fmla="*/ 92 h 98"/>
                <a:gd name="T102" fmla="*/ 109 w 118"/>
                <a:gd name="T103" fmla="*/ 92 h 98"/>
                <a:gd name="T104" fmla="*/ 112 w 118"/>
                <a:gd name="T105" fmla="*/ 84 h 98"/>
                <a:gd name="T106" fmla="*/ 109 w 118"/>
                <a:gd name="T107" fmla="*/ 78 h 98"/>
                <a:gd name="T108" fmla="*/ 118 w 118"/>
                <a:gd name="T109" fmla="*/ 78 h 98"/>
                <a:gd name="T110" fmla="*/ 113 w 118"/>
                <a:gd name="T111" fmla="*/ 70 h 98"/>
                <a:gd name="T112" fmla="*/ 114 w 118"/>
                <a:gd name="T113" fmla="*/ 62 h 98"/>
                <a:gd name="T114" fmla="*/ 112 w 118"/>
                <a:gd name="T115" fmla="*/ 57 h 98"/>
                <a:gd name="T116" fmla="*/ 112 w 118"/>
                <a:gd name="T117" fmla="*/ 48 h 98"/>
                <a:gd name="T118" fmla="*/ 113 w 118"/>
                <a:gd name="T119" fmla="*/ 45 h 98"/>
                <a:gd name="T120" fmla="*/ 113 w 118"/>
                <a:gd name="T121" fmla="*/ 45 h 98"/>
                <a:gd name="T122" fmla="*/ 113 w 118"/>
                <a:gd name="T12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13" y="45"/>
                  </a:moveTo>
                  <a:lnTo>
                    <a:pt x="113" y="44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6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1" y="31"/>
                  </a:lnTo>
                  <a:lnTo>
                    <a:pt x="104" y="27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7" y="5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77" y="8"/>
                  </a:lnTo>
                  <a:lnTo>
                    <a:pt x="73" y="9"/>
                  </a:lnTo>
                  <a:lnTo>
                    <a:pt x="70" y="13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8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8" y="32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5" y="61"/>
                  </a:lnTo>
                  <a:lnTo>
                    <a:pt x="39" y="57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6" y="48"/>
                  </a:lnTo>
                  <a:lnTo>
                    <a:pt x="61" y="49"/>
                  </a:lnTo>
                  <a:lnTo>
                    <a:pt x="64" y="52"/>
                  </a:lnTo>
                  <a:lnTo>
                    <a:pt x="69" y="61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8" y="74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8" y="82"/>
                  </a:lnTo>
                  <a:lnTo>
                    <a:pt x="88" y="84"/>
                  </a:lnTo>
                  <a:lnTo>
                    <a:pt x="90" y="89"/>
                  </a:lnTo>
                  <a:lnTo>
                    <a:pt x="88" y="96"/>
                  </a:lnTo>
                  <a:lnTo>
                    <a:pt x="92" y="96"/>
                  </a:lnTo>
                  <a:lnTo>
                    <a:pt x="94" y="97"/>
                  </a:lnTo>
                  <a:lnTo>
                    <a:pt x="94" y="98"/>
                  </a:lnTo>
                  <a:lnTo>
                    <a:pt x="97" y="97"/>
                  </a:lnTo>
                  <a:lnTo>
                    <a:pt x="100" y="93"/>
                  </a:lnTo>
                  <a:lnTo>
                    <a:pt x="101" y="92"/>
                  </a:lnTo>
                  <a:lnTo>
                    <a:pt x="101" y="89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5" y="92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2" y="84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13" y="76"/>
                  </a:lnTo>
                  <a:lnTo>
                    <a:pt x="118" y="78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7" y="65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3" y="58"/>
                  </a:lnTo>
                  <a:lnTo>
                    <a:pt x="112" y="57"/>
                  </a:lnTo>
                  <a:lnTo>
                    <a:pt x="109" y="52"/>
                  </a:lnTo>
                  <a:lnTo>
                    <a:pt x="109" y="49"/>
                  </a:lnTo>
                  <a:lnTo>
                    <a:pt x="112" y="48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617660" y="3691102"/>
              <a:ext cx="90384" cy="54939"/>
            </a:xfrm>
            <a:custGeom>
              <a:avLst/>
              <a:gdLst>
                <a:gd name="T0" fmla="*/ 30 w 51"/>
                <a:gd name="T1" fmla="*/ 27 h 31"/>
                <a:gd name="T2" fmla="*/ 31 w 51"/>
                <a:gd name="T3" fmla="*/ 23 h 31"/>
                <a:gd name="T4" fmla="*/ 34 w 51"/>
                <a:gd name="T5" fmla="*/ 21 h 31"/>
                <a:gd name="T6" fmla="*/ 40 w 51"/>
                <a:gd name="T7" fmla="*/ 17 h 31"/>
                <a:gd name="T8" fmla="*/ 44 w 51"/>
                <a:gd name="T9" fmla="*/ 17 h 31"/>
                <a:gd name="T10" fmla="*/ 48 w 51"/>
                <a:gd name="T11" fmla="*/ 17 h 31"/>
                <a:gd name="T12" fmla="*/ 48 w 51"/>
                <a:gd name="T13" fmla="*/ 13 h 31"/>
                <a:gd name="T14" fmla="*/ 48 w 51"/>
                <a:gd name="T15" fmla="*/ 12 h 31"/>
                <a:gd name="T16" fmla="*/ 47 w 51"/>
                <a:gd name="T17" fmla="*/ 9 h 31"/>
                <a:gd name="T18" fmla="*/ 44 w 51"/>
                <a:gd name="T19" fmla="*/ 8 h 31"/>
                <a:gd name="T20" fmla="*/ 47 w 51"/>
                <a:gd name="T21" fmla="*/ 8 h 31"/>
                <a:gd name="T22" fmla="*/ 48 w 51"/>
                <a:gd name="T23" fmla="*/ 5 h 31"/>
                <a:gd name="T24" fmla="*/ 51 w 51"/>
                <a:gd name="T25" fmla="*/ 4 h 31"/>
                <a:gd name="T26" fmla="*/ 51 w 51"/>
                <a:gd name="T27" fmla="*/ 1 h 31"/>
                <a:gd name="T28" fmla="*/ 48 w 51"/>
                <a:gd name="T29" fmla="*/ 0 h 31"/>
                <a:gd name="T30" fmla="*/ 34 w 51"/>
                <a:gd name="T31" fmla="*/ 0 h 31"/>
                <a:gd name="T32" fmla="*/ 30 w 51"/>
                <a:gd name="T33" fmla="*/ 0 h 31"/>
                <a:gd name="T34" fmla="*/ 27 w 51"/>
                <a:gd name="T35" fmla="*/ 0 h 31"/>
                <a:gd name="T36" fmla="*/ 22 w 51"/>
                <a:gd name="T37" fmla="*/ 1 h 31"/>
                <a:gd name="T38" fmla="*/ 18 w 51"/>
                <a:gd name="T39" fmla="*/ 4 h 31"/>
                <a:gd name="T40" fmla="*/ 12 w 51"/>
                <a:gd name="T41" fmla="*/ 4 h 31"/>
                <a:gd name="T42" fmla="*/ 7 w 51"/>
                <a:gd name="T43" fmla="*/ 5 h 31"/>
                <a:gd name="T44" fmla="*/ 4 w 51"/>
                <a:gd name="T45" fmla="*/ 5 h 31"/>
                <a:gd name="T46" fmla="*/ 0 w 51"/>
                <a:gd name="T47" fmla="*/ 5 h 31"/>
                <a:gd name="T48" fmla="*/ 3 w 51"/>
                <a:gd name="T49" fmla="*/ 8 h 31"/>
                <a:gd name="T50" fmla="*/ 7 w 51"/>
                <a:gd name="T51" fmla="*/ 8 h 31"/>
                <a:gd name="T52" fmla="*/ 8 w 51"/>
                <a:gd name="T53" fmla="*/ 5 h 31"/>
                <a:gd name="T54" fmla="*/ 10 w 51"/>
                <a:gd name="T55" fmla="*/ 5 h 31"/>
                <a:gd name="T56" fmla="*/ 7 w 51"/>
                <a:gd name="T57" fmla="*/ 9 h 31"/>
                <a:gd name="T58" fmla="*/ 8 w 51"/>
                <a:gd name="T59" fmla="*/ 12 h 31"/>
                <a:gd name="T60" fmla="*/ 10 w 51"/>
                <a:gd name="T61" fmla="*/ 13 h 31"/>
                <a:gd name="T62" fmla="*/ 14 w 51"/>
                <a:gd name="T63" fmla="*/ 13 h 31"/>
                <a:gd name="T64" fmla="*/ 12 w 51"/>
                <a:gd name="T65" fmla="*/ 17 h 31"/>
                <a:gd name="T66" fmla="*/ 18 w 51"/>
                <a:gd name="T67" fmla="*/ 15 h 31"/>
                <a:gd name="T68" fmla="*/ 22 w 51"/>
                <a:gd name="T69" fmla="*/ 13 h 31"/>
                <a:gd name="T70" fmla="*/ 24 w 51"/>
                <a:gd name="T71" fmla="*/ 13 h 31"/>
                <a:gd name="T72" fmla="*/ 26 w 51"/>
                <a:gd name="T73" fmla="*/ 13 h 31"/>
                <a:gd name="T74" fmla="*/ 30 w 51"/>
                <a:gd name="T75" fmla="*/ 13 h 31"/>
                <a:gd name="T76" fmla="*/ 27 w 51"/>
                <a:gd name="T77" fmla="*/ 15 h 31"/>
                <a:gd name="T78" fmla="*/ 26 w 51"/>
                <a:gd name="T79" fmla="*/ 15 h 31"/>
                <a:gd name="T80" fmla="*/ 24 w 51"/>
                <a:gd name="T81" fmla="*/ 13 h 31"/>
                <a:gd name="T82" fmla="*/ 20 w 51"/>
                <a:gd name="T83" fmla="*/ 17 h 31"/>
                <a:gd name="T84" fmla="*/ 22 w 51"/>
                <a:gd name="T85" fmla="*/ 19 h 31"/>
                <a:gd name="T86" fmla="*/ 24 w 51"/>
                <a:gd name="T87" fmla="*/ 17 h 31"/>
                <a:gd name="T88" fmla="*/ 26 w 51"/>
                <a:gd name="T89" fmla="*/ 17 h 31"/>
                <a:gd name="T90" fmla="*/ 27 w 51"/>
                <a:gd name="T91" fmla="*/ 19 h 31"/>
                <a:gd name="T92" fmla="*/ 24 w 51"/>
                <a:gd name="T93" fmla="*/ 19 h 31"/>
                <a:gd name="T94" fmla="*/ 22 w 51"/>
                <a:gd name="T95" fmla="*/ 21 h 31"/>
                <a:gd name="T96" fmla="*/ 22 w 51"/>
                <a:gd name="T97" fmla="*/ 23 h 31"/>
                <a:gd name="T98" fmla="*/ 24 w 51"/>
                <a:gd name="T99" fmla="*/ 23 h 31"/>
                <a:gd name="T100" fmla="*/ 22 w 51"/>
                <a:gd name="T101" fmla="*/ 25 h 31"/>
                <a:gd name="T102" fmla="*/ 26 w 51"/>
                <a:gd name="T103" fmla="*/ 27 h 31"/>
                <a:gd name="T104" fmla="*/ 27 w 51"/>
                <a:gd name="T105" fmla="*/ 31 h 31"/>
                <a:gd name="T106" fmla="*/ 30 w 51"/>
                <a:gd name="T107" fmla="*/ 28 h 31"/>
                <a:gd name="T108" fmla="*/ 30 w 51"/>
                <a:gd name="T109" fmla="*/ 27 h 31"/>
                <a:gd name="T110" fmla="*/ 30 w 51"/>
                <a:gd name="T111" fmla="*/ 27 h 31"/>
                <a:gd name="T112" fmla="*/ 30 w 51"/>
                <a:gd name="T113" fmla="*/ 27 h 31"/>
                <a:gd name="T114" fmla="*/ 30 w 51"/>
                <a:gd name="T115" fmla="*/ 27 h 31"/>
                <a:gd name="T116" fmla="*/ 30 w 51"/>
                <a:gd name="T117" fmla="*/ 27 h 31"/>
                <a:gd name="T118" fmla="*/ 30 w 51"/>
                <a:gd name="T119" fmla="*/ 27 h 31"/>
                <a:gd name="T120" fmla="*/ 30 w 51"/>
                <a:gd name="T12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31">
                  <a:moveTo>
                    <a:pt x="30" y="27"/>
                  </a:moveTo>
                  <a:lnTo>
                    <a:pt x="31" y="23"/>
                  </a:lnTo>
                  <a:lnTo>
                    <a:pt x="34" y="21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8" y="17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1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3599938" y="3561730"/>
              <a:ext cx="171906" cy="138233"/>
            </a:xfrm>
            <a:custGeom>
              <a:avLst/>
              <a:gdLst>
                <a:gd name="T0" fmla="*/ 95 w 97"/>
                <a:gd name="T1" fmla="*/ 66 h 78"/>
                <a:gd name="T2" fmla="*/ 89 w 97"/>
                <a:gd name="T3" fmla="*/ 58 h 78"/>
                <a:gd name="T4" fmla="*/ 87 w 97"/>
                <a:gd name="T5" fmla="*/ 52 h 78"/>
                <a:gd name="T6" fmla="*/ 87 w 97"/>
                <a:gd name="T7" fmla="*/ 46 h 78"/>
                <a:gd name="T8" fmla="*/ 83 w 97"/>
                <a:gd name="T9" fmla="*/ 38 h 78"/>
                <a:gd name="T10" fmla="*/ 80 w 97"/>
                <a:gd name="T11" fmla="*/ 31 h 78"/>
                <a:gd name="T12" fmla="*/ 74 w 97"/>
                <a:gd name="T13" fmla="*/ 24 h 78"/>
                <a:gd name="T14" fmla="*/ 68 w 97"/>
                <a:gd name="T15" fmla="*/ 16 h 78"/>
                <a:gd name="T16" fmla="*/ 64 w 97"/>
                <a:gd name="T17" fmla="*/ 11 h 78"/>
                <a:gd name="T18" fmla="*/ 54 w 97"/>
                <a:gd name="T19" fmla="*/ 4 h 78"/>
                <a:gd name="T20" fmla="*/ 41 w 97"/>
                <a:gd name="T21" fmla="*/ 0 h 78"/>
                <a:gd name="T22" fmla="*/ 26 w 97"/>
                <a:gd name="T23" fmla="*/ 4 h 78"/>
                <a:gd name="T24" fmla="*/ 18 w 97"/>
                <a:gd name="T25" fmla="*/ 7 h 78"/>
                <a:gd name="T26" fmla="*/ 14 w 97"/>
                <a:gd name="T27" fmla="*/ 20 h 78"/>
                <a:gd name="T28" fmla="*/ 4 w 97"/>
                <a:gd name="T29" fmla="*/ 33 h 78"/>
                <a:gd name="T30" fmla="*/ 4 w 97"/>
                <a:gd name="T31" fmla="*/ 35 h 78"/>
                <a:gd name="T32" fmla="*/ 10 w 97"/>
                <a:gd name="T33" fmla="*/ 50 h 78"/>
                <a:gd name="T34" fmla="*/ 14 w 97"/>
                <a:gd name="T35" fmla="*/ 48 h 78"/>
                <a:gd name="T36" fmla="*/ 17 w 97"/>
                <a:gd name="T37" fmla="*/ 48 h 78"/>
                <a:gd name="T38" fmla="*/ 14 w 97"/>
                <a:gd name="T39" fmla="*/ 54 h 78"/>
                <a:gd name="T40" fmla="*/ 32 w 97"/>
                <a:gd name="T41" fmla="*/ 56 h 78"/>
                <a:gd name="T42" fmla="*/ 37 w 97"/>
                <a:gd name="T43" fmla="*/ 52 h 78"/>
                <a:gd name="T44" fmla="*/ 44 w 97"/>
                <a:gd name="T45" fmla="*/ 54 h 78"/>
                <a:gd name="T46" fmla="*/ 49 w 97"/>
                <a:gd name="T47" fmla="*/ 57 h 78"/>
                <a:gd name="T48" fmla="*/ 57 w 97"/>
                <a:gd name="T49" fmla="*/ 56 h 78"/>
                <a:gd name="T50" fmla="*/ 57 w 97"/>
                <a:gd name="T51" fmla="*/ 61 h 78"/>
                <a:gd name="T52" fmla="*/ 50 w 97"/>
                <a:gd name="T53" fmla="*/ 61 h 78"/>
                <a:gd name="T54" fmla="*/ 37 w 97"/>
                <a:gd name="T55" fmla="*/ 56 h 78"/>
                <a:gd name="T56" fmla="*/ 32 w 97"/>
                <a:gd name="T57" fmla="*/ 60 h 78"/>
                <a:gd name="T58" fmla="*/ 26 w 97"/>
                <a:gd name="T59" fmla="*/ 64 h 78"/>
                <a:gd name="T60" fmla="*/ 14 w 97"/>
                <a:gd name="T61" fmla="*/ 64 h 78"/>
                <a:gd name="T62" fmla="*/ 10 w 97"/>
                <a:gd name="T63" fmla="*/ 72 h 78"/>
                <a:gd name="T64" fmla="*/ 10 w 97"/>
                <a:gd name="T65" fmla="*/ 78 h 78"/>
                <a:gd name="T66" fmla="*/ 22 w 97"/>
                <a:gd name="T67" fmla="*/ 77 h 78"/>
                <a:gd name="T68" fmla="*/ 37 w 97"/>
                <a:gd name="T69" fmla="*/ 73 h 78"/>
                <a:gd name="T70" fmla="*/ 58 w 97"/>
                <a:gd name="T71" fmla="*/ 73 h 78"/>
                <a:gd name="T72" fmla="*/ 70 w 97"/>
                <a:gd name="T73" fmla="*/ 74 h 78"/>
                <a:gd name="T74" fmla="*/ 74 w 97"/>
                <a:gd name="T75" fmla="*/ 74 h 78"/>
                <a:gd name="T76" fmla="*/ 85 w 97"/>
                <a:gd name="T77" fmla="*/ 78 h 78"/>
                <a:gd name="T78" fmla="*/ 97 w 97"/>
                <a:gd name="T79" fmla="*/ 77 h 78"/>
                <a:gd name="T80" fmla="*/ 94 w 97"/>
                <a:gd name="T81" fmla="*/ 72 h 78"/>
                <a:gd name="T82" fmla="*/ 94 w 97"/>
                <a:gd name="T83" fmla="*/ 72 h 78"/>
                <a:gd name="T84" fmla="*/ 30 w 97"/>
                <a:gd name="T85" fmla="*/ 73 h 78"/>
                <a:gd name="T86" fmla="*/ 26 w 97"/>
                <a:gd name="T87" fmla="*/ 74 h 78"/>
                <a:gd name="T88" fmla="*/ 17 w 97"/>
                <a:gd name="T89" fmla="*/ 74 h 78"/>
                <a:gd name="T90" fmla="*/ 14 w 97"/>
                <a:gd name="T91" fmla="*/ 73 h 78"/>
                <a:gd name="T92" fmla="*/ 22 w 97"/>
                <a:gd name="T93" fmla="*/ 72 h 78"/>
                <a:gd name="T94" fmla="*/ 30 w 97"/>
                <a:gd name="T95" fmla="*/ 72 h 78"/>
                <a:gd name="T96" fmla="*/ 30 w 97"/>
                <a:gd name="T97" fmla="*/ 73 h 78"/>
                <a:gd name="T98" fmla="*/ 30 w 97"/>
                <a:gd name="T9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8">
                  <a:moveTo>
                    <a:pt x="94" y="72"/>
                  </a:moveTo>
                  <a:lnTo>
                    <a:pt x="97" y="69"/>
                  </a:lnTo>
                  <a:lnTo>
                    <a:pt x="95" y="66"/>
                  </a:lnTo>
                  <a:lnTo>
                    <a:pt x="94" y="61"/>
                  </a:lnTo>
                  <a:lnTo>
                    <a:pt x="91" y="60"/>
                  </a:lnTo>
                  <a:lnTo>
                    <a:pt x="89" y="58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5" y="42"/>
                  </a:lnTo>
                  <a:lnTo>
                    <a:pt x="83" y="41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4" y="24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50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3" y="56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0" y="57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7"/>
                  </a:lnTo>
                  <a:lnTo>
                    <a:pt x="22" y="77"/>
                  </a:lnTo>
                  <a:lnTo>
                    <a:pt x="28" y="77"/>
                  </a:lnTo>
                  <a:lnTo>
                    <a:pt x="32" y="74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4" y="73"/>
                  </a:lnTo>
                  <a:lnTo>
                    <a:pt x="58" y="73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70" y="77"/>
                  </a:lnTo>
                  <a:lnTo>
                    <a:pt x="72" y="77"/>
                  </a:lnTo>
                  <a:lnTo>
                    <a:pt x="74" y="74"/>
                  </a:lnTo>
                  <a:lnTo>
                    <a:pt x="76" y="77"/>
                  </a:lnTo>
                  <a:lnTo>
                    <a:pt x="81" y="78"/>
                  </a:lnTo>
                  <a:lnTo>
                    <a:pt x="85" y="78"/>
                  </a:lnTo>
                  <a:lnTo>
                    <a:pt x="89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4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close/>
                  <a:moveTo>
                    <a:pt x="30" y="73"/>
                  </a:moveTo>
                  <a:lnTo>
                    <a:pt x="30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747032" y="3294125"/>
              <a:ext cx="466094" cy="476727"/>
            </a:xfrm>
            <a:custGeom>
              <a:avLst/>
              <a:gdLst>
                <a:gd name="T0" fmla="*/ 248 w 263"/>
                <a:gd name="T1" fmla="*/ 107 h 269"/>
                <a:gd name="T2" fmla="*/ 248 w 263"/>
                <a:gd name="T3" fmla="*/ 97 h 269"/>
                <a:gd name="T4" fmla="*/ 230 w 263"/>
                <a:gd name="T5" fmla="*/ 87 h 269"/>
                <a:gd name="T6" fmla="*/ 224 w 263"/>
                <a:gd name="T7" fmla="*/ 83 h 269"/>
                <a:gd name="T8" fmla="*/ 216 w 263"/>
                <a:gd name="T9" fmla="*/ 75 h 269"/>
                <a:gd name="T10" fmla="*/ 206 w 263"/>
                <a:gd name="T11" fmla="*/ 65 h 269"/>
                <a:gd name="T12" fmla="*/ 132 w 263"/>
                <a:gd name="T13" fmla="*/ 8 h 269"/>
                <a:gd name="T14" fmla="*/ 97 w 263"/>
                <a:gd name="T15" fmla="*/ 28 h 269"/>
                <a:gd name="T16" fmla="*/ 108 w 263"/>
                <a:gd name="T17" fmla="*/ 155 h 269"/>
                <a:gd name="T18" fmla="*/ 108 w 263"/>
                <a:gd name="T19" fmla="*/ 168 h 269"/>
                <a:gd name="T20" fmla="*/ 75 w 263"/>
                <a:gd name="T21" fmla="*/ 172 h 269"/>
                <a:gd name="T22" fmla="*/ 46 w 263"/>
                <a:gd name="T23" fmla="*/ 168 h 269"/>
                <a:gd name="T24" fmla="*/ 32 w 263"/>
                <a:gd name="T25" fmla="*/ 175 h 269"/>
                <a:gd name="T26" fmla="*/ 22 w 263"/>
                <a:gd name="T27" fmla="*/ 178 h 269"/>
                <a:gd name="T28" fmla="*/ 11 w 263"/>
                <a:gd name="T29" fmla="*/ 171 h 269"/>
                <a:gd name="T30" fmla="*/ 8 w 263"/>
                <a:gd name="T31" fmla="*/ 180 h 269"/>
                <a:gd name="T32" fmla="*/ 0 w 263"/>
                <a:gd name="T33" fmla="*/ 186 h 269"/>
                <a:gd name="T34" fmla="*/ 2 w 263"/>
                <a:gd name="T35" fmla="*/ 193 h 269"/>
                <a:gd name="T36" fmla="*/ 4 w 263"/>
                <a:gd name="T37" fmla="*/ 203 h 269"/>
                <a:gd name="T38" fmla="*/ 8 w 263"/>
                <a:gd name="T39" fmla="*/ 211 h 269"/>
                <a:gd name="T40" fmla="*/ 11 w 263"/>
                <a:gd name="T41" fmla="*/ 223 h 269"/>
                <a:gd name="T42" fmla="*/ 11 w 263"/>
                <a:gd name="T43" fmla="*/ 233 h 269"/>
                <a:gd name="T44" fmla="*/ 19 w 263"/>
                <a:gd name="T45" fmla="*/ 232 h 269"/>
                <a:gd name="T46" fmla="*/ 24 w 263"/>
                <a:gd name="T47" fmla="*/ 237 h 269"/>
                <a:gd name="T48" fmla="*/ 36 w 263"/>
                <a:gd name="T49" fmla="*/ 233 h 269"/>
                <a:gd name="T50" fmla="*/ 46 w 263"/>
                <a:gd name="T51" fmla="*/ 228 h 269"/>
                <a:gd name="T52" fmla="*/ 51 w 263"/>
                <a:gd name="T53" fmla="*/ 229 h 269"/>
                <a:gd name="T54" fmla="*/ 54 w 263"/>
                <a:gd name="T55" fmla="*/ 239 h 269"/>
                <a:gd name="T56" fmla="*/ 59 w 263"/>
                <a:gd name="T57" fmla="*/ 245 h 269"/>
                <a:gd name="T58" fmla="*/ 58 w 263"/>
                <a:gd name="T59" fmla="*/ 249 h 269"/>
                <a:gd name="T60" fmla="*/ 62 w 263"/>
                <a:gd name="T61" fmla="*/ 252 h 269"/>
                <a:gd name="T62" fmla="*/ 66 w 263"/>
                <a:gd name="T63" fmla="*/ 264 h 269"/>
                <a:gd name="T64" fmla="*/ 67 w 263"/>
                <a:gd name="T65" fmla="*/ 269 h 269"/>
                <a:gd name="T66" fmla="*/ 72 w 263"/>
                <a:gd name="T67" fmla="*/ 264 h 269"/>
                <a:gd name="T68" fmla="*/ 82 w 263"/>
                <a:gd name="T69" fmla="*/ 268 h 269"/>
                <a:gd name="T70" fmla="*/ 88 w 263"/>
                <a:gd name="T71" fmla="*/ 264 h 269"/>
                <a:gd name="T72" fmla="*/ 93 w 263"/>
                <a:gd name="T73" fmla="*/ 260 h 269"/>
                <a:gd name="T74" fmla="*/ 95 w 263"/>
                <a:gd name="T75" fmla="*/ 268 h 269"/>
                <a:gd name="T76" fmla="*/ 99 w 263"/>
                <a:gd name="T77" fmla="*/ 265 h 269"/>
                <a:gd name="T78" fmla="*/ 107 w 263"/>
                <a:gd name="T79" fmla="*/ 260 h 269"/>
                <a:gd name="T80" fmla="*/ 111 w 263"/>
                <a:gd name="T81" fmla="*/ 251 h 269"/>
                <a:gd name="T82" fmla="*/ 111 w 263"/>
                <a:gd name="T83" fmla="*/ 241 h 269"/>
                <a:gd name="T84" fmla="*/ 115 w 263"/>
                <a:gd name="T85" fmla="*/ 236 h 269"/>
                <a:gd name="T86" fmla="*/ 124 w 263"/>
                <a:gd name="T87" fmla="*/ 229 h 269"/>
                <a:gd name="T88" fmla="*/ 125 w 263"/>
                <a:gd name="T89" fmla="*/ 223 h 269"/>
                <a:gd name="T90" fmla="*/ 128 w 263"/>
                <a:gd name="T91" fmla="*/ 215 h 269"/>
                <a:gd name="T92" fmla="*/ 136 w 263"/>
                <a:gd name="T93" fmla="*/ 212 h 269"/>
                <a:gd name="T94" fmla="*/ 143 w 263"/>
                <a:gd name="T95" fmla="*/ 208 h 269"/>
                <a:gd name="T96" fmla="*/ 149 w 263"/>
                <a:gd name="T97" fmla="*/ 201 h 269"/>
                <a:gd name="T98" fmla="*/ 160 w 263"/>
                <a:gd name="T99" fmla="*/ 195 h 269"/>
                <a:gd name="T100" fmla="*/ 168 w 263"/>
                <a:gd name="T101" fmla="*/ 189 h 269"/>
                <a:gd name="T102" fmla="*/ 189 w 263"/>
                <a:gd name="T103" fmla="*/ 180 h 269"/>
                <a:gd name="T104" fmla="*/ 198 w 263"/>
                <a:gd name="T105" fmla="*/ 182 h 269"/>
                <a:gd name="T106" fmla="*/ 212 w 263"/>
                <a:gd name="T107" fmla="*/ 180 h 269"/>
                <a:gd name="T108" fmla="*/ 240 w 263"/>
                <a:gd name="T109" fmla="*/ 175 h 269"/>
                <a:gd name="T110" fmla="*/ 251 w 263"/>
                <a:gd name="T111" fmla="*/ 175 h 269"/>
                <a:gd name="T112" fmla="*/ 259 w 263"/>
                <a:gd name="T113" fmla="*/ 162 h 269"/>
                <a:gd name="T114" fmla="*/ 263 w 263"/>
                <a:gd name="T115" fmla="*/ 110 h 269"/>
                <a:gd name="T116" fmla="*/ 259 w 263"/>
                <a:gd name="T117" fmla="*/ 107 h 269"/>
                <a:gd name="T118" fmla="*/ 259 w 263"/>
                <a:gd name="T119" fmla="*/ 10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269">
                  <a:moveTo>
                    <a:pt x="259" y="107"/>
                  </a:moveTo>
                  <a:lnTo>
                    <a:pt x="255" y="107"/>
                  </a:lnTo>
                  <a:lnTo>
                    <a:pt x="253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6"/>
                  </a:lnTo>
                  <a:lnTo>
                    <a:pt x="246" y="102"/>
                  </a:lnTo>
                  <a:lnTo>
                    <a:pt x="248" y="97"/>
                  </a:lnTo>
                  <a:lnTo>
                    <a:pt x="246" y="93"/>
                  </a:lnTo>
                  <a:lnTo>
                    <a:pt x="237" y="91"/>
                  </a:lnTo>
                  <a:lnTo>
                    <a:pt x="233" y="89"/>
                  </a:lnTo>
                  <a:lnTo>
                    <a:pt x="230" y="87"/>
                  </a:lnTo>
                  <a:lnTo>
                    <a:pt x="229" y="87"/>
                  </a:lnTo>
                  <a:lnTo>
                    <a:pt x="226" y="85"/>
                  </a:lnTo>
                  <a:lnTo>
                    <a:pt x="225" y="85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21" y="79"/>
                  </a:lnTo>
                  <a:lnTo>
                    <a:pt x="216" y="78"/>
                  </a:lnTo>
                  <a:lnTo>
                    <a:pt x="216" y="75"/>
                  </a:lnTo>
                  <a:lnTo>
                    <a:pt x="216" y="74"/>
                  </a:lnTo>
                  <a:lnTo>
                    <a:pt x="213" y="71"/>
                  </a:lnTo>
                  <a:lnTo>
                    <a:pt x="210" y="67"/>
                  </a:lnTo>
                  <a:lnTo>
                    <a:pt x="206" y="65"/>
                  </a:lnTo>
                  <a:lnTo>
                    <a:pt x="200" y="59"/>
                  </a:lnTo>
                  <a:lnTo>
                    <a:pt x="198" y="58"/>
                  </a:lnTo>
                  <a:lnTo>
                    <a:pt x="176" y="41"/>
                  </a:lnTo>
                  <a:lnTo>
                    <a:pt x="132" y="8"/>
                  </a:lnTo>
                  <a:lnTo>
                    <a:pt x="121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7" y="28"/>
                  </a:lnTo>
                  <a:lnTo>
                    <a:pt x="107" y="146"/>
                  </a:lnTo>
                  <a:lnTo>
                    <a:pt x="107" y="151"/>
                  </a:lnTo>
                  <a:lnTo>
                    <a:pt x="107" y="154"/>
                  </a:lnTo>
                  <a:lnTo>
                    <a:pt x="108" y="155"/>
                  </a:lnTo>
                  <a:lnTo>
                    <a:pt x="111" y="158"/>
                  </a:lnTo>
                  <a:lnTo>
                    <a:pt x="111" y="162"/>
                  </a:lnTo>
                  <a:lnTo>
                    <a:pt x="108" y="166"/>
                  </a:lnTo>
                  <a:lnTo>
                    <a:pt x="108" y="168"/>
                  </a:lnTo>
                  <a:lnTo>
                    <a:pt x="108" y="171"/>
                  </a:lnTo>
                  <a:lnTo>
                    <a:pt x="107" y="172"/>
                  </a:lnTo>
                  <a:lnTo>
                    <a:pt x="95" y="172"/>
                  </a:lnTo>
                  <a:lnTo>
                    <a:pt x="75" y="172"/>
                  </a:lnTo>
                  <a:lnTo>
                    <a:pt x="63" y="172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4" y="172"/>
                  </a:lnTo>
                  <a:lnTo>
                    <a:pt x="40" y="175"/>
                  </a:lnTo>
                  <a:lnTo>
                    <a:pt x="35" y="175"/>
                  </a:lnTo>
                  <a:lnTo>
                    <a:pt x="32" y="175"/>
                  </a:lnTo>
                  <a:lnTo>
                    <a:pt x="28" y="172"/>
                  </a:lnTo>
                  <a:lnTo>
                    <a:pt x="24" y="175"/>
                  </a:lnTo>
                  <a:lnTo>
                    <a:pt x="23" y="176"/>
                  </a:lnTo>
                  <a:lnTo>
                    <a:pt x="22" y="178"/>
                  </a:lnTo>
                  <a:lnTo>
                    <a:pt x="22" y="179"/>
                  </a:lnTo>
                  <a:lnTo>
                    <a:pt x="19" y="176"/>
                  </a:lnTo>
                  <a:lnTo>
                    <a:pt x="15" y="172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10" y="172"/>
                  </a:lnTo>
                  <a:lnTo>
                    <a:pt x="8" y="179"/>
                  </a:lnTo>
                  <a:lnTo>
                    <a:pt x="8" y="180"/>
                  </a:lnTo>
                  <a:lnTo>
                    <a:pt x="8" y="184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88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2" y="193"/>
                  </a:lnTo>
                  <a:lnTo>
                    <a:pt x="4" y="197"/>
                  </a:lnTo>
                  <a:lnTo>
                    <a:pt x="4" y="199"/>
                  </a:lnTo>
                  <a:lnTo>
                    <a:pt x="4" y="201"/>
                  </a:lnTo>
                  <a:lnTo>
                    <a:pt x="4" y="203"/>
                  </a:lnTo>
                  <a:lnTo>
                    <a:pt x="4" y="207"/>
                  </a:lnTo>
                  <a:lnTo>
                    <a:pt x="4" y="208"/>
                  </a:lnTo>
                  <a:lnTo>
                    <a:pt x="6" y="209"/>
                  </a:lnTo>
                  <a:lnTo>
                    <a:pt x="8" y="211"/>
                  </a:lnTo>
                  <a:lnTo>
                    <a:pt x="11" y="212"/>
                  </a:lnTo>
                  <a:lnTo>
                    <a:pt x="12" y="217"/>
                  </a:lnTo>
                  <a:lnTo>
                    <a:pt x="14" y="220"/>
                  </a:lnTo>
                  <a:lnTo>
                    <a:pt x="11" y="223"/>
                  </a:lnTo>
                  <a:lnTo>
                    <a:pt x="14" y="225"/>
                  </a:lnTo>
                  <a:lnTo>
                    <a:pt x="14" y="228"/>
                  </a:lnTo>
                  <a:lnTo>
                    <a:pt x="14" y="229"/>
                  </a:lnTo>
                  <a:lnTo>
                    <a:pt x="11" y="233"/>
                  </a:lnTo>
                  <a:lnTo>
                    <a:pt x="14" y="236"/>
                  </a:lnTo>
                  <a:lnTo>
                    <a:pt x="15" y="236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22" y="232"/>
                  </a:lnTo>
                  <a:lnTo>
                    <a:pt x="23" y="233"/>
                  </a:lnTo>
                  <a:lnTo>
                    <a:pt x="23" y="236"/>
                  </a:lnTo>
                  <a:lnTo>
                    <a:pt x="24" y="237"/>
                  </a:lnTo>
                  <a:lnTo>
                    <a:pt x="27" y="233"/>
                  </a:lnTo>
                  <a:lnTo>
                    <a:pt x="31" y="232"/>
                  </a:lnTo>
                  <a:lnTo>
                    <a:pt x="35" y="233"/>
                  </a:lnTo>
                  <a:lnTo>
                    <a:pt x="36" y="233"/>
                  </a:lnTo>
                  <a:lnTo>
                    <a:pt x="38" y="236"/>
                  </a:lnTo>
                  <a:lnTo>
                    <a:pt x="46" y="232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5"/>
                  </a:lnTo>
                  <a:lnTo>
                    <a:pt x="48" y="228"/>
                  </a:lnTo>
                  <a:lnTo>
                    <a:pt x="50" y="228"/>
                  </a:lnTo>
                  <a:lnTo>
                    <a:pt x="51" y="229"/>
                  </a:lnTo>
                  <a:lnTo>
                    <a:pt x="51" y="233"/>
                  </a:lnTo>
                  <a:lnTo>
                    <a:pt x="54" y="236"/>
                  </a:lnTo>
                  <a:lnTo>
                    <a:pt x="54" y="237"/>
                  </a:lnTo>
                  <a:lnTo>
                    <a:pt x="54" y="239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8" y="243"/>
                  </a:lnTo>
                  <a:lnTo>
                    <a:pt x="59" y="245"/>
                  </a:lnTo>
                  <a:lnTo>
                    <a:pt x="62" y="247"/>
                  </a:lnTo>
                  <a:lnTo>
                    <a:pt x="62" y="249"/>
                  </a:lnTo>
                  <a:lnTo>
                    <a:pt x="59" y="249"/>
                  </a:lnTo>
                  <a:lnTo>
                    <a:pt x="58" y="249"/>
                  </a:lnTo>
                  <a:lnTo>
                    <a:pt x="58" y="251"/>
                  </a:lnTo>
                  <a:lnTo>
                    <a:pt x="55" y="255"/>
                  </a:lnTo>
                  <a:lnTo>
                    <a:pt x="59" y="252"/>
                  </a:lnTo>
                  <a:lnTo>
                    <a:pt x="62" y="252"/>
                  </a:lnTo>
                  <a:lnTo>
                    <a:pt x="62" y="255"/>
                  </a:lnTo>
                  <a:lnTo>
                    <a:pt x="62" y="260"/>
                  </a:lnTo>
                  <a:lnTo>
                    <a:pt x="63" y="264"/>
                  </a:lnTo>
                  <a:lnTo>
                    <a:pt x="66" y="264"/>
                  </a:lnTo>
                  <a:lnTo>
                    <a:pt x="67" y="265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8" y="268"/>
                  </a:lnTo>
                  <a:lnTo>
                    <a:pt x="71" y="264"/>
                  </a:lnTo>
                  <a:lnTo>
                    <a:pt x="72" y="264"/>
                  </a:lnTo>
                  <a:lnTo>
                    <a:pt x="75" y="264"/>
                  </a:lnTo>
                  <a:lnTo>
                    <a:pt x="76" y="265"/>
                  </a:lnTo>
                  <a:lnTo>
                    <a:pt x="79" y="268"/>
                  </a:lnTo>
                  <a:lnTo>
                    <a:pt x="82" y="268"/>
                  </a:lnTo>
                  <a:lnTo>
                    <a:pt x="84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4"/>
                  </a:lnTo>
                  <a:lnTo>
                    <a:pt x="88" y="260"/>
                  </a:lnTo>
                  <a:lnTo>
                    <a:pt x="89" y="262"/>
                  </a:lnTo>
                  <a:lnTo>
                    <a:pt x="92" y="262"/>
                  </a:lnTo>
                  <a:lnTo>
                    <a:pt x="93" y="260"/>
                  </a:lnTo>
                  <a:lnTo>
                    <a:pt x="95" y="259"/>
                  </a:lnTo>
                  <a:lnTo>
                    <a:pt x="95" y="264"/>
                  </a:lnTo>
                  <a:lnTo>
                    <a:pt x="95" y="265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9" y="265"/>
                  </a:lnTo>
                  <a:lnTo>
                    <a:pt x="101" y="264"/>
                  </a:lnTo>
                  <a:lnTo>
                    <a:pt x="105" y="264"/>
                  </a:lnTo>
                  <a:lnTo>
                    <a:pt x="107" y="262"/>
                  </a:lnTo>
                  <a:lnTo>
                    <a:pt x="107" y="260"/>
                  </a:lnTo>
                  <a:lnTo>
                    <a:pt x="107" y="255"/>
                  </a:lnTo>
                  <a:lnTo>
                    <a:pt x="107" y="255"/>
                  </a:lnTo>
                  <a:lnTo>
                    <a:pt x="107" y="252"/>
                  </a:lnTo>
                  <a:lnTo>
                    <a:pt x="111" y="251"/>
                  </a:lnTo>
                  <a:lnTo>
                    <a:pt x="111" y="247"/>
                  </a:lnTo>
                  <a:lnTo>
                    <a:pt x="111" y="245"/>
                  </a:lnTo>
                  <a:lnTo>
                    <a:pt x="111" y="243"/>
                  </a:lnTo>
                  <a:lnTo>
                    <a:pt x="111" y="241"/>
                  </a:lnTo>
                  <a:lnTo>
                    <a:pt x="111" y="239"/>
                  </a:lnTo>
                  <a:lnTo>
                    <a:pt x="108" y="239"/>
                  </a:lnTo>
                  <a:lnTo>
                    <a:pt x="111" y="237"/>
                  </a:lnTo>
                  <a:lnTo>
                    <a:pt x="115" y="236"/>
                  </a:lnTo>
                  <a:lnTo>
                    <a:pt x="116" y="236"/>
                  </a:lnTo>
                  <a:lnTo>
                    <a:pt x="119" y="236"/>
                  </a:lnTo>
                  <a:lnTo>
                    <a:pt x="120" y="236"/>
                  </a:lnTo>
                  <a:lnTo>
                    <a:pt x="124" y="229"/>
                  </a:lnTo>
                  <a:lnTo>
                    <a:pt x="124" y="225"/>
                  </a:lnTo>
                  <a:lnTo>
                    <a:pt x="124" y="224"/>
                  </a:lnTo>
                  <a:lnTo>
                    <a:pt x="124" y="223"/>
                  </a:lnTo>
                  <a:lnTo>
                    <a:pt x="125" y="223"/>
                  </a:lnTo>
                  <a:lnTo>
                    <a:pt x="128" y="220"/>
                  </a:lnTo>
                  <a:lnTo>
                    <a:pt x="125" y="216"/>
                  </a:lnTo>
                  <a:lnTo>
                    <a:pt x="125" y="215"/>
                  </a:lnTo>
                  <a:lnTo>
                    <a:pt x="128" y="215"/>
                  </a:lnTo>
                  <a:lnTo>
                    <a:pt x="129" y="212"/>
                  </a:lnTo>
                  <a:lnTo>
                    <a:pt x="132" y="208"/>
                  </a:lnTo>
                  <a:lnTo>
                    <a:pt x="132" y="211"/>
                  </a:lnTo>
                  <a:lnTo>
                    <a:pt x="136" y="212"/>
                  </a:lnTo>
                  <a:lnTo>
                    <a:pt x="139" y="215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3" y="208"/>
                  </a:lnTo>
                  <a:lnTo>
                    <a:pt x="143" y="205"/>
                  </a:lnTo>
                  <a:lnTo>
                    <a:pt x="147" y="207"/>
                  </a:lnTo>
                  <a:lnTo>
                    <a:pt x="149" y="203"/>
                  </a:lnTo>
                  <a:lnTo>
                    <a:pt x="149" y="201"/>
                  </a:lnTo>
                  <a:lnTo>
                    <a:pt x="151" y="197"/>
                  </a:lnTo>
                  <a:lnTo>
                    <a:pt x="152" y="195"/>
                  </a:lnTo>
                  <a:lnTo>
                    <a:pt x="156" y="195"/>
                  </a:lnTo>
                  <a:lnTo>
                    <a:pt x="160" y="195"/>
                  </a:lnTo>
                  <a:lnTo>
                    <a:pt x="163" y="195"/>
                  </a:lnTo>
                  <a:lnTo>
                    <a:pt x="163" y="193"/>
                  </a:lnTo>
                  <a:lnTo>
                    <a:pt x="164" y="192"/>
                  </a:lnTo>
                  <a:lnTo>
                    <a:pt x="168" y="189"/>
                  </a:lnTo>
                  <a:lnTo>
                    <a:pt x="172" y="188"/>
                  </a:lnTo>
                  <a:lnTo>
                    <a:pt x="181" y="182"/>
                  </a:lnTo>
                  <a:lnTo>
                    <a:pt x="185" y="180"/>
                  </a:lnTo>
                  <a:lnTo>
                    <a:pt x="189" y="180"/>
                  </a:lnTo>
                  <a:lnTo>
                    <a:pt x="190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6" y="182"/>
                  </a:lnTo>
                  <a:lnTo>
                    <a:pt x="209" y="182"/>
                  </a:lnTo>
                  <a:lnTo>
                    <a:pt x="212" y="180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33" y="176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6" y="175"/>
                  </a:lnTo>
                  <a:lnTo>
                    <a:pt x="250" y="175"/>
                  </a:lnTo>
                  <a:lnTo>
                    <a:pt x="251" y="175"/>
                  </a:lnTo>
                  <a:lnTo>
                    <a:pt x="253" y="171"/>
                  </a:lnTo>
                  <a:lnTo>
                    <a:pt x="255" y="168"/>
                  </a:lnTo>
                  <a:lnTo>
                    <a:pt x="257" y="167"/>
                  </a:lnTo>
                  <a:lnTo>
                    <a:pt x="259" y="162"/>
                  </a:lnTo>
                  <a:lnTo>
                    <a:pt x="261" y="155"/>
                  </a:lnTo>
                  <a:lnTo>
                    <a:pt x="263" y="146"/>
                  </a:lnTo>
                  <a:lnTo>
                    <a:pt x="263" y="124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7" name="Freeform 91"/>
            <p:cNvSpPr>
              <a:spLocks/>
            </p:cNvSpPr>
            <p:nvPr/>
          </p:nvSpPr>
          <p:spPr bwMode="auto">
            <a:xfrm>
              <a:off x="4308825" y="2898921"/>
              <a:ext cx="108106" cy="225072"/>
            </a:xfrm>
            <a:custGeom>
              <a:avLst/>
              <a:gdLst>
                <a:gd name="T0" fmla="*/ 13 w 61"/>
                <a:gd name="T1" fmla="*/ 12 h 127"/>
                <a:gd name="T2" fmla="*/ 13 w 61"/>
                <a:gd name="T3" fmla="*/ 17 h 127"/>
                <a:gd name="T4" fmla="*/ 10 w 61"/>
                <a:gd name="T5" fmla="*/ 25 h 127"/>
                <a:gd name="T6" fmla="*/ 13 w 61"/>
                <a:gd name="T7" fmla="*/ 36 h 127"/>
                <a:gd name="T8" fmla="*/ 9 w 61"/>
                <a:gd name="T9" fmla="*/ 47 h 127"/>
                <a:gd name="T10" fmla="*/ 0 w 61"/>
                <a:gd name="T11" fmla="*/ 57 h 127"/>
                <a:gd name="T12" fmla="*/ 0 w 61"/>
                <a:gd name="T13" fmla="*/ 62 h 127"/>
                <a:gd name="T14" fmla="*/ 1 w 61"/>
                <a:gd name="T15" fmla="*/ 73 h 127"/>
                <a:gd name="T16" fmla="*/ 5 w 61"/>
                <a:gd name="T17" fmla="*/ 75 h 127"/>
                <a:gd name="T18" fmla="*/ 10 w 61"/>
                <a:gd name="T19" fmla="*/ 82 h 127"/>
                <a:gd name="T20" fmla="*/ 14 w 61"/>
                <a:gd name="T21" fmla="*/ 89 h 127"/>
                <a:gd name="T22" fmla="*/ 23 w 61"/>
                <a:gd name="T23" fmla="*/ 99 h 127"/>
                <a:gd name="T24" fmla="*/ 27 w 61"/>
                <a:gd name="T25" fmla="*/ 116 h 127"/>
                <a:gd name="T26" fmla="*/ 35 w 61"/>
                <a:gd name="T27" fmla="*/ 126 h 127"/>
                <a:gd name="T28" fmla="*/ 39 w 61"/>
                <a:gd name="T29" fmla="*/ 118 h 127"/>
                <a:gd name="T30" fmla="*/ 39 w 61"/>
                <a:gd name="T31" fmla="*/ 110 h 127"/>
                <a:gd name="T32" fmla="*/ 39 w 61"/>
                <a:gd name="T33" fmla="*/ 102 h 127"/>
                <a:gd name="T34" fmla="*/ 43 w 61"/>
                <a:gd name="T35" fmla="*/ 101 h 127"/>
                <a:gd name="T36" fmla="*/ 47 w 61"/>
                <a:gd name="T37" fmla="*/ 95 h 127"/>
                <a:gd name="T38" fmla="*/ 57 w 61"/>
                <a:gd name="T39" fmla="*/ 91 h 127"/>
                <a:gd name="T40" fmla="*/ 61 w 61"/>
                <a:gd name="T41" fmla="*/ 87 h 127"/>
                <a:gd name="T42" fmla="*/ 61 w 61"/>
                <a:gd name="T43" fmla="*/ 74 h 127"/>
                <a:gd name="T44" fmla="*/ 54 w 61"/>
                <a:gd name="T45" fmla="*/ 73 h 127"/>
                <a:gd name="T46" fmla="*/ 53 w 61"/>
                <a:gd name="T47" fmla="*/ 69 h 127"/>
                <a:gd name="T48" fmla="*/ 50 w 61"/>
                <a:gd name="T49" fmla="*/ 69 h 127"/>
                <a:gd name="T50" fmla="*/ 47 w 61"/>
                <a:gd name="T51" fmla="*/ 69 h 127"/>
                <a:gd name="T52" fmla="*/ 45 w 61"/>
                <a:gd name="T53" fmla="*/ 66 h 127"/>
                <a:gd name="T54" fmla="*/ 39 w 61"/>
                <a:gd name="T55" fmla="*/ 62 h 127"/>
                <a:gd name="T56" fmla="*/ 39 w 61"/>
                <a:gd name="T57" fmla="*/ 55 h 127"/>
                <a:gd name="T58" fmla="*/ 50 w 61"/>
                <a:gd name="T59" fmla="*/ 43 h 127"/>
                <a:gd name="T60" fmla="*/ 53 w 61"/>
                <a:gd name="T61" fmla="*/ 34 h 127"/>
                <a:gd name="T62" fmla="*/ 47 w 61"/>
                <a:gd name="T63" fmla="*/ 29 h 127"/>
                <a:gd name="T64" fmla="*/ 43 w 61"/>
                <a:gd name="T65" fmla="*/ 21 h 127"/>
                <a:gd name="T66" fmla="*/ 47 w 61"/>
                <a:gd name="T67" fmla="*/ 16 h 127"/>
                <a:gd name="T68" fmla="*/ 53 w 61"/>
                <a:gd name="T69" fmla="*/ 8 h 127"/>
                <a:gd name="T70" fmla="*/ 49 w 61"/>
                <a:gd name="T71" fmla="*/ 5 h 127"/>
                <a:gd name="T72" fmla="*/ 43 w 61"/>
                <a:gd name="T73" fmla="*/ 9 h 127"/>
                <a:gd name="T74" fmla="*/ 41 w 61"/>
                <a:gd name="T75" fmla="*/ 8 h 127"/>
                <a:gd name="T76" fmla="*/ 39 w 61"/>
                <a:gd name="T77" fmla="*/ 4 h 127"/>
                <a:gd name="T78" fmla="*/ 35 w 61"/>
                <a:gd name="T79" fmla="*/ 0 h 127"/>
                <a:gd name="T80" fmla="*/ 34 w 61"/>
                <a:gd name="T81" fmla="*/ 4 h 127"/>
                <a:gd name="T82" fmla="*/ 34 w 61"/>
                <a:gd name="T83" fmla="*/ 0 h 127"/>
                <a:gd name="T84" fmla="*/ 27 w 61"/>
                <a:gd name="T85" fmla="*/ 0 h 127"/>
                <a:gd name="T86" fmla="*/ 21 w 61"/>
                <a:gd name="T87" fmla="*/ 5 h 127"/>
                <a:gd name="T88" fmla="*/ 17 w 61"/>
                <a:gd name="T89" fmla="*/ 8 h 127"/>
                <a:gd name="T90" fmla="*/ 14 w 61"/>
                <a:gd name="T91" fmla="*/ 10 h 127"/>
                <a:gd name="T92" fmla="*/ 14 w 61"/>
                <a:gd name="T93" fmla="*/ 10 h 127"/>
                <a:gd name="T94" fmla="*/ 14 w 61"/>
                <a:gd name="T95" fmla="*/ 10 h 127"/>
                <a:gd name="T96" fmla="*/ 14 w 61"/>
                <a:gd name="T9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127">
                  <a:moveTo>
                    <a:pt x="14" y="10"/>
                  </a:moveTo>
                  <a:lnTo>
                    <a:pt x="13" y="12"/>
                  </a:lnTo>
                  <a:lnTo>
                    <a:pt x="9" y="16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3" y="36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5" y="75"/>
                  </a:lnTo>
                  <a:lnTo>
                    <a:pt x="9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9"/>
                  </a:lnTo>
                  <a:lnTo>
                    <a:pt x="21" y="93"/>
                  </a:lnTo>
                  <a:lnTo>
                    <a:pt x="23" y="99"/>
                  </a:lnTo>
                  <a:lnTo>
                    <a:pt x="23" y="105"/>
                  </a:lnTo>
                  <a:lnTo>
                    <a:pt x="27" y="116"/>
                  </a:lnTo>
                  <a:lnTo>
                    <a:pt x="30" y="127"/>
                  </a:lnTo>
                  <a:lnTo>
                    <a:pt x="35" y="126"/>
                  </a:lnTo>
                  <a:lnTo>
                    <a:pt x="37" y="122"/>
                  </a:lnTo>
                  <a:lnTo>
                    <a:pt x="39" y="118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39" y="105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9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7" y="91"/>
                  </a:lnTo>
                  <a:lnTo>
                    <a:pt x="58" y="89"/>
                  </a:lnTo>
                  <a:lnTo>
                    <a:pt x="61" y="87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4" y="73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3" y="66"/>
                  </a:lnTo>
                  <a:lnTo>
                    <a:pt x="50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39" y="62"/>
                  </a:lnTo>
                  <a:lnTo>
                    <a:pt x="37" y="57"/>
                  </a:lnTo>
                  <a:lnTo>
                    <a:pt x="39" y="55"/>
                  </a:lnTo>
                  <a:lnTo>
                    <a:pt x="45" y="49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3" y="34"/>
                  </a:lnTo>
                  <a:lnTo>
                    <a:pt x="50" y="30"/>
                  </a:lnTo>
                  <a:lnTo>
                    <a:pt x="47" y="29"/>
                  </a:lnTo>
                  <a:lnTo>
                    <a:pt x="45" y="25"/>
                  </a:lnTo>
                  <a:lnTo>
                    <a:pt x="43" y="21"/>
                  </a:lnTo>
                  <a:lnTo>
                    <a:pt x="45" y="17"/>
                  </a:lnTo>
                  <a:lnTo>
                    <a:pt x="47" y="16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354903" y="3030065"/>
              <a:ext cx="437738" cy="443054"/>
            </a:xfrm>
            <a:custGeom>
              <a:avLst/>
              <a:gdLst>
                <a:gd name="T0" fmla="*/ 239 w 247"/>
                <a:gd name="T1" fmla="*/ 65 h 250"/>
                <a:gd name="T2" fmla="*/ 238 w 247"/>
                <a:gd name="T3" fmla="*/ 53 h 250"/>
                <a:gd name="T4" fmla="*/ 239 w 247"/>
                <a:gd name="T5" fmla="*/ 39 h 250"/>
                <a:gd name="T6" fmla="*/ 242 w 247"/>
                <a:gd name="T7" fmla="*/ 28 h 250"/>
                <a:gd name="T8" fmla="*/ 233 w 247"/>
                <a:gd name="T9" fmla="*/ 23 h 250"/>
                <a:gd name="T10" fmla="*/ 217 w 247"/>
                <a:gd name="T11" fmla="*/ 19 h 250"/>
                <a:gd name="T12" fmla="*/ 211 w 247"/>
                <a:gd name="T13" fmla="*/ 15 h 250"/>
                <a:gd name="T14" fmla="*/ 198 w 247"/>
                <a:gd name="T15" fmla="*/ 5 h 250"/>
                <a:gd name="T16" fmla="*/ 181 w 247"/>
                <a:gd name="T17" fmla="*/ 8 h 250"/>
                <a:gd name="T18" fmla="*/ 166 w 247"/>
                <a:gd name="T19" fmla="*/ 17 h 250"/>
                <a:gd name="T20" fmla="*/ 163 w 247"/>
                <a:gd name="T21" fmla="*/ 32 h 250"/>
                <a:gd name="T22" fmla="*/ 163 w 247"/>
                <a:gd name="T23" fmla="*/ 45 h 250"/>
                <a:gd name="T24" fmla="*/ 150 w 247"/>
                <a:gd name="T25" fmla="*/ 53 h 250"/>
                <a:gd name="T26" fmla="*/ 137 w 247"/>
                <a:gd name="T27" fmla="*/ 45 h 250"/>
                <a:gd name="T28" fmla="*/ 106 w 247"/>
                <a:gd name="T29" fmla="*/ 36 h 250"/>
                <a:gd name="T30" fmla="*/ 94 w 247"/>
                <a:gd name="T31" fmla="*/ 28 h 250"/>
                <a:gd name="T32" fmla="*/ 89 w 247"/>
                <a:gd name="T33" fmla="*/ 15 h 250"/>
                <a:gd name="T34" fmla="*/ 72 w 247"/>
                <a:gd name="T35" fmla="*/ 9 h 250"/>
                <a:gd name="T36" fmla="*/ 53 w 247"/>
                <a:gd name="T37" fmla="*/ 8 h 250"/>
                <a:gd name="T38" fmla="*/ 35 w 247"/>
                <a:gd name="T39" fmla="*/ 0 h 250"/>
                <a:gd name="T40" fmla="*/ 32 w 247"/>
                <a:gd name="T41" fmla="*/ 15 h 250"/>
                <a:gd name="T42" fmla="*/ 21 w 247"/>
                <a:gd name="T43" fmla="*/ 21 h 250"/>
                <a:gd name="T44" fmla="*/ 15 w 247"/>
                <a:gd name="T45" fmla="*/ 28 h 250"/>
                <a:gd name="T46" fmla="*/ 13 w 247"/>
                <a:gd name="T47" fmla="*/ 36 h 250"/>
                <a:gd name="T48" fmla="*/ 11 w 247"/>
                <a:gd name="T49" fmla="*/ 48 h 250"/>
                <a:gd name="T50" fmla="*/ 1 w 247"/>
                <a:gd name="T51" fmla="*/ 56 h 250"/>
                <a:gd name="T52" fmla="*/ 5 w 247"/>
                <a:gd name="T53" fmla="*/ 65 h 250"/>
                <a:gd name="T54" fmla="*/ 8 w 247"/>
                <a:gd name="T55" fmla="*/ 74 h 250"/>
                <a:gd name="T56" fmla="*/ 8 w 247"/>
                <a:gd name="T57" fmla="*/ 88 h 250"/>
                <a:gd name="T58" fmla="*/ 8 w 247"/>
                <a:gd name="T59" fmla="*/ 102 h 250"/>
                <a:gd name="T60" fmla="*/ 9 w 247"/>
                <a:gd name="T61" fmla="*/ 118 h 250"/>
                <a:gd name="T62" fmla="*/ 4 w 247"/>
                <a:gd name="T63" fmla="*/ 123 h 250"/>
                <a:gd name="T64" fmla="*/ 4 w 247"/>
                <a:gd name="T65" fmla="*/ 131 h 250"/>
                <a:gd name="T66" fmla="*/ 11 w 247"/>
                <a:gd name="T67" fmla="*/ 149 h 250"/>
                <a:gd name="T68" fmla="*/ 17 w 247"/>
                <a:gd name="T69" fmla="*/ 158 h 250"/>
                <a:gd name="T70" fmla="*/ 21 w 247"/>
                <a:gd name="T71" fmla="*/ 157 h 250"/>
                <a:gd name="T72" fmla="*/ 35 w 247"/>
                <a:gd name="T73" fmla="*/ 162 h 250"/>
                <a:gd name="T74" fmla="*/ 40 w 247"/>
                <a:gd name="T75" fmla="*/ 173 h 250"/>
                <a:gd name="T76" fmla="*/ 45 w 247"/>
                <a:gd name="T77" fmla="*/ 177 h 250"/>
                <a:gd name="T78" fmla="*/ 61 w 247"/>
                <a:gd name="T79" fmla="*/ 181 h 250"/>
                <a:gd name="T80" fmla="*/ 71 w 247"/>
                <a:gd name="T81" fmla="*/ 186 h 250"/>
                <a:gd name="T82" fmla="*/ 77 w 247"/>
                <a:gd name="T83" fmla="*/ 191 h 250"/>
                <a:gd name="T84" fmla="*/ 106 w 247"/>
                <a:gd name="T85" fmla="*/ 177 h 250"/>
                <a:gd name="T86" fmla="*/ 230 w 247"/>
                <a:gd name="T87" fmla="*/ 250 h 250"/>
                <a:gd name="T88" fmla="*/ 247 w 247"/>
                <a:gd name="T89" fmla="*/ 240 h 250"/>
                <a:gd name="T90" fmla="*/ 247 w 247"/>
                <a:gd name="T91" fmla="*/ 203 h 250"/>
                <a:gd name="T92" fmla="*/ 247 w 247"/>
                <a:gd name="T93" fmla="*/ 2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50">
                  <a:moveTo>
                    <a:pt x="247" y="203"/>
                  </a:moveTo>
                  <a:lnTo>
                    <a:pt x="243" y="82"/>
                  </a:lnTo>
                  <a:lnTo>
                    <a:pt x="239" y="65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3"/>
                  </a:lnTo>
                  <a:lnTo>
                    <a:pt x="239" y="48"/>
                  </a:lnTo>
                  <a:lnTo>
                    <a:pt x="239" y="44"/>
                  </a:lnTo>
                  <a:lnTo>
                    <a:pt x="239" y="39"/>
                  </a:lnTo>
                  <a:lnTo>
                    <a:pt x="238" y="35"/>
                  </a:lnTo>
                  <a:lnTo>
                    <a:pt x="239" y="31"/>
                  </a:lnTo>
                  <a:lnTo>
                    <a:pt x="242" y="28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6" y="21"/>
                  </a:lnTo>
                  <a:lnTo>
                    <a:pt x="223" y="19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8"/>
                  </a:lnTo>
                  <a:lnTo>
                    <a:pt x="181" y="8"/>
                  </a:lnTo>
                  <a:lnTo>
                    <a:pt x="175" y="9"/>
                  </a:lnTo>
                  <a:lnTo>
                    <a:pt x="169" y="13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2" y="27"/>
                  </a:lnTo>
                  <a:lnTo>
                    <a:pt x="163" y="32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3" y="45"/>
                  </a:lnTo>
                  <a:lnTo>
                    <a:pt x="160" y="49"/>
                  </a:lnTo>
                  <a:lnTo>
                    <a:pt x="156" y="52"/>
                  </a:lnTo>
                  <a:lnTo>
                    <a:pt x="150" y="53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37" y="45"/>
                  </a:lnTo>
                  <a:lnTo>
                    <a:pt x="128" y="40"/>
                  </a:lnTo>
                  <a:lnTo>
                    <a:pt x="116" y="36"/>
                  </a:lnTo>
                  <a:lnTo>
                    <a:pt x="106" y="36"/>
                  </a:lnTo>
                  <a:lnTo>
                    <a:pt x="102" y="35"/>
                  </a:lnTo>
                  <a:lnTo>
                    <a:pt x="97" y="32"/>
                  </a:lnTo>
                  <a:lnTo>
                    <a:pt x="94" y="28"/>
                  </a:lnTo>
                  <a:lnTo>
                    <a:pt x="93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2" y="9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1" y="17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5" y="40"/>
                  </a:lnTo>
                  <a:lnTo>
                    <a:pt x="13" y="44"/>
                  </a:lnTo>
                  <a:lnTo>
                    <a:pt x="11" y="48"/>
                  </a:lnTo>
                  <a:lnTo>
                    <a:pt x="9" y="52"/>
                  </a:lnTo>
                  <a:lnTo>
                    <a:pt x="4" y="53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5" y="65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8" y="93"/>
                  </a:lnTo>
                  <a:lnTo>
                    <a:pt x="9" y="97"/>
                  </a:lnTo>
                  <a:lnTo>
                    <a:pt x="8" y="102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9" y="118"/>
                  </a:lnTo>
                  <a:lnTo>
                    <a:pt x="8" y="119"/>
                  </a:lnTo>
                  <a:lnTo>
                    <a:pt x="5" y="122"/>
                  </a:lnTo>
                  <a:lnTo>
                    <a:pt x="4" y="123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4" y="131"/>
                  </a:lnTo>
                  <a:lnTo>
                    <a:pt x="8" y="139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3" y="154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9" y="15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4" y="158"/>
                  </a:lnTo>
                  <a:lnTo>
                    <a:pt x="27" y="159"/>
                  </a:lnTo>
                  <a:lnTo>
                    <a:pt x="35" y="162"/>
                  </a:lnTo>
                  <a:lnTo>
                    <a:pt x="35" y="163"/>
                  </a:lnTo>
                  <a:lnTo>
                    <a:pt x="37" y="170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1" y="175"/>
                  </a:lnTo>
                  <a:lnTo>
                    <a:pt x="45" y="177"/>
                  </a:lnTo>
                  <a:lnTo>
                    <a:pt x="52" y="179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7" y="183"/>
                  </a:lnTo>
                  <a:lnTo>
                    <a:pt x="68" y="185"/>
                  </a:lnTo>
                  <a:lnTo>
                    <a:pt x="71" y="186"/>
                  </a:lnTo>
                  <a:lnTo>
                    <a:pt x="75" y="190"/>
                  </a:lnTo>
                  <a:lnTo>
                    <a:pt x="76" y="190"/>
                  </a:lnTo>
                  <a:lnTo>
                    <a:pt x="77" y="191"/>
                  </a:lnTo>
                  <a:lnTo>
                    <a:pt x="78" y="192"/>
                  </a:lnTo>
                  <a:lnTo>
                    <a:pt x="89" y="186"/>
                  </a:lnTo>
                  <a:lnTo>
                    <a:pt x="106" y="177"/>
                  </a:lnTo>
                  <a:lnTo>
                    <a:pt x="195" y="228"/>
                  </a:lnTo>
                  <a:lnTo>
                    <a:pt x="215" y="240"/>
                  </a:lnTo>
                  <a:lnTo>
                    <a:pt x="230" y="250"/>
                  </a:lnTo>
                  <a:lnTo>
                    <a:pt x="230" y="243"/>
                  </a:lnTo>
                  <a:lnTo>
                    <a:pt x="230" y="240"/>
                  </a:lnTo>
                  <a:lnTo>
                    <a:pt x="247" y="240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622976" y="3217920"/>
              <a:ext cx="342039" cy="405838"/>
            </a:xfrm>
            <a:custGeom>
              <a:avLst/>
              <a:gdLst>
                <a:gd name="T0" fmla="*/ 193 w 193"/>
                <a:gd name="T1" fmla="*/ 43 h 229"/>
                <a:gd name="T2" fmla="*/ 134 w 193"/>
                <a:gd name="T3" fmla="*/ 15 h 229"/>
                <a:gd name="T4" fmla="*/ 133 w 193"/>
                <a:gd name="T5" fmla="*/ 25 h 229"/>
                <a:gd name="T6" fmla="*/ 80 w 193"/>
                <a:gd name="T7" fmla="*/ 71 h 229"/>
                <a:gd name="T8" fmla="*/ 64 w 193"/>
                <a:gd name="T9" fmla="*/ 79 h 229"/>
                <a:gd name="T10" fmla="*/ 63 w 193"/>
                <a:gd name="T11" fmla="*/ 83 h 229"/>
                <a:gd name="T12" fmla="*/ 63 w 193"/>
                <a:gd name="T13" fmla="*/ 90 h 229"/>
                <a:gd name="T14" fmla="*/ 63 w 193"/>
                <a:gd name="T15" fmla="*/ 101 h 229"/>
                <a:gd name="T16" fmla="*/ 61 w 193"/>
                <a:gd name="T17" fmla="*/ 109 h 229"/>
                <a:gd name="T18" fmla="*/ 0 w 193"/>
                <a:gd name="T19" fmla="*/ 110 h 229"/>
                <a:gd name="T20" fmla="*/ 1 w 193"/>
                <a:gd name="T21" fmla="*/ 114 h 229"/>
                <a:gd name="T22" fmla="*/ 4 w 193"/>
                <a:gd name="T23" fmla="*/ 121 h 229"/>
                <a:gd name="T24" fmla="*/ 7 w 193"/>
                <a:gd name="T25" fmla="*/ 121 h 229"/>
                <a:gd name="T26" fmla="*/ 11 w 193"/>
                <a:gd name="T27" fmla="*/ 132 h 229"/>
                <a:gd name="T28" fmla="*/ 9 w 193"/>
                <a:gd name="T29" fmla="*/ 140 h 229"/>
                <a:gd name="T30" fmla="*/ 7 w 193"/>
                <a:gd name="T31" fmla="*/ 144 h 229"/>
                <a:gd name="T32" fmla="*/ 7 w 193"/>
                <a:gd name="T33" fmla="*/ 148 h 229"/>
                <a:gd name="T34" fmla="*/ 11 w 193"/>
                <a:gd name="T35" fmla="*/ 153 h 229"/>
                <a:gd name="T36" fmla="*/ 11 w 193"/>
                <a:gd name="T37" fmla="*/ 166 h 229"/>
                <a:gd name="T38" fmla="*/ 11 w 193"/>
                <a:gd name="T39" fmla="*/ 183 h 229"/>
                <a:gd name="T40" fmla="*/ 5 w 193"/>
                <a:gd name="T41" fmla="*/ 197 h 229"/>
                <a:gd name="T42" fmla="*/ 4 w 193"/>
                <a:gd name="T43" fmla="*/ 203 h 229"/>
                <a:gd name="T44" fmla="*/ 9 w 193"/>
                <a:gd name="T45" fmla="*/ 197 h 229"/>
                <a:gd name="T46" fmla="*/ 13 w 193"/>
                <a:gd name="T47" fmla="*/ 198 h 229"/>
                <a:gd name="T48" fmla="*/ 24 w 193"/>
                <a:gd name="T49" fmla="*/ 197 h 229"/>
                <a:gd name="T50" fmla="*/ 31 w 193"/>
                <a:gd name="T51" fmla="*/ 194 h 229"/>
                <a:gd name="T52" fmla="*/ 41 w 193"/>
                <a:gd name="T53" fmla="*/ 198 h 229"/>
                <a:gd name="T54" fmla="*/ 45 w 193"/>
                <a:gd name="T55" fmla="*/ 202 h 229"/>
                <a:gd name="T56" fmla="*/ 52 w 193"/>
                <a:gd name="T57" fmla="*/ 205 h 229"/>
                <a:gd name="T58" fmla="*/ 55 w 193"/>
                <a:gd name="T59" fmla="*/ 210 h 229"/>
                <a:gd name="T60" fmla="*/ 59 w 193"/>
                <a:gd name="T61" fmla="*/ 215 h 229"/>
                <a:gd name="T62" fmla="*/ 63 w 193"/>
                <a:gd name="T63" fmla="*/ 222 h 229"/>
                <a:gd name="T64" fmla="*/ 67 w 193"/>
                <a:gd name="T65" fmla="*/ 225 h 229"/>
                <a:gd name="T66" fmla="*/ 70 w 193"/>
                <a:gd name="T67" fmla="*/ 229 h 229"/>
                <a:gd name="T68" fmla="*/ 78 w 193"/>
                <a:gd name="T69" fmla="*/ 227 h 229"/>
                <a:gd name="T70" fmla="*/ 78 w 193"/>
                <a:gd name="T71" fmla="*/ 222 h 229"/>
                <a:gd name="T72" fmla="*/ 80 w 193"/>
                <a:gd name="T73" fmla="*/ 214 h 229"/>
                <a:gd name="T74" fmla="*/ 85 w 193"/>
                <a:gd name="T75" fmla="*/ 215 h 229"/>
                <a:gd name="T76" fmla="*/ 92 w 193"/>
                <a:gd name="T77" fmla="*/ 222 h 229"/>
                <a:gd name="T78" fmla="*/ 93 w 193"/>
                <a:gd name="T79" fmla="*/ 219 h 229"/>
                <a:gd name="T80" fmla="*/ 98 w 193"/>
                <a:gd name="T81" fmla="*/ 215 h 229"/>
                <a:gd name="T82" fmla="*/ 105 w 193"/>
                <a:gd name="T83" fmla="*/ 218 h 229"/>
                <a:gd name="T84" fmla="*/ 114 w 193"/>
                <a:gd name="T85" fmla="*/ 215 h 229"/>
                <a:gd name="T86" fmla="*/ 120 w 193"/>
                <a:gd name="T87" fmla="*/ 215 h 229"/>
                <a:gd name="T88" fmla="*/ 133 w 193"/>
                <a:gd name="T89" fmla="*/ 215 h 229"/>
                <a:gd name="T90" fmla="*/ 165 w 193"/>
                <a:gd name="T91" fmla="*/ 215 h 229"/>
                <a:gd name="T92" fmla="*/ 178 w 193"/>
                <a:gd name="T93" fmla="*/ 214 h 229"/>
                <a:gd name="T94" fmla="*/ 178 w 193"/>
                <a:gd name="T95" fmla="*/ 209 h 229"/>
                <a:gd name="T96" fmla="*/ 181 w 193"/>
                <a:gd name="T97" fmla="*/ 201 h 229"/>
                <a:gd name="T98" fmla="*/ 177 w 193"/>
                <a:gd name="T99" fmla="*/ 197 h 229"/>
                <a:gd name="T100" fmla="*/ 177 w 193"/>
                <a:gd name="T101" fmla="*/ 189 h 229"/>
                <a:gd name="T102" fmla="*/ 165 w 193"/>
                <a:gd name="T103" fmla="*/ 43 h 229"/>
                <a:gd name="T104" fmla="*/ 191 w 193"/>
                <a:gd name="T105" fmla="*/ 43 h 229"/>
                <a:gd name="T106" fmla="*/ 191 w 193"/>
                <a:gd name="T107" fmla="*/ 43 h 229"/>
                <a:gd name="T108" fmla="*/ 191 w 193"/>
                <a:gd name="T109" fmla="*/ 43 h 229"/>
                <a:gd name="T110" fmla="*/ 191 w 193"/>
                <a:gd name="T111" fmla="*/ 4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" h="229">
                  <a:moveTo>
                    <a:pt x="191" y="43"/>
                  </a:moveTo>
                  <a:lnTo>
                    <a:pt x="193" y="43"/>
                  </a:lnTo>
                  <a:lnTo>
                    <a:pt x="136" y="0"/>
                  </a:lnTo>
                  <a:lnTo>
                    <a:pt x="134" y="15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81" y="25"/>
                  </a:lnTo>
                  <a:lnTo>
                    <a:pt x="80" y="71"/>
                  </a:lnTo>
                  <a:lnTo>
                    <a:pt x="70" y="75"/>
                  </a:lnTo>
                  <a:lnTo>
                    <a:pt x="64" y="79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63" y="105"/>
                  </a:lnTo>
                  <a:lnTo>
                    <a:pt x="61" y="109"/>
                  </a:lnTo>
                  <a:lnTo>
                    <a:pt x="4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" y="114"/>
                  </a:lnTo>
                  <a:lnTo>
                    <a:pt x="4" y="118"/>
                  </a:lnTo>
                  <a:lnTo>
                    <a:pt x="4" y="121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11" y="128"/>
                  </a:lnTo>
                  <a:lnTo>
                    <a:pt x="11" y="132"/>
                  </a:lnTo>
                  <a:lnTo>
                    <a:pt x="9" y="134"/>
                  </a:lnTo>
                  <a:lnTo>
                    <a:pt x="9" y="140"/>
                  </a:lnTo>
                  <a:lnTo>
                    <a:pt x="8" y="142"/>
                  </a:lnTo>
                  <a:lnTo>
                    <a:pt x="7" y="144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9" y="149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11" y="166"/>
                  </a:lnTo>
                  <a:lnTo>
                    <a:pt x="11" y="174"/>
                  </a:lnTo>
                  <a:lnTo>
                    <a:pt x="11" y="183"/>
                  </a:lnTo>
                  <a:lnTo>
                    <a:pt x="7" y="189"/>
                  </a:lnTo>
                  <a:lnTo>
                    <a:pt x="5" y="197"/>
                  </a:lnTo>
                  <a:lnTo>
                    <a:pt x="4" y="205"/>
                  </a:lnTo>
                  <a:lnTo>
                    <a:pt x="4" y="203"/>
                  </a:lnTo>
                  <a:lnTo>
                    <a:pt x="5" y="201"/>
                  </a:lnTo>
                  <a:lnTo>
                    <a:pt x="9" y="197"/>
                  </a:lnTo>
                  <a:lnTo>
                    <a:pt x="11" y="197"/>
                  </a:lnTo>
                  <a:lnTo>
                    <a:pt x="13" y="198"/>
                  </a:lnTo>
                  <a:lnTo>
                    <a:pt x="19" y="197"/>
                  </a:lnTo>
                  <a:lnTo>
                    <a:pt x="24" y="197"/>
                  </a:lnTo>
                  <a:lnTo>
                    <a:pt x="28" y="194"/>
                  </a:lnTo>
                  <a:lnTo>
                    <a:pt x="31" y="194"/>
                  </a:lnTo>
                  <a:lnTo>
                    <a:pt x="37" y="197"/>
                  </a:lnTo>
                  <a:lnTo>
                    <a:pt x="41" y="198"/>
                  </a:lnTo>
                  <a:lnTo>
                    <a:pt x="44" y="201"/>
                  </a:lnTo>
                  <a:lnTo>
                    <a:pt x="45" y="202"/>
                  </a:lnTo>
                  <a:lnTo>
                    <a:pt x="51" y="205"/>
                  </a:lnTo>
                  <a:lnTo>
                    <a:pt x="52" y="205"/>
                  </a:lnTo>
                  <a:lnTo>
                    <a:pt x="53" y="206"/>
                  </a:lnTo>
                  <a:lnTo>
                    <a:pt x="55" y="210"/>
                  </a:lnTo>
                  <a:lnTo>
                    <a:pt x="55" y="211"/>
                  </a:lnTo>
                  <a:lnTo>
                    <a:pt x="59" y="215"/>
                  </a:lnTo>
                  <a:lnTo>
                    <a:pt x="61" y="218"/>
                  </a:lnTo>
                  <a:lnTo>
                    <a:pt x="63" y="222"/>
                  </a:lnTo>
                  <a:lnTo>
                    <a:pt x="64" y="223"/>
                  </a:lnTo>
                  <a:lnTo>
                    <a:pt x="67" y="225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4" y="229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8" y="222"/>
                  </a:lnTo>
                  <a:lnTo>
                    <a:pt x="80" y="215"/>
                  </a:lnTo>
                  <a:lnTo>
                    <a:pt x="80" y="214"/>
                  </a:lnTo>
                  <a:lnTo>
                    <a:pt x="81" y="214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3" y="219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2" y="218"/>
                  </a:lnTo>
                  <a:lnTo>
                    <a:pt x="105" y="218"/>
                  </a:lnTo>
                  <a:lnTo>
                    <a:pt x="110" y="218"/>
                  </a:lnTo>
                  <a:lnTo>
                    <a:pt x="114" y="215"/>
                  </a:lnTo>
                  <a:lnTo>
                    <a:pt x="116" y="211"/>
                  </a:lnTo>
                  <a:lnTo>
                    <a:pt x="120" y="215"/>
                  </a:lnTo>
                  <a:lnTo>
                    <a:pt x="124" y="215"/>
                  </a:lnTo>
                  <a:lnTo>
                    <a:pt x="133" y="215"/>
                  </a:lnTo>
                  <a:lnTo>
                    <a:pt x="145" y="215"/>
                  </a:lnTo>
                  <a:lnTo>
                    <a:pt x="165" y="215"/>
                  </a:lnTo>
                  <a:lnTo>
                    <a:pt x="177" y="215"/>
                  </a:lnTo>
                  <a:lnTo>
                    <a:pt x="178" y="214"/>
                  </a:lnTo>
                  <a:lnTo>
                    <a:pt x="178" y="211"/>
                  </a:lnTo>
                  <a:lnTo>
                    <a:pt x="178" y="209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78" y="198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7" y="189"/>
                  </a:lnTo>
                  <a:lnTo>
                    <a:pt x="167" y="71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0" name="Freeform 94"/>
            <p:cNvSpPr>
              <a:spLocks/>
            </p:cNvSpPr>
            <p:nvPr/>
          </p:nvSpPr>
          <p:spPr bwMode="auto">
            <a:xfrm>
              <a:off x="3621205" y="3209059"/>
              <a:ext cx="242794" cy="203806"/>
            </a:xfrm>
            <a:custGeom>
              <a:avLst/>
              <a:gdLst>
                <a:gd name="T0" fmla="*/ 1 w 103"/>
                <a:gd name="T1" fmla="*/ 87 h 87"/>
                <a:gd name="T2" fmla="*/ 4 w 103"/>
                <a:gd name="T3" fmla="*/ 86 h 87"/>
                <a:gd name="T4" fmla="*/ 47 w 103"/>
                <a:gd name="T5" fmla="*/ 86 h 87"/>
                <a:gd name="T6" fmla="*/ 48 w 103"/>
                <a:gd name="T7" fmla="*/ 83 h 87"/>
                <a:gd name="T8" fmla="*/ 48 w 103"/>
                <a:gd name="T9" fmla="*/ 80 h 87"/>
                <a:gd name="T10" fmla="*/ 48 w 103"/>
                <a:gd name="T11" fmla="*/ 79 h 87"/>
                <a:gd name="T12" fmla="*/ 48 w 103"/>
                <a:gd name="T13" fmla="*/ 72 h 87"/>
                <a:gd name="T14" fmla="*/ 48 w 103"/>
                <a:gd name="T15" fmla="*/ 70 h 87"/>
                <a:gd name="T16" fmla="*/ 48 w 103"/>
                <a:gd name="T17" fmla="*/ 66 h 87"/>
                <a:gd name="T18" fmla="*/ 48 w 103"/>
                <a:gd name="T19" fmla="*/ 64 h 87"/>
                <a:gd name="T20" fmla="*/ 49 w 103"/>
                <a:gd name="T21" fmla="*/ 63 h 87"/>
                <a:gd name="T22" fmla="*/ 54 w 103"/>
                <a:gd name="T23" fmla="*/ 60 h 87"/>
                <a:gd name="T24" fmla="*/ 61 w 103"/>
                <a:gd name="T25" fmla="*/ 57 h 87"/>
                <a:gd name="T26" fmla="*/ 62 w 103"/>
                <a:gd name="T27" fmla="*/ 23 h 87"/>
                <a:gd name="T28" fmla="*/ 101 w 103"/>
                <a:gd name="T29" fmla="*/ 23 h 87"/>
                <a:gd name="T30" fmla="*/ 101 w 103"/>
                <a:gd name="T31" fmla="*/ 22 h 87"/>
                <a:gd name="T32" fmla="*/ 102 w 103"/>
                <a:gd name="T33" fmla="*/ 15 h 87"/>
                <a:gd name="T34" fmla="*/ 102 w 103"/>
                <a:gd name="T35" fmla="*/ 15 h 87"/>
                <a:gd name="T36" fmla="*/ 102 w 103"/>
                <a:gd name="T37" fmla="*/ 4 h 87"/>
                <a:gd name="T38" fmla="*/ 102 w 103"/>
                <a:gd name="T39" fmla="*/ 2 h 87"/>
                <a:gd name="T40" fmla="*/ 103 w 103"/>
                <a:gd name="T41" fmla="*/ 0 h 87"/>
                <a:gd name="T42" fmla="*/ 49 w 103"/>
                <a:gd name="T43" fmla="*/ 0 h 87"/>
                <a:gd name="T44" fmla="*/ 47 w 103"/>
                <a:gd name="T45" fmla="*/ 7 h 87"/>
                <a:gd name="T46" fmla="*/ 42 w 103"/>
                <a:gd name="T47" fmla="*/ 13 h 87"/>
                <a:gd name="T48" fmla="*/ 37 w 103"/>
                <a:gd name="T49" fmla="*/ 17 h 87"/>
                <a:gd name="T50" fmla="*/ 35 w 103"/>
                <a:gd name="T51" fmla="*/ 19 h 87"/>
                <a:gd name="T52" fmla="*/ 32 w 103"/>
                <a:gd name="T53" fmla="*/ 21 h 87"/>
                <a:gd name="T54" fmla="*/ 29 w 103"/>
                <a:gd name="T55" fmla="*/ 29 h 87"/>
                <a:gd name="T56" fmla="*/ 28 w 103"/>
                <a:gd name="T57" fmla="*/ 36 h 87"/>
                <a:gd name="T58" fmla="*/ 27 w 103"/>
                <a:gd name="T59" fmla="*/ 40 h 87"/>
                <a:gd name="T60" fmla="*/ 24 w 103"/>
                <a:gd name="T61" fmla="*/ 43 h 87"/>
                <a:gd name="T62" fmla="*/ 18 w 103"/>
                <a:gd name="T63" fmla="*/ 49 h 87"/>
                <a:gd name="T64" fmla="*/ 17 w 103"/>
                <a:gd name="T65" fmla="*/ 52 h 87"/>
                <a:gd name="T66" fmla="*/ 17 w 103"/>
                <a:gd name="T67" fmla="*/ 54 h 87"/>
                <a:gd name="T68" fmla="*/ 15 w 103"/>
                <a:gd name="T69" fmla="*/ 57 h 87"/>
                <a:gd name="T70" fmla="*/ 12 w 103"/>
                <a:gd name="T71" fmla="*/ 62 h 87"/>
                <a:gd name="T72" fmla="*/ 11 w 103"/>
                <a:gd name="T73" fmla="*/ 63 h 87"/>
                <a:gd name="T74" fmla="*/ 11 w 103"/>
                <a:gd name="T75" fmla="*/ 64 h 87"/>
                <a:gd name="T76" fmla="*/ 9 w 103"/>
                <a:gd name="T77" fmla="*/ 67 h 87"/>
                <a:gd name="T78" fmla="*/ 8 w 103"/>
                <a:gd name="T79" fmla="*/ 70 h 87"/>
                <a:gd name="T80" fmla="*/ 8 w 103"/>
                <a:gd name="T81" fmla="*/ 72 h 87"/>
                <a:gd name="T82" fmla="*/ 6 w 103"/>
                <a:gd name="T83" fmla="*/ 73 h 87"/>
                <a:gd name="T84" fmla="*/ 4 w 103"/>
                <a:gd name="T85" fmla="*/ 74 h 87"/>
                <a:gd name="T86" fmla="*/ 1 w 103"/>
                <a:gd name="T87" fmla="*/ 82 h 87"/>
                <a:gd name="T88" fmla="*/ 0 w 103"/>
                <a:gd name="T89" fmla="*/ 84 h 87"/>
                <a:gd name="T90" fmla="*/ 1 w 103"/>
                <a:gd name="T9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87">
                  <a:moveTo>
                    <a:pt x="1" y="87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7"/>
                    <a:pt x="1" y="87"/>
                    <a:pt x="1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5295950" y="4483284"/>
              <a:ext cx="217983" cy="435966"/>
            </a:xfrm>
            <a:custGeom>
              <a:avLst/>
              <a:gdLst>
                <a:gd name="T0" fmla="*/ 2 w 123"/>
                <a:gd name="T1" fmla="*/ 194 h 246"/>
                <a:gd name="T2" fmla="*/ 6 w 123"/>
                <a:gd name="T3" fmla="*/ 206 h 246"/>
                <a:gd name="T4" fmla="*/ 6 w 123"/>
                <a:gd name="T5" fmla="*/ 210 h 246"/>
                <a:gd name="T6" fmla="*/ 6 w 123"/>
                <a:gd name="T7" fmla="*/ 225 h 246"/>
                <a:gd name="T8" fmla="*/ 15 w 123"/>
                <a:gd name="T9" fmla="*/ 239 h 246"/>
                <a:gd name="T10" fmla="*/ 15 w 123"/>
                <a:gd name="T11" fmla="*/ 239 h 246"/>
                <a:gd name="T12" fmla="*/ 28 w 123"/>
                <a:gd name="T13" fmla="*/ 246 h 246"/>
                <a:gd name="T14" fmla="*/ 46 w 123"/>
                <a:gd name="T15" fmla="*/ 238 h 246"/>
                <a:gd name="T16" fmla="*/ 55 w 123"/>
                <a:gd name="T17" fmla="*/ 237 h 246"/>
                <a:gd name="T18" fmla="*/ 59 w 123"/>
                <a:gd name="T19" fmla="*/ 233 h 246"/>
                <a:gd name="T20" fmla="*/ 67 w 123"/>
                <a:gd name="T21" fmla="*/ 215 h 246"/>
                <a:gd name="T22" fmla="*/ 80 w 123"/>
                <a:gd name="T23" fmla="*/ 172 h 246"/>
                <a:gd name="T24" fmla="*/ 89 w 123"/>
                <a:gd name="T25" fmla="*/ 149 h 246"/>
                <a:gd name="T26" fmla="*/ 92 w 123"/>
                <a:gd name="T27" fmla="*/ 138 h 246"/>
                <a:gd name="T28" fmla="*/ 101 w 123"/>
                <a:gd name="T29" fmla="*/ 114 h 246"/>
                <a:gd name="T30" fmla="*/ 105 w 123"/>
                <a:gd name="T31" fmla="*/ 92 h 246"/>
                <a:gd name="T32" fmla="*/ 111 w 123"/>
                <a:gd name="T33" fmla="*/ 81 h 246"/>
                <a:gd name="T34" fmla="*/ 108 w 123"/>
                <a:gd name="T35" fmla="*/ 76 h 246"/>
                <a:gd name="T36" fmla="*/ 108 w 123"/>
                <a:gd name="T37" fmla="*/ 63 h 246"/>
                <a:gd name="T38" fmla="*/ 112 w 123"/>
                <a:gd name="T39" fmla="*/ 67 h 246"/>
                <a:gd name="T40" fmla="*/ 119 w 123"/>
                <a:gd name="T41" fmla="*/ 71 h 246"/>
                <a:gd name="T42" fmla="*/ 123 w 123"/>
                <a:gd name="T43" fmla="*/ 57 h 246"/>
                <a:gd name="T44" fmla="*/ 119 w 123"/>
                <a:gd name="T45" fmla="*/ 40 h 246"/>
                <a:gd name="T46" fmla="*/ 111 w 123"/>
                <a:gd name="T47" fmla="*/ 14 h 246"/>
                <a:gd name="T48" fmla="*/ 108 w 123"/>
                <a:gd name="T49" fmla="*/ 11 h 246"/>
                <a:gd name="T50" fmla="*/ 107 w 123"/>
                <a:gd name="T51" fmla="*/ 6 h 246"/>
                <a:gd name="T52" fmla="*/ 105 w 123"/>
                <a:gd name="T53" fmla="*/ 2 h 246"/>
                <a:gd name="T54" fmla="*/ 103 w 123"/>
                <a:gd name="T55" fmla="*/ 2 h 246"/>
                <a:gd name="T56" fmla="*/ 97 w 123"/>
                <a:gd name="T57" fmla="*/ 8 h 246"/>
                <a:gd name="T58" fmla="*/ 97 w 123"/>
                <a:gd name="T59" fmla="*/ 19 h 246"/>
                <a:gd name="T60" fmla="*/ 92 w 123"/>
                <a:gd name="T61" fmla="*/ 24 h 246"/>
                <a:gd name="T62" fmla="*/ 88 w 123"/>
                <a:gd name="T63" fmla="*/ 32 h 246"/>
                <a:gd name="T64" fmla="*/ 81 w 123"/>
                <a:gd name="T65" fmla="*/ 31 h 246"/>
                <a:gd name="T66" fmla="*/ 84 w 123"/>
                <a:gd name="T67" fmla="*/ 36 h 246"/>
                <a:gd name="T68" fmla="*/ 81 w 123"/>
                <a:gd name="T69" fmla="*/ 37 h 246"/>
                <a:gd name="T70" fmla="*/ 79 w 123"/>
                <a:gd name="T71" fmla="*/ 45 h 246"/>
                <a:gd name="T72" fmla="*/ 81 w 123"/>
                <a:gd name="T73" fmla="*/ 49 h 246"/>
                <a:gd name="T74" fmla="*/ 79 w 123"/>
                <a:gd name="T75" fmla="*/ 48 h 246"/>
                <a:gd name="T76" fmla="*/ 72 w 123"/>
                <a:gd name="T77" fmla="*/ 55 h 246"/>
                <a:gd name="T78" fmla="*/ 72 w 123"/>
                <a:gd name="T79" fmla="*/ 49 h 246"/>
                <a:gd name="T80" fmla="*/ 68 w 123"/>
                <a:gd name="T81" fmla="*/ 57 h 246"/>
                <a:gd name="T82" fmla="*/ 68 w 123"/>
                <a:gd name="T83" fmla="*/ 61 h 246"/>
                <a:gd name="T84" fmla="*/ 64 w 123"/>
                <a:gd name="T85" fmla="*/ 65 h 246"/>
                <a:gd name="T86" fmla="*/ 64 w 123"/>
                <a:gd name="T87" fmla="*/ 59 h 246"/>
                <a:gd name="T88" fmla="*/ 57 w 123"/>
                <a:gd name="T89" fmla="*/ 65 h 246"/>
                <a:gd name="T90" fmla="*/ 55 w 123"/>
                <a:gd name="T91" fmla="*/ 68 h 246"/>
                <a:gd name="T92" fmla="*/ 53 w 123"/>
                <a:gd name="T93" fmla="*/ 68 h 246"/>
                <a:gd name="T94" fmla="*/ 51 w 123"/>
                <a:gd name="T95" fmla="*/ 68 h 246"/>
                <a:gd name="T96" fmla="*/ 46 w 123"/>
                <a:gd name="T97" fmla="*/ 68 h 246"/>
                <a:gd name="T98" fmla="*/ 44 w 123"/>
                <a:gd name="T99" fmla="*/ 72 h 246"/>
                <a:gd name="T100" fmla="*/ 40 w 123"/>
                <a:gd name="T101" fmla="*/ 75 h 246"/>
                <a:gd name="T102" fmla="*/ 32 w 123"/>
                <a:gd name="T103" fmla="*/ 76 h 246"/>
                <a:gd name="T104" fmla="*/ 24 w 123"/>
                <a:gd name="T105" fmla="*/ 81 h 246"/>
                <a:gd name="T106" fmla="*/ 23 w 123"/>
                <a:gd name="T107" fmla="*/ 89 h 246"/>
                <a:gd name="T108" fmla="*/ 18 w 123"/>
                <a:gd name="T109" fmla="*/ 103 h 246"/>
                <a:gd name="T110" fmla="*/ 19 w 123"/>
                <a:gd name="T111" fmla="*/ 118 h 246"/>
                <a:gd name="T112" fmla="*/ 22 w 123"/>
                <a:gd name="T113" fmla="*/ 132 h 246"/>
                <a:gd name="T114" fmla="*/ 22 w 123"/>
                <a:gd name="T115" fmla="*/ 138 h 246"/>
                <a:gd name="T116" fmla="*/ 18 w 123"/>
                <a:gd name="T117" fmla="*/ 152 h 246"/>
                <a:gd name="T118" fmla="*/ 11 w 123"/>
                <a:gd name="T119" fmla="*/ 164 h 246"/>
                <a:gd name="T120" fmla="*/ 6 w 123"/>
                <a:gd name="T121" fmla="*/ 169 h 246"/>
                <a:gd name="T122" fmla="*/ 0 w 123"/>
                <a:gd name="T123" fmla="*/ 182 h 246"/>
                <a:gd name="T124" fmla="*/ 0 w 123"/>
                <a:gd name="T125" fmla="*/ 18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246">
                  <a:moveTo>
                    <a:pt x="0" y="182"/>
                  </a:moveTo>
                  <a:lnTo>
                    <a:pt x="0" y="182"/>
                  </a:lnTo>
                  <a:lnTo>
                    <a:pt x="0" y="190"/>
                  </a:lnTo>
                  <a:lnTo>
                    <a:pt x="2" y="194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7" y="207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3"/>
                  </a:lnTo>
                  <a:lnTo>
                    <a:pt x="4" y="217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11" y="237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4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3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6"/>
                  </a:lnTo>
                  <a:lnTo>
                    <a:pt x="38" y="24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7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4" y="16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9" y="149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92" y="141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01" y="114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67"/>
                  </a:lnTo>
                  <a:lnTo>
                    <a:pt x="108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5" y="68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20" y="67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57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9" y="48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27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1" y="6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5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2" y="53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1"/>
                  </a:lnTo>
                  <a:lnTo>
                    <a:pt x="42" y="72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5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18" y="95"/>
                  </a:lnTo>
                  <a:lnTo>
                    <a:pt x="15" y="99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8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4432881" y="4242262"/>
              <a:ext cx="30128" cy="38989"/>
            </a:xfrm>
            <a:custGeom>
              <a:avLst/>
              <a:gdLst>
                <a:gd name="T0" fmla="*/ 15 w 17"/>
                <a:gd name="T1" fmla="*/ 1 h 22"/>
                <a:gd name="T2" fmla="*/ 15 w 17"/>
                <a:gd name="T3" fmla="*/ 1 h 22"/>
                <a:gd name="T4" fmla="*/ 13 w 17"/>
                <a:gd name="T5" fmla="*/ 0 h 22"/>
                <a:gd name="T6" fmla="*/ 11 w 17"/>
                <a:gd name="T7" fmla="*/ 0 h 22"/>
                <a:gd name="T8" fmla="*/ 9 w 17"/>
                <a:gd name="T9" fmla="*/ 0 h 22"/>
                <a:gd name="T10" fmla="*/ 8 w 17"/>
                <a:gd name="T11" fmla="*/ 1 h 22"/>
                <a:gd name="T12" fmla="*/ 4 w 17"/>
                <a:gd name="T13" fmla="*/ 5 h 22"/>
                <a:gd name="T14" fmla="*/ 0 w 17"/>
                <a:gd name="T15" fmla="*/ 9 h 22"/>
                <a:gd name="T16" fmla="*/ 0 w 17"/>
                <a:gd name="T17" fmla="*/ 10 h 22"/>
                <a:gd name="T18" fmla="*/ 0 w 17"/>
                <a:gd name="T19" fmla="*/ 13 h 22"/>
                <a:gd name="T20" fmla="*/ 1 w 17"/>
                <a:gd name="T21" fmla="*/ 14 h 22"/>
                <a:gd name="T22" fmla="*/ 1 w 17"/>
                <a:gd name="T23" fmla="*/ 18 h 22"/>
                <a:gd name="T24" fmla="*/ 1 w 17"/>
                <a:gd name="T25" fmla="*/ 19 h 22"/>
                <a:gd name="T26" fmla="*/ 1 w 17"/>
                <a:gd name="T27" fmla="*/ 22 h 22"/>
                <a:gd name="T28" fmla="*/ 4 w 17"/>
                <a:gd name="T29" fmla="*/ 22 h 22"/>
                <a:gd name="T30" fmla="*/ 5 w 17"/>
                <a:gd name="T31" fmla="*/ 19 h 22"/>
                <a:gd name="T32" fmla="*/ 8 w 17"/>
                <a:gd name="T33" fmla="*/ 18 h 22"/>
                <a:gd name="T34" fmla="*/ 8 w 17"/>
                <a:gd name="T35" fmla="*/ 17 h 22"/>
                <a:gd name="T36" fmla="*/ 8 w 17"/>
                <a:gd name="T37" fmla="*/ 13 h 22"/>
                <a:gd name="T38" fmla="*/ 5 w 17"/>
                <a:gd name="T39" fmla="*/ 10 h 22"/>
                <a:gd name="T40" fmla="*/ 8 w 17"/>
                <a:gd name="T41" fmla="*/ 9 h 22"/>
                <a:gd name="T42" fmla="*/ 15 w 17"/>
                <a:gd name="T43" fmla="*/ 4 h 22"/>
                <a:gd name="T44" fmla="*/ 15 w 17"/>
                <a:gd name="T45" fmla="*/ 4 h 22"/>
                <a:gd name="T46" fmla="*/ 15 w 17"/>
                <a:gd name="T47" fmla="*/ 4 h 22"/>
                <a:gd name="T48" fmla="*/ 17 w 17"/>
                <a:gd name="T49" fmla="*/ 2 h 22"/>
                <a:gd name="T50" fmla="*/ 15 w 17"/>
                <a:gd name="T51" fmla="*/ 1 h 22"/>
                <a:gd name="T52" fmla="*/ 15 w 17"/>
                <a:gd name="T53" fmla="*/ 1 h 22"/>
                <a:gd name="T54" fmla="*/ 15 w 17"/>
                <a:gd name="T55" fmla="*/ 1 h 22"/>
                <a:gd name="T56" fmla="*/ 15 w 17"/>
                <a:gd name="T57" fmla="*/ 1 h 22"/>
                <a:gd name="T58" fmla="*/ 15 w 17"/>
                <a:gd name="T59" fmla="*/ 1 h 22"/>
                <a:gd name="T60" fmla="*/ 15 w 17"/>
                <a:gd name="T61" fmla="*/ 1 h 22"/>
                <a:gd name="T62" fmla="*/ 15 w 17"/>
                <a:gd name="T6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2">
                  <a:moveTo>
                    <a:pt x="15" y="1"/>
                  </a:move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404525" y="3979974"/>
              <a:ext cx="214439" cy="278239"/>
            </a:xfrm>
            <a:custGeom>
              <a:avLst/>
              <a:gdLst>
                <a:gd name="T0" fmla="*/ 109 w 121"/>
                <a:gd name="T1" fmla="*/ 3 h 157"/>
                <a:gd name="T2" fmla="*/ 96 w 121"/>
                <a:gd name="T3" fmla="*/ 3 h 157"/>
                <a:gd name="T4" fmla="*/ 88 w 121"/>
                <a:gd name="T5" fmla="*/ 4 h 157"/>
                <a:gd name="T6" fmla="*/ 84 w 121"/>
                <a:gd name="T7" fmla="*/ 21 h 157"/>
                <a:gd name="T8" fmla="*/ 81 w 121"/>
                <a:gd name="T9" fmla="*/ 25 h 157"/>
                <a:gd name="T10" fmla="*/ 81 w 121"/>
                <a:gd name="T11" fmla="*/ 36 h 157"/>
                <a:gd name="T12" fmla="*/ 65 w 121"/>
                <a:gd name="T13" fmla="*/ 29 h 157"/>
                <a:gd name="T14" fmla="*/ 52 w 121"/>
                <a:gd name="T15" fmla="*/ 27 h 157"/>
                <a:gd name="T16" fmla="*/ 39 w 121"/>
                <a:gd name="T17" fmla="*/ 27 h 157"/>
                <a:gd name="T18" fmla="*/ 35 w 121"/>
                <a:gd name="T19" fmla="*/ 31 h 157"/>
                <a:gd name="T20" fmla="*/ 33 w 121"/>
                <a:gd name="T21" fmla="*/ 44 h 157"/>
                <a:gd name="T22" fmla="*/ 48 w 121"/>
                <a:gd name="T23" fmla="*/ 40 h 157"/>
                <a:gd name="T24" fmla="*/ 53 w 121"/>
                <a:gd name="T25" fmla="*/ 49 h 157"/>
                <a:gd name="T26" fmla="*/ 48 w 121"/>
                <a:gd name="T27" fmla="*/ 56 h 157"/>
                <a:gd name="T28" fmla="*/ 44 w 121"/>
                <a:gd name="T29" fmla="*/ 69 h 157"/>
                <a:gd name="T30" fmla="*/ 48 w 121"/>
                <a:gd name="T31" fmla="*/ 73 h 157"/>
                <a:gd name="T32" fmla="*/ 53 w 121"/>
                <a:gd name="T33" fmla="*/ 77 h 157"/>
                <a:gd name="T34" fmla="*/ 53 w 121"/>
                <a:gd name="T35" fmla="*/ 87 h 157"/>
                <a:gd name="T36" fmla="*/ 52 w 121"/>
                <a:gd name="T37" fmla="*/ 96 h 157"/>
                <a:gd name="T38" fmla="*/ 52 w 121"/>
                <a:gd name="T39" fmla="*/ 101 h 157"/>
                <a:gd name="T40" fmla="*/ 48 w 121"/>
                <a:gd name="T41" fmla="*/ 110 h 157"/>
                <a:gd name="T42" fmla="*/ 43 w 121"/>
                <a:gd name="T43" fmla="*/ 104 h 157"/>
                <a:gd name="T44" fmla="*/ 35 w 121"/>
                <a:gd name="T45" fmla="*/ 109 h 157"/>
                <a:gd name="T46" fmla="*/ 31 w 121"/>
                <a:gd name="T47" fmla="*/ 108 h 157"/>
                <a:gd name="T48" fmla="*/ 27 w 121"/>
                <a:gd name="T49" fmla="*/ 100 h 157"/>
                <a:gd name="T50" fmla="*/ 24 w 121"/>
                <a:gd name="T51" fmla="*/ 105 h 157"/>
                <a:gd name="T52" fmla="*/ 16 w 121"/>
                <a:gd name="T53" fmla="*/ 109 h 157"/>
                <a:gd name="T54" fmla="*/ 8 w 121"/>
                <a:gd name="T55" fmla="*/ 113 h 157"/>
                <a:gd name="T56" fmla="*/ 9 w 121"/>
                <a:gd name="T57" fmla="*/ 121 h 157"/>
                <a:gd name="T58" fmla="*/ 13 w 121"/>
                <a:gd name="T59" fmla="*/ 128 h 157"/>
                <a:gd name="T60" fmla="*/ 8 w 121"/>
                <a:gd name="T61" fmla="*/ 132 h 157"/>
                <a:gd name="T62" fmla="*/ 3 w 121"/>
                <a:gd name="T63" fmla="*/ 134 h 157"/>
                <a:gd name="T64" fmla="*/ 9 w 121"/>
                <a:gd name="T65" fmla="*/ 148 h 157"/>
                <a:gd name="T66" fmla="*/ 13 w 121"/>
                <a:gd name="T67" fmla="*/ 157 h 157"/>
                <a:gd name="T68" fmla="*/ 21 w 121"/>
                <a:gd name="T69" fmla="*/ 150 h 157"/>
                <a:gd name="T70" fmla="*/ 27 w 121"/>
                <a:gd name="T71" fmla="*/ 148 h 157"/>
                <a:gd name="T72" fmla="*/ 31 w 121"/>
                <a:gd name="T73" fmla="*/ 149 h 157"/>
                <a:gd name="T74" fmla="*/ 35 w 121"/>
                <a:gd name="T75" fmla="*/ 153 h 157"/>
                <a:gd name="T76" fmla="*/ 43 w 121"/>
                <a:gd name="T77" fmla="*/ 150 h 157"/>
                <a:gd name="T78" fmla="*/ 48 w 121"/>
                <a:gd name="T79" fmla="*/ 148 h 157"/>
                <a:gd name="T80" fmla="*/ 53 w 121"/>
                <a:gd name="T81" fmla="*/ 145 h 157"/>
                <a:gd name="T82" fmla="*/ 53 w 121"/>
                <a:gd name="T83" fmla="*/ 154 h 157"/>
                <a:gd name="T84" fmla="*/ 60 w 121"/>
                <a:gd name="T85" fmla="*/ 153 h 157"/>
                <a:gd name="T86" fmla="*/ 70 w 121"/>
                <a:gd name="T87" fmla="*/ 140 h 157"/>
                <a:gd name="T88" fmla="*/ 81 w 121"/>
                <a:gd name="T89" fmla="*/ 132 h 157"/>
                <a:gd name="T90" fmla="*/ 82 w 121"/>
                <a:gd name="T91" fmla="*/ 108 h 157"/>
                <a:gd name="T92" fmla="*/ 88 w 121"/>
                <a:gd name="T93" fmla="*/ 100 h 157"/>
                <a:gd name="T94" fmla="*/ 104 w 121"/>
                <a:gd name="T95" fmla="*/ 80 h 157"/>
                <a:gd name="T96" fmla="*/ 108 w 121"/>
                <a:gd name="T97" fmla="*/ 65 h 157"/>
                <a:gd name="T98" fmla="*/ 110 w 121"/>
                <a:gd name="T99" fmla="*/ 43 h 157"/>
                <a:gd name="T100" fmla="*/ 114 w 121"/>
                <a:gd name="T101" fmla="*/ 21 h 157"/>
                <a:gd name="T102" fmla="*/ 121 w 121"/>
                <a:gd name="T103" fmla="*/ 3 h 157"/>
                <a:gd name="T104" fmla="*/ 118 w 121"/>
                <a:gd name="T105" fmla="*/ 0 h 157"/>
                <a:gd name="T106" fmla="*/ 118 w 121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57">
                  <a:moveTo>
                    <a:pt x="118" y="0"/>
                  </a:moveTo>
                  <a:lnTo>
                    <a:pt x="113" y="3"/>
                  </a:lnTo>
                  <a:lnTo>
                    <a:pt x="109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0" y="3"/>
                  </a:lnTo>
                  <a:lnTo>
                    <a:pt x="88" y="4"/>
                  </a:lnTo>
                  <a:lnTo>
                    <a:pt x="88" y="7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5"/>
                  </a:lnTo>
                  <a:lnTo>
                    <a:pt x="81" y="29"/>
                  </a:lnTo>
                  <a:lnTo>
                    <a:pt x="81" y="33"/>
                  </a:lnTo>
                  <a:lnTo>
                    <a:pt x="81" y="36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60" y="27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35" y="39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7" y="60"/>
                  </a:lnTo>
                  <a:lnTo>
                    <a:pt x="47" y="65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2" y="75"/>
                  </a:lnTo>
                  <a:lnTo>
                    <a:pt x="53" y="77"/>
                  </a:lnTo>
                  <a:lnTo>
                    <a:pt x="56" y="79"/>
                  </a:lnTo>
                  <a:lnTo>
                    <a:pt x="53" y="80"/>
                  </a:lnTo>
                  <a:lnTo>
                    <a:pt x="53" y="87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2" y="101"/>
                  </a:lnTo>
                  <a:lnTo>
                    <a:pt x="50" y="104"/>
                  </a:lnTo>
                  <a:lnTo>
                    <a:pt x="50" y="108"/>
                  </a:lnTo>
                  <a:lnTo>
                    <a:pt x="48" y="110"/>
                  </a:lnTo>
                  <a:lnTo>
                    <a:pt x="47" y="113"/>
                  </a:lnTo>
                  <a:lnTo>
                    <a:pt x="44" y="109"/>
                  </a:lnTo>
                  <a:lnTo>
                    <a:pt x="43" y="104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1" y="108"/>
                  </a:lnTo>
                  <a:lnTo>
                    <a:pt x="29" y="104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1" y="101"/>
                  </a:lnTo>
                  <a:lnTo>
                    <a:pt x="24" y="105"/>
                  </a:lnTo>
                  <a:lnTo>
                    <a:pt x="21" y="109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8" y="109"/>
                  </a:lnTo>
                  <a:lnTo>
                    <a:pt x="8" y="113"/>
                  </a:lnTo>
                  <a:lnTo>
                    <a:pt x="8" y="117"/>
                  </a:lnTo>
                  <a:lnTo>
                    <a:pt x="9" y="117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13" y="126"/>
                  </a:lnTo>
                  <a:lnTo>
                    <a:pt x="13" y="128"/>
                  </a:lnTo>
                  <a:lnTo>
                    <a:pt x="13" y="134"/>
                  </a:lnTo>
                  <a:lnTo>
                    <a:pt x="9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7" y="130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9" y="148"/>
                  </a:lnTo>
                  <a:lnTo>
                    <a:pt x="12" y="150"/>
                  </a:lnTo>
                  <a:lnTo>
                    <a:pt x="13" y="154"/>
                  </a:lnTo>
                  <a:lnTo>
                    <a:pt x="13" y="157"/>
                  </a:lnTo>
                  <a:lnTo>
                    <a:pt x="16" y="157"/>
                  </a:lnTo>
                  <a:lnTo>
                    <a:pt x="20" y="152"/>
                  </a:lnTo>
                  <a:lnTo>
                    <a:pt x="21" y="150"/>
                  </a:lnTo>
                  <a:lnTo>
                    <a:pt x="24" y="149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33" y="149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7" y="154"/>
                  </a:lnTo>
                  <a:lnTo>
                    <a:pt x="40" y="153"/>
                  </a:lnTo>
                  <a:lnTo>
                    <a:pt x="43" y="150"/>
                  </a:lnTo>
                  <a:lnTo>
                    <a:pt x="44" y="148"/>
                  </a:lnTo>
                  <a:lnTo>
                    <a:pt x="47" y="148"/>
                  </a:lnTo>
                  <a:lnTo>
                    <a:pt x="48" y="148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8"/>
                  </a:lnTo>
                  <a:lnTo>
                    <a:pt x="52" y="150"/>
                  </a:lnTo>
                  <a:lnTo>
                    <a:pt x="53" y="154"/>
                  </a:lnTo>
                  <a:lnTo>
                    <a:pt x="56" y="154"/>
                  </a:lnTo>
                  <a:lnTo>
                    <a:pt x="57" y="154"/>
                  </a:lnTo>
                  <a:lnTo>
                    <a:pt x="60" y="153"/>
                  </a:lnTo>
                  <a:lnTo>
                    <a:pt x="65" y="148"/>
                  </a:lnTo>
                  <a:lnTo>
                    <a:pt x="70" y="144"/>
                  </a:lnTo>
                  <a:lnTo>
                    <a:pt x="70" y="140"/>
                  </a:lnTo>
                  <a:lnTo>
                    <a:pt x="74" y="137"/>
                  </a:lnTo>
                  <a:lnTo>
                    <a:pt x="78" y="136"/>
                  </a:lnTo>
                  <a:lnTo>
                    <a:pt x="81" y="132"/>
                  </a:lnTo>
                  <a:lnTo>
                    <a:pt x="82" y="124"/>
                  </a:lnTo>
                  <a:lnTo>
                    <a:pt x="82" y="109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6" y="104"/>
                  </a:lnTo>
                  <a:lnTo>
                    <a:pt x="88" y="100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0"/>
                  </a:lnTo>
                  <a:lnTo>
                    <a:pt x="105" y="77"/>
                  </a:lnTo>
                  <a:lnTo>
                    <a:pt x="108" y="73"/>
                  </a:lnTo>
                  <a:lnTo>
                    <a:pt x="108" y="65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10" y="43"/>
                  </a:lnTo>
                  <a:lnTo>
                    <a:pt x="113" y="35"/>
                  </a:lnTo>
                  <a:lnTo>
                    <a:pt x="113" y="27"/>
                  </a:lnTo>
                  <a:lnTo>
                    <a:pt x="114" y="21"/>
                  </a:lnTo>
                  <a:lnTo>
                    <a:pt x="118" y="1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5063790" y="2898921"/>
              <a:ext cx="170133" cy="171906"/>
            </a:xfrm>
            <a:custGeom>
              <a:avLst/>
              <a:gdLst>
                <a:gd name="T0" fmla="*/ 66 w 72"/>
                <a:gd name="T1" fmla="*/ 3 h 73"/>
                <a:gd name="T2" fmla="*/ 59 w 72"/>
                <a:gd name="T3" fmla="*/ 3 h 73"/>
                <a:gd name="T4" fmla="*/ 51 w 72"/>
                <a:gd name="T5" fmla="*/ 3 h 73"/>
                <a:gd name="T6" fmla="*/ 39 w 72"/>
                <a:gd name="T7" fmla="*/ 9 h 73"/>
                <a:gd name="T8" fmla="*/ 31 w 72"/>
                <a:gd name="T9" fmla="*/ 9 h 73"/>
                <a:gd name="T10" fmla="*/ 27 w 72"/>
                <a:gd name="T11" fmla="*/ 6 h 73"/>
                <a:gd name="T12" fmla="*/ 20 w 72"/>
                <a:gd name="T13" fmla="*/ 7 h 73"/>
                <a:gd name="T14" fmla="*/ 13 w 72"/>
                <a:gd name="T15" fmla="*/ 9 h 73"/>
                <a:gd name="T16" fmla="*/ 8 w 72"/>
                <a:gd name="T17" fmla="*/ 7 h 73"/>
                <a:gd name="T18" fmla="*/ 7 w 72"/>
                <a:gd name="T19" fmla="*/ 10 h 73"/>
                <a:gd name="T20" fmla="*/ 6 w 72"/>
                <a:gd name="T21" fmla="*/ 14 h 73"/>
                <a:gd name="T22" fmla="*/ 5 w 72"/>
                <a:gd name="T23" fmla="*/ 18 h 73"/>
                <a:gd name="T24" fmla="*/ 3 w 72"/>
                <a:gd name="T25" fmla="*/ 20 h 73"/>
                <a:gd name="T26" fmla="*/ 0 w 72"/>
                <a:gd name="T27" fmla="*/ 19 h 73"/>
                <a:gd name="T28" fmla="*/ 1 w 72"/>
                <a:gd name="T29" fmla="*/ 26 h 73"/>
                <a:gd name="T30" fmla="*/ 1 w 72"/>
                <a:gd name="T31" fmla="*/ 29 h 73"/>
                <a:gd name="T32" fmla="*/ 3 w 72"/>
                <a:gd name="T33" fmla="*/ 36 h 73"/>
                <a:gd name="T34" fmla="*/ 6 w 72"/>
                <a:gd name="T35" fmla="*/ 36 h 73"/>
                <a:gd name="T36" fmla="*/ 7 w 72"/>
                <a:gd name="T37" fmla="*/ 39 h 73"/>
                <a:gd name="T38" fmla="*/ 10 w 72"/>
                <a:gd name="T39" fmla="*/ 42 h 73"/>
                <a:gd name="T40" fmla="*/ 8 w 72"/>
                <a:gd name="T41" fmla="*/ 45 h 73"/>
                <a:gd name="T42" fmla="*/ 8 w 72"/>
                <a:gd name="T43" fmla="*/ 47 h 73"/>
                <a:gd name="T44" fmla="*/ 4 w 72"/>
                <a:gd name="T45" fmla="*/ 49 h 73"/>
                <a:gd name="T46" fmla="*/ 3 w 72"/>
                <a:gd name="T47" fmla="*/ 53 h 73"/>
                <a:gd name="T48" fmla="*/ 1 w 72"/>
                <a:gd name="T49" fmla="*/ 60 h 73"/>
                <a:gd name="T50" fmla="*/ 1 w 72"/>
                <a:gd name="T51" fmla="*/ 67 h 73"/>
                <a:gd name="T52" fmla="*/ 5 w 72"/>
                <a:gd name="T53" fmla="*/ 70 h 73"/>
                <a:gd name="T54" fmla="*/ 39 w 72"/>
                <a:gd name="T55" fmla="*/ 70 h 73"/>
                <a:gd name="T56" fmla="*/ 43 w 72"/>
                <a:gd name="T57" fmla="*/ 69 h 73"/>
                <a:gd name="T58" fmla="*/ 40 w 72"/>
                <a:gd name="T59" fmla="*/ 66 h 73"/>
                <a:gd name="T60" fmla="*/ 40 w 72"/>
                <a:gd name="T61" fmla="*/ 63 h 73"/>
                <a:gd name="T62" fmla="*/ 41 w 72"/>
                <a:gd name="T63" fmla="*/ 51 h 73"/>
                <a:gd name="T64" fmla="*/ 56 w 72"/>
                <a:gd name="T65" fmla="*/ 43 h 73"/>
                <a:gd name="T66" fmla="*/ 61 w 72"/>
                <a:gd name="T67" fmla="*/ 36 h 73"/>
                <a:gd name="T68" fmla="*/ 61 w 72"/>
                <a:gd name="T69" fmla="*/ 29 h 73"/>
                <a:gd name="T70" fmla="*/ 63 w 72"/>
                <a:gd name="T71" fmla="*/ 22 h 73"/>
                <a:gd name="T72" fmla="*/ 60 w 72"/>
                <a:gd name="T73" fmla="*/ 13 h 73"/>
                <a:gd name="T74" fmla="*/ 64 w 72"/>
                <a:gd name="T75" fmla="*/ 10 h 73"/>
                <a:gd name="T76" fmla="*/ 70 w 72"/>
                <a:gd name="T77" fmla="*/ 6 h 73"/>
                <a:gd name="T78" fmla="*/ 72 w 72"/>
                <a:gd name="T79" fmla="*/ 3 h 73"/>
                <a:gd name="T80" fmla="*/ 72 w 72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3">
                  <a:moveTo>
                    <a:pt x="70" y="0"/>
                  </a:moveTo>
                  <a:cubicBezTo>
                    <a:pt x="66" y="3"/>
                    <a:pt x="66" y="3"/>
                    <a:pt x="66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40" y="70"/>
                    <a:pt x="41" y="70"/>
                  </a:cubicBezTo>
                  <a:cubicBezTo>
                    <a:pt x="41" y="69"/>
                    <a:pt x="42" y="69"/>
                    <a:pt x="43" y="69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4792640" y="2748282"/>
              <a:ext cx="77978" cy="49622"/>
            </a:xfrm>
            <a:custGeom>
              <a:avLst/>
              <a:gdLst>
                <a:gd name="T0" fmla="*/ 43 w 44"/>
                <a:gd name="T1" fmla="*/ 14 h 28"/>
                <a:gd name="T2" fmla="*/ 33 w 44"/>
                <a:gd name="T3" fmla="*/ 10 h 28"/>
                <a:gd name="T4" fmla="*/ 27 w 44"/>
                <a:gd name="T5" fmla="*/ 5 h 28"/>
                <a:gd name="T6" fmla="*/ 27 w 44"/>
                <a:gd name="T7" fmla="*/ 2 h 28"/>
                <a:gd name="T8" fmla="*/ 27 w 44"/>
                <a:gd name="T9" fmla="*/ 1 h 28"/>
                <a:gd name="T10" fmla="*/ 25 w 44"/>
                <a:gd name="T11" fmla="*/ 1 h 28"/>
                <a:gd name="T12" fmla="*/ 23 w 44"/>
                <a:gd name="T13" fmla="*/ 1 h 28"/>
                <a:gd name="T14" fmla="*/ 21 w 44"/>
                <a:gd name="T15" fmla="*/ 1 h 28"/>
                <a:gd name="T16" fmla="*/ 20 w 44"/>
                <a:gd name="T17" fmla="*/ 1 h 28"/>
                <a:gd name="T18" fmla="*/ 17 w 44"/>
                <a:gd name="T19" fmla="*/ 0 h 28"/>
                <a:gd name="T20" fmla="*/ 16 w 44"/>
                <a:gd name="T21" fmla="*/ 0 h 28"/>
                <a:gd name="T22" fmla="*/ 13 w 44"/>
                <a:gd name="T23" fmla="*/ 0 h 28"/>
                <a:gd name="T24" fmla="*/ 8 w 44"/>
                <a:gd name="T25" fmla="*/ 1 h 28"/>
                <a:gd name="T26" fmla="*/ 5 w 44"/>
                <a:gd name="T27" fmla="*/ 2 h 28"/>
                <a:gd name="T28" fmla="*/ 4 w 44"/>
                <a:gd name="T29" fmla="*/ 5 h 28"/>
                <a:gd name="T30" fmla="*/ 3 w 44"/>
                <a:gd name="T31" fmla="*/ 5 h 28"/>
                <a:gd name="T32" fmla="*/ 4 w 44"/>
                <a:gd name="T33" fmla="*/ 6 h 28"/>
                <a:gd name="T34" fmla="*/ 5 w 44"/>
                <a:gd name="T35" fmla="*/ 6 h 28"/>
                <a:gd name="T36" fmla="*/ 5 w 44"/>
                <a:gd name="T37" fmla="*/ 9 h 28"/>
                <a:gd name="T38" fmla="*/ 8 w 44"/>
                <a:gd name="T39" fmla="*/ 10 h 28"/>
                <a:gd name="T40" fmla="*/ 5 w 44"/>
                <a:gd name="T41" fmla="*/ 13 h 28"/>
                <a:gd name="T42" fmla="*/ 4 w 44"/>
                <a:gd name="T43" fmla="*/ 13 h 28"/>
                <a:gd name="T44" fmla="*/ 4 w 44"/>
                <a:gd name="T45" fmla="*/ 14 h 28"/>
                <a:gd name="T46" fmla="*/ 4 w 44"/>
                <a:gd name="T47" fmla="*/ 18 h 28"/>
                <a:gd name="T48" fmla="*/ 4 w 44"/>
                <a:gd name="T49" fmla="*/ 18 h 28"/>
                <a:gd name="T50" fmla="*/ 3 w 44"/>
                <a:gd name="T51" fmla="*/ 20 h 28"/>
                <a:gd name="T52" fmla="*/ 0 w 44"/>
                <a:gd name="T53" fmla="*/ 24 h 28"/>
                <a:gd name="T54" fmla="*/ 3 w 44"/>
                <a:gd name="T55" fmla="*/ 26 h 28"/>
                <a:gd name="T56" fmla="*/ 4 w 44"/>
                <a:gd name="T57" fmla="*/ 26 h 28"/>
                <a:gd name="T58" fmla="*/ 8 w 44"/>
                <a:gd name="T59" fmla="*/ 24 h 28"/>
                <a:gd name="T60" fmla="*/ 9 w 44"/>
                <a:gd name="T61" fmla="*/ 24 h 28"/>
                <a:gd name="T62" fmla="*/ 9 w 44"/>
                <a:gd name="T63" fmla="*/ 26 h 28"/>
                <a:gd name="T64" fmla="*/ 9 w 44"/>
                <a:gd name="T65" fmla="*/ 28 h 28"/>
                <a:gd name="T66" fmla="*/ 13 w 44"/>
                <a:gd name="T67" fmla="*/ 26 h 28"/>
                <a:gd name="T68" fmla="*/ 17 w 44"/>
                <a:gd name="T69" fmla="*/ 22 h 28"/>
                <a:gd name="T70" fmla="*/ 20 w 44"/>
                <a:gd name="T71" fmla="*/ 20 h 28"/>
                <a:gd name="T72" fmla="*/ 23 w 44"/>
                <a:gd name="T73" fmla="*/ 18 h 28"/>
                <a:gd name="T74" fmla="*/ 25 w 44"/>
                <a:gd name="T75" fmla="*/ 18 h 28"/>
                <a:gd name="T76" fmla="*/ 27 w 44"/>
                <a:gd name="T77" fmla="*/ 18 h 28"/>
                <a:gd name="T78" fmla="*/ 31 w 44"/>
                <a:gd name="T79" fmla="*/ 16 h 28"/>
                <a:gd name="T80" fmla="*/ 36 w 44"/>
                <a:gd name="T81" fmla="*/ 18 h 28"/>
                <a:gd name="T82" fmla="*/ 40 w 44"/>
                <a:gd name="T83" fmla="*/ 18 h 28"/>
                <a:gd name="T84" fmla="*/ 43 w 44"/>
                <a:gd name="T85" fmla="*/ 16 h 28"/>
                <a:gd name="T86" fmla="*/ 44 w 44"/>
                <a:gd name="T87" fmla="*/ 14 h 28"/>
                <a:gd name="T88" fmla="*/ 43 w 44"/>
                <a:gd name="T89" fmla="*/ 14 h 28"/>
                <a:gd name="T90" fmla="*/ 43 w 44"/>
                <a:gd name="T91" fmla="*/ 14 h 28"/>
                <a:gd name="T92" fmla="*/ 43 w 44"/>
                <a:gd name="T93" fmla="*/ 14 h 28"/>
                <a:gd name="T94" fmla="*/ 43 w 44"/>
                <a:gd name="T95" fmla="*/ 14 h 28"/>
                <a:gd name="T96" fmla="*/ 43 w 44"/>
                <a:gd name="T97" fmla="*/ 14 h 28"/>
                <a:gd name="T98" fmla="*/ 43 w 44"/>
                <a:gd name="T99" fmla="*/ 14 h 28"/>
                <a:gd name="T100" fmla="*/ 43 w 44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8">
                  <a:moveTo>
                    <a:pt x="43" y="14"/>
                  </a:moveTo>
                  <a:lnTo>
                    <a:pt x="33" y="10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9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3" y="26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4797958" y="2748282"/>
              <a:ext cx="501538" cy="196717"/>
            </a:xfrm>
            <a:custGeom>
              <a:avLst/>
              <a:gdLst>
                <a:gd name="T0" fmla="*/ 209 w 213"/>
                <a:gd name="T1" fmla="*/ 60 h 84"/>
                <a:gd name="T2" fmla="*/ 205 w 213"/>
                <a:gd name="T3" fmla="*/ 53 h 84"/>
                <a:gd name="T4" fmla="*/ 203 w 213"/>
                <a:gd name="T5" fmla="*/ 44 h 84"/>
                <a:gd name="T6" fmla="*/ 203 w 213"/>
                <a:gd name="T7" fmla="*/ 33 h 84"/>
                <a:gd name="T8" fmla="*/ 205 w 213"/>
                <a:gd name="T9" fmla="*/ 28 h 84"/>
                <a:gd name="T10" fmla="*/ 193 w 213"/>
                <a:gd name="T11" fmla="*/ 25 h 84"/>
                <a:gd name="T12" fmla="*/ 193 w 213"/>
                <a:gd name="T13" fmla="*/ 20 h 84"/>
                <a:gd name="T14" fmla="*/ 189 w 213"/>
                <a:gd name="T15" fmla="*/ 11 h 84"/>
                <a:gd name="T16" fmla="*/ 181 w 213"/>
                <a:gd name="T17" fmla="*/ 14 h 84"/>
                <a:gd name="T18" fmla="*/ 167 w 213"/>
                <a:gd name="T19" fmla="*/ 7 h 84"/>
                <a:gd name="T20" fmla="*/ 144 w 213"/>
                <a:gd name="T21" fmla="*/ 12 h 84"/>
                <a:gd name="T22" fmla="*/ 130 w 213"/>
                <a:gd name="T23" fmla="*/ 15 h 84"/>
                <a:gd name="T24" fmla="*/ 124 w 213"/>
                <a:gd name="T25" fmla="*/ 14 h 84"/>
                <a:gd name="T26" fmla="*/ 113 w 213"/>
                <a:gd name="T27" fmla="*/ 10 h 84"/>
                <a:gd name="T28" fmla="*/ 107 w 213"/>
                <a:gd name="T29" fmla="*/ 4 h 84"/>
                <a:gd name="T30" fmla="*/ 100 w 213"/>
                <a:gd name="T31" fmla="*/ 4 h 84"/>
                <a:gd name="T32" fmla="*/ 94 w 213"/>
                <a:gd name="T33" fmla="*/ 0 h 84"/>
                <a:gd name="T34" fmla="*/ 80 w 213"/>
                <a:gd name="T35" fmla="*/ 1 h 84"/>
                <a:gd name="T36" fmla="*/ 58 w 213"/>
                <a:gd name="T37" fmla="*/ 8 h 84"/>
                <a:gd name="T38" fmla="*/ 48 w 213"/>
                <a:gd name="T39" fmla="*/ 12 h 84"/>
                <a:gd name="T40" fmla="*/ 31 w 213"/>
                <a:gd name="T41" fmla="*/ 12 h 84"/>
                <a:gd name="T42" fmla="*/ 35 w 213"/>
                <a:gd name="T43" fmla="*/ 17 h 84"/>
                <a:gd name="T44" fmla="*/ 28 w 213"/>
                <a:gd name="T45" fmla="*/ 21 h 84"/>
                <a:gd name="T46" fmla="*/ 28 w 213"/>
                <a:gd name="T47" fmla="*/ 22 h 84"/>
                <a:gd name="T48" fmla="*/ 20 w 213"/>
                <a:gd name="T49" fmla="*/ 21 h 84"/>
                <a:gd name="T50" fmla="*/ 11 w 213"/>
                <a:gd name="T51" fmla="*/ 21 h 84"/>
                <a:gd name="T52" fmla="*/ 2 w 213"/>
                <a:gd name="T53" fmla="*/ 25 h 84"/>
                <a:gd name="T54" fmla="*/ 1 w 213"/>
                <a:gd name="T55" fmla="*/ 35 h 84"/>
                <a:gd name="T56" fmla="*/ 5 w 213"/>
                <a:gd name="T57" fmla="*/ 37 h 84"/>
                <a:gd name="T58" fmla="*/ 10 w 213"/>
                <a:gd name="T59" fmla="*/ 43 h 84"/>
                <a:gd name="T60" fmla="*/ 11 w 213"/>
                <a:gd name="T61" fmla="*/ 48 h 84"/>
                <a:gd name="T62" fmla="*/ 7 w 213"/>
                <a:gd name="T63" fmla="*/ 51 h 84"/>
                <a:gd name="T64" fmla="*/ 14 w 213"/>
                <a:gd name="T65" fmla="*/ 55 h 84"/>
                <a:gd name="T66" fmla="*/ 13 w 213"/>
                <a:gd name="T67" fmla="*/ 60 h 84"/>
                <a:gd name="T68" fmla="*/ 17 w 213"/>
                <a:gd name="T69" fmla="*/ 64 h 84"/>
                <a:gd name="T70" fmla="*/ 15 w 213"/>
                <a:gd name="T71" fmla="*/ 68 h 84"/>
                <a:gd name="T72" fmla="*/ 24 w 213"/>
                <a:gd name="T73" fmla="*/ 70 h 84"/>
                <a:gd name="T74" fmla="*/ 17 w 213"/>
                <a:gd name="T75" fmla="*/ 73 h 84"/>
                <a:gd name="T76" fmla="*/ 24 w 213"/>
                <a:gd name="T77" fmla="*/ 73 h 84"/>
                <a:gd name="T78" fmla="*/ 30 w 213"/>
                <a:gd name="T79" fmla="*/ 71 h 84"/>
                <a:gd name="T80" fmla="*/ 35 w 213"/>
                <a:gd name="T81" fmla="*/ 74 h 84"/>
                <a:gd name="T82" fmla="*/ 44 w 213"/>
                <a:gd name="T83" fmla="*/ 80 h 84"/>
                <a:gd name="T84" fmla="*/ 51 w 213"/>
                <a:gd name="T85" fmla="*/ 78 h 84"/>
                <a:gd name="T86" fmla="*/ 54 w 213"/>
                <a:gd name="T87" fmla="*/ 70 h 84"/>
                <a:gd name="T88" fmla="*/ 71 w 213"/>
                <a:gd name="T89" fmla="*/ 77 h 84"/>
                <a:gd name="T90" fmla="*/ 84 w 213"/>
                <a:gd name="T91" fmla="*/ 80 h 84"/>
                <a:gd name="T92" fmla="*/ 91 w 213"/>
                <a:gd name="T93" fmla="*/ 78 h 84"/>
                <a:gd name="T94" fmla="*/ 107 w 213"/>
                <a:gd name="T95" fmla="*/ 74 h 84"/>
                <a:gd name="T96" fmla="*/ 114 w 213"/>
                <a:gd name="T97" fmla="*/ 70 h 84"/>
                <a:gd name="T98" fmla="*/ 113 w 213"/>
                <a:gd name="T99" fmla="*/ 77 h 84"/>
                <a:gd name="T100" fmla="*/ 114 w 213"/>
                <a:gd name="T101" fmla="*/ 83 h 84"/>
                <a:gd name="T102" fmla="*/ 119 w 213"/>
                <a:gd name="T103" fmla="*/ 81 h 84"/>
                <a:gd name="T104" fmla="*/ 120 w 213"/>
                <a:gd name="T105" fmla="*/ 73 h 84"/>
                <a:gd name="T106" fmla="*/ 127 w 213"/>
                <a:gd name="T107" fmla="*/ 73 h 84"/>
                <a:gd name="T108" fmla="*/ 143 w 213"/>
                <a:gd name="T109" fmla="*/ 71 h 84"/>
                <a:gd name="T110" fmla="*/ 159 w 213"/>
                <a:gd name="T111" fmla="*/ 70 h 84"/>
                <a:gd name="T112" fmla="*/ 174 w 213"/>
                <a:gd name="T113" fmla="*/ 67 h 84"/>
                <a:gd name="T114" fmla="*/ 185 w 213"/>
                <a:gd name="T115" fmla="*/ 66 h 84"/>
                <a:gd name="T116" fmla="*/ 187 w 213"/>
                <a:gd name="T117" fmla="*/ 65 h 84"/>
                <a:gd name="T118" fmla="*/ 199 w 213"/>
                <a:gd name="T119" fmla="*/ 65 h 84"/>
                <a:gd name="T120" fmla="*/ 206 w 213"/>
                <a:gd name="T121" fmla="*/ 65 h 84"/>
                <a:gd name="T122" fmla="*/ 210 w 213"/>
                <a:gd name="T12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84">
                  <a:moveTo>
                    <a:pt x="212" y="65"/>
                  </a:moveTo>
                  <a:cubicBezTo>
                    <a:pt x="212" y="64"/>
                    <a:pt x="212" y="64"/>
                    <a:pt x="212" y="64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7"/>
                    <a:pt x="200" y="27"/>
                    <a:pt x="200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0"/>
                    <a:pt x="186" y="10"/>
                    <a:pt x="186" y="10"/>
                  </a:cubicBezTo>
                  <a:cubicBezTo>
                    <a:pt x="184" y="12"/>
                    <a:pt x="181" y="14"/>
                    <a:pt x="181" y="14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4" y="67"/>
                    <a:pt x="174" y="67"/>
                    <a:pt x="174" y="67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9" y="64"/>
                    <a:pt x="189" y="64"/>
                    <a:pt x="189" y="64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3" y="68"/>
                    <a:pt x="213" y="68"/>
                    <a:pt x="213" y="68"/>
                  </a:cubicBezTo>
                  <a:lnTo>
                    <a:pt x="212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5150628" y="2895377"/>
              <a:ext cx="272922" cy="269377"/>
            </a:xfrm>
            <a:custGeom>
              <a:avLst/>
              <a:gdLst>
                <a:gd name="T0" fmla="*/ 149 w 154"/>
                <a:gd name="T1" fmla="*/ 128 h 152"/>
                <a:gd name="T2" fmla="*/ 145 w 154"/>
                <a:gd name="T3" fmla="*/ 121 h 152"/>
                <a:gd name="T4" fmla="*/ 145 w 154"/>
                <a:gd name="T5" fmla="*/ 116 h 152"/>
                <a:gd name="T6" fmla="*/ 139 w 154"/>
                <a:gd name="T7" fmla="*/ 115 h 152"/>
                <a:gd name="T8" fmla="*/ 139 w 154"/>
                <a:gd name="T9" fmla="*/ 104 h 152"/>
                <a:gd name="T10" fmla="*/ 135 w 154"/>
                <a:gd name="T11" fmla="*/ 95 h 152"/>
                <a:gd name="T12" fmla="*/ 128 w 154"/>
                <a:gd name="T13" fmla="*/ 89 h 152"/>
                <a:gd name="T14" fmla="*/ 120 w 154"/>
                <a:gd name="T15" fmla="*/ 84 h 152"/>
                <a:gd name="T16" fmla="*/ 110 w 154"/>
                <a:gd name="T17" fmla="*/ 77 h 152"/>
                <a:gd name="T18" fmla="*/ 105 w 154"/>
                <a:gd name="T19" fmla="*/ 68 h 152"/>
                <a:gd name="T20" fmla="*/ 100 w 154"/>
                <a:gd name="T21" fmla="*/ 61 h 152"/>
                <a:gd name="T22" fmla="*/ 100 w 154"/>
                <a:gd name="T23" fmla="*/ 55 h 152"/>
                <a:gd name="T24" fmla="*/ 104 w 154"/>
                <a:gd name="T25" fmla="*/ 51 h 152"/>
                <a:gd name="T26" fmla="*/ 104 w 154"/>
                <a:gd name="T27" fmla="*/ 45 h 152"/>
                <a:gd name="T28" fmla="*/ 106 w 154"/>
                <a:gd name="T29" fmla="*/ 42 h 152"/>
                <a:gd name="T30" fmla="*/ 105 w 154"/>
                <a:gd name="T31" fmla="*/ 34 h 152"/>
                <a:gd name="T32" fmla="*/ 109 w 154"/>
                <a:gd name="T33" fmla="*/ 28 h 152"/>
                <a:gd name="T34" fmla="*/ 100 w 154"/>
                <a:gd name="T35" fmla="*/ 28 h 152"/>
                <a:gd name="T36" fmla="*/ 93 w 154"/>
                <a:gd name="T37" fmla="*/ 23 h 152"/>
                <a:gd name="T38" fmla="*/ 88 w 154"/>
                <a:gd name="T39" fmla="*/ 15 h 152"/>
                <a:gd name="T40" fmla="*/ 84 w 154"/>
                <a:gd name="T41" fmla="*/ 7 h 152"/>
                <a:gd name="T42" fmla="*/ 78 w 154"/>
                <a:gd name="T43" fmla="*/ 6 h 152"/>
                <a:gd name="T44" fmla="*/ 74 w 154"/>
                <a:gd name="T45" fmla="*/ 3 h 152"/>
                <a:gd name="T46" fmla="*/ 69 w 154"/>
                <a:gd name="T47" fmla="*/ 3 h 152"/>
                <a:gd name="T48" fmla="*/ 56 w 154"/>
                <a:gd name="T49" fmla="*/ 0 h 152"/>
                <a:gd name="T50" fmla="*/ 48 w 154"/>
                <a:gd name="T51" fmla="*/ 6 h 152"/>
                <a:gd name="T52" fmla="*/ 47 w 154"/>
                <a:gd name="T53" fmla="*/ 7 h 152"/>
                <a:gd name="T54" fmla="*/ 36 w 154"/>
                <a:gd name="T55" fmla="*/ 15 h 152"/>
                <a:gd name="T56" fmla="*/ 32 w 154"/>
                <a:gd name="T57" fmla="*/ 23 h 152"/>
                <a:gd name="T58" fmla="*/ 32 w 154"/>
                <a:gd name="T59" fmla="*/ 40 h 152"/>
                <a:gd name="T60" fmla="*/ 31 w 154"/>
                <a:gd name="T61" fmla="*/ 53 h 152"/>
                <a:gd name="T62" fmla="*/ 5 w 154"/>
                <a:gd name="T63" fmla="*/ 69 h 152"/>
                <a:gd name="T64" fmla="*/ 4 w 154"/>
                <a:gd name="T65" fmla="*/ 88 h 152"/>
                <a:gd name="T66" fmla="*/ 8 w 154"/>
                <a:gd name="T67" fmla="*/ 93 h 152"/>
                <a:gd name="T68" fmla="*/ 17 w 154"/>
                <a:gd name="T69" fmla="*/ 97 h 152"/>
                <a:gd name="T70" fmla="*/ 43 w 154"/>
                <a:gd name="T71" fmla="*/ 108 h 152"/>
                <a:gd name="T72" fmla="*/ 86 w 154"/>
                <a:gd name="T73" fmla="*/ 138 h 152"/>
                <a:gd name="T74" fmla="*/ 97 w 154"/>
                <a:gd name="T75" fmla="*/ 148 h 152"/>
                <a:gd name="T76" fmla="*/ 126 w 154"/>
                <a:gd name="T77" fmla="*/ 150 h 152"/>
                <a:gd name="T78" fmla="*/ 135 w 154"/>
                <a:gd name="T79" fmla="*/ 133 h 152"/>
                <a:gd name="T80" fmla="*/ 145 w 154"/>
                <a:gd name="T81" fmla="*/ 133 h 152"/>
                <a:gd name="T82" fmla="*/ 154 w 154"/>
                <a:gd name="T83" fmla="*/ 134 h 152"/>
                <a:gd name="T84" fmla="*/ 153 w 154"/>
                <a:gd name="T85" fmla="*/ 133 h 152"/>
                <a:gd name="T86" fmla="*/ 153 w 154"/>
                <a:gd name="T87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152">
                  <a:moveTo>
                    <a:pt x="153" y="133"/>
                  </a:moveTo>
                  <a:lnTo>
                    <a:pt x="150" y="132"/>
                  </a:lnTo>
                  <a:lnTo>
                    <a:pt x="149" y="128"/>
                  </a:lnTo>
                  <a:lnTo>
                    <a:pt x="146" y="125"/>
                  </a:lnTo>
                  <a:lnTo>
                    <a:pt x="145" y="124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5" y="118"/>
                  </a:lnTo>
                  <a:lnTo>
                    <a:pt x="145" y="116"/>
                  </a:lnTo>
                  <a:lnTo>
                    <a:pt x="143" y="116"/>
                  </a:lnTo>
                  <a:lnTo>
                    <a:pt x="141" y="116"/>
                  </a:lnTo>
                  <a:lnTo>
                    <a:pt x="139" y="115"/>
                  </a:lnTo>
                  <a:lnTo>
                    <a:pt x="139" y="112"/>
                  </a:lnTo>
                  <a:lnTo>
                    <a:pt x="139" y="108"/>
                  </a:lnTo>
                  <a:lnTo>
                    <a:pt x="139" y="104"/>
                  </a:lnTo>
                  <a:lnTo>
                    <a:pt x="139" y="103"/>
                  </a:lnTo>
                  <a:lnTo>
                    <a:pt x="139" y="101"/>
                  </a:lnTo>
                  <a:lnTo>
                    <a:pt x="135" y="95"/>
                  </a:lnTo>
                  <a:lnTo>
                    <a:pt x="134" y="92"/>
                  </a:lnTo>
                  <a:lnTo>
                    <a:pt x="131" y="91"/>
                  </a:lnTo>
                  <a:lnTo>
                    <a:pt x="128" y="89"/>
                  </a:lnTo>
                  <a:lnTo>
                    <a:pt x="126" y="89"/>
                  </a:lnTo>
                  <a:lnTo>
                    <a:pt x="124" y="88"/>
                  </a:lnTo>
                  <a:lnTo>
                    <a:pt x="120" y="84"/>
                  </a:lnTo>
                  <a:lnTo>
                    <a:pt x="117" y="81"/>
                  </a:lnTo>
                  <a:lnTo>
                    <a:pt x="113" y="80"/>
                  </a:lnTo>
                  <a:lnTo>
                    <a:pt x="110" y="77"/>
                  </a:lnTo>
                  <a:lnTo>
                    <a:pt x="113" y="76"/>
                  </a:lnTo>
                  <a:lnTo>
                    <a:pt x="109" y="72"/>
                  </a:lnTo>
                  <a:lnTo>
                    <a:pt x="105" y="68"/>
                  </a:lnTo>
                  <a:lnTo>
                    <a:pt x="104" y="67"/>
                  </a:lnTo>
                  <a:lnTo>
                    <a:pt x="100" y="63"/>
                  </a:lnTo>
                  <a:lnTo>
                    <a:pt x="100" y="61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104" y="51"/>
                  </a:lnTo>
                  <a:lnTo>
                    <a:pt x="101" y="49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5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5" y="28"/>
                  </a:lnTo>
                  <a:lnTo>
                    <a:pt x="104" y="28"/>
                  </a:lnTo>
                  <a:lnTo>
                    <a:pt x="100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2" y="20"/>
                  </a:lnTo>
                  <a:lnTo>
                    <a:pt x="88" y="18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6" y="11"/>
                  </a:lnTo>
                  <a:lnTo>
                    <a:pt x="84" y="7"/>
                  </a:lnTo>
                  <a:lnTo>
                    <a:pt x="82" y="6"/>
                  </a:lnTo>
                  <a:lnTo>
                    <a:pt x="80" y="3"/>
                  </a:lnTo>
                  <a:lnTo>
                    <a:pt x="78" y="6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4" y="3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1" y="19"/>
                  </a:lnTo>
                  <a:lnTo>
                    <a:pt x="32" y="23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32" y="49"/>
                  </a:lnTo>
                  <a:lnTo>
                    <a:pt x="31" y="53"/>
                  </a:lnTo>
                  <a:lnTo>
                    <a:pt x="25" y="59"/>
                  </a:lnTo>
                  <a:lnTo>
                    <a:pt x="12" y="67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17" y="97"/>
                  </a:lnTo>
                  <a:lnTo>
                    <a:pt x="27" y="100"/>
                  </a:lnTo>
                  <a:lnTo>
                    <a:pt x="27" y="101"/>
                  </a:lnTo>
                  <a:lnTo>
                    <a:pt x="43" y="108"/>
                  </a:lnTo>
                  <a:lnTo>
                    <a:pt x="57" y="118"/>
                  </a:lnTo>
                  <a:lnTo>
                    <a:pt x="65" y="124"/>
                  </a:lnTo>
                  <a:lnTo>
                    <a:pt x="86" y="138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7" y="148"/>
                  </a:lnTo>
                  <a:lnTo>
                    <a:pt x="100" y="148"/>
                  </a:lnTo>
                  <a:lnTo>
                    <a:pt x="122" y="152"/>
                  </a:lnTo>
                  <a:lnTo>
                    <a:pt x="126" y="150"/>
                  </a:lnTo>
                  <a:lnTo>
                    <a:pt x="130" y="146"/>
                  </a:lnTo>
                  <a:lnTo>
                    <a:pt x="131" y="134"/>
                  </a:lnTo>
                  <a:lnTo>
                    <a:pt x="135" y="133"/>
                  </a:lnTo>
                  <a:lnTo>
                    <a:pt x="139" y="133"/>
                  </a:lnTo>
                  <a:lnTo>
                    <a:pt x="143" y="133"/>
                  </a:lnTo>
                  <a:lnTo>
                    <a:pt x="145" y="133"/>
                  </a:lnTo>
                  <a:lnTo>
                    <a:pt x="147" y="134"/>
                  </a:lnTo>
                  <a:lnTo>
                    <a:pt x="149" y="134"/>
                  </a:lnTo>
                  <a:lnTo>
                    <a:pt x="154" y="134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5265823" y="2820943"/>
              <a:ext cx="574199" cy="467865"/>
            </a:xfrm>
            <a:custGeom>
              <a:avLst/>
              <a:gdLst>
                <a:gd name="T0" fmla="*/ 234 w 244"/>
                <a:gd name="T1" fmla="*/ 156 h 199"/>
                <a:gd name="T2" fmla="*/ 211 w 244"/>
                <a:gd name="T3" fmla="*/ 135 h 199"/>
                <a:gd name="T4" fmla="*/ 219 w 244"/>
                <a:gd name="T5" fmla="*/ 116 h 199"/>
                <a:gd name="T6" fmla="*/ 205 w 244"/>
                <a:gd name="T7" fmla="*/ 102 h 199"/>
                <a:gd name="T8" fmla="*/ 203 w 244"/>
                <a:gd name="T9" fmla="*/ 86 h 199"/>
                <a:gd name="T10" fmla="*/ 199 w 244"/>
                <a:gd name="T11" fmla="*/ 75 h 199"/>
                <a:gd name="T12" fmla="*/ 202 w 244"/>
                <a:gd name="T13" fmla="*/ 62 h 199"/>
                <a:gd name="T14" fmla="*/ 201 w 244"/>
                <a:gd name="T15" fmla="*/ 52 h 199"/>
                <a:gd name="T16" fmla="*/ 196 w 244"/>
                <a:gd name="T17" fmla="*/ 42 h 199"/>
                <a:gd name="T18" fmla="*/ 185 w 244"/>
                <a:gd name="T19" fmla="*/ 37 h 199"/>
                <a:gd name="T20" fmla="*/ 166 w 244"/>
                <a:gd name="T21" fmla="*/ 29 h 199"/>
                <a:gd name="T22" fmla="*/ 143 w 244"/>
                <a:gd name="T23" fmla="*/ 20 h 199"/>
                <a:gd name="T24" fmla="*/ 130 w 244"/>
                <a:gd name="T25" fmla="*/ 24 h 199"/>
                <a:gd name="T26" fmla="*/ 123 w 244"/>
                <a:gd name="T27" fmla="*/ 32 h 199"/>
                <a:gd name="T28" fmla="*/ 113 w 244"/>
                <a:gd name="T29" fmla="*/ 39 h 199"/>
                <a:gd name="T30" fmla="*/ 77 w 244"/>
                <a:gd name="T31" fmla="*/ 36 h 199"/>
                <a:gd name="T32" fmla="*/ 56 w 244"/>
                <a:gd name="T33" fmla="*/ 19 h 199"/>
                <a:gd name="T34" fmla="*/ 47 w 244"/>
                <a:gd name="T35" fmla="*/ 9 h 199"/>
                <a:gd name="T36" fmla="*/ 36 w 244"/>
                <a:gd name="T37" fmla="*/ 6 h 199"/>
                <a:gd name="T38" fmla="*/ 18 w 244"/>
                <a:gd name="T39" fmla="*/ 10 h 199"/>
                <a:gd name="T40" fmla="*/ 4 w 244"/>
                <a:gd name="T41" fmla="*/ 2 h 199"/>
                <a:gd name="T42" fmla="*/ 7 w 244"/>
                <a:gd name="T43" fmla="*/ 19 h 199"/>
                <a:gd name="T44" fmla="*/ 13 w 244"/>
                <a:gd name="T45" fmla="*/ 33 h 199"/>
                <a:gd name="T46" fmla="*/ 20 w 244"/>
                <a:gd name="T47" fmla="*/ 47 h 199"/>
                <a:gd name="T48" fmla="*/ 33 w 244"/>
                <a:gd name="T49" fmla="*/ 53 h 199"/>
                <a:gd name="T50" fmla="*/ 30 w 244"/>
                <a:gd name="T51" fmla="*/ 63 h 199"/>
                <a:gd name="T52" fmla="*/ 26 w 244"/>
                <a:gd name="T53" fmla="*/ 72 h 199"/>
                <a:gd name="T54" fmla="*/ 30 w 244"/>
                <a:gd name="T55" fmla="*/ 83 h 199"/>
                <a:gd name="T56" fmla="*/ 44 w 244"/>
                <a:gd name="T57" fmla="*/ 98 h 199"/>
                <a:gd name="T58" fmla="*/ 56 w 244"/>
                <a:gd name="T59" fmla="*/ 109 h 199"/>
                <a:gd name="T60" fmla="*/ 60 w 244"/>
                <a:gd name="T61" fmla="*/ 119 h 199"/>
                <a:gd name="T62" fmla="*/ 64 w 244"/>
                <a:gd name="T63" fmla="*/ 131 h 199"/>
                <a:gd name="T64" fmla="*/ 72 w 244"/>
                <a:gd name="T65" fmla="*/ 128 h 199"/>
                <a:gd name="T66" fmla="*/ 75 w 244"/>
                <a:gd name="T67" fmla="*/ 132 h 199"/>
                <a:gd name="T68" fmla="*/ 84 w 244"/>
                <a:gd name="T69" fmla="*/ 136 h 199"/>
                <a:gd name="T70" fmla="*/ 89 w 244"/>
                <a:gd name="T71" fmla="*/ 144 h 199"/>
                <a:gd name="T72" fmla="*/ 90 w 244"/>
                <a:gd name="T73" fmla="*/ 147 h 199"/>
                <a:gd name="T74" fmla="*/ 92 w 244"/>
                <a:gd name="T75" fmla="*/ 163 h 199"/>
                <a:gd name="T76" fmla="*/ 100 w 244"/>
                <a:gd name="T77" fmla="*/ 169 h 199"/>
                <a:gd name="T78" fmla="*/ 106 w 244"/>
                <a:gd name="T79" fmla="*/ 162 h 199"/>
                <a:gd name="T80" fmla="*/ 125 w 244"/>
                <a:gd name="T81" fmla="*/ 172 h 199"/>
                <a:gd name="T82" fmla="*/ 143 w 244"/>
                <a:gd name="T83" fmla="*/ 181 h 199"/>
                <a:gd name="T84" fmla="*/ 155 w 244"/>
                <a:gd name="T85" fmla="*/ 175 h 199"/>
                <a:gd name="T86" fmla="*/ 170 w 244"/>
                <a:gd name="T87" fmla="*/ 178 h 199"/>
                <a:gd name="T88" fmla="*/ 182 w 244"/>
                <a:gd name="T89" fmla="*/ 192 h 199"/>
                <a:gd name="T90" fmla="*/ 196 w 244"/>
                <a:gd name="T91" fmla="*/ 195 h 199"/>
                <a:gd name="T92" fmla="*/ 216 w 244"/>
                <a:gd name="T93" fmla="*/ 198 h 199"/>
                <a:gd name="T94" fmla="*/ 228 w 244"/>
                <a:gd name="T95" fmla="*/ 189 h 199"/>
                <a:gd name="T96" fmla="*/ 241 w 244"/>
                <a:gd name="T97" fmla="*/ 179 h 199"/>
                <a:gd name="T98" fmla="*/ 81 w 244"/>
                <a:gd name="T99" fmla="*/ 148 h 199"/>
                <a:gd name="T100" fmla="*/ 136 w 244"/>
                <a:gd name="T101" fmla="*/ 185 h 199"/>
                <a:gd name="T102" fmla="*/ 119 w 244"/>
                <a:gd name="T103" fmla="*/ 182 h 199"/>
                <a:gd name="T104" fmla="*/ 113 w 244"/>
                <a:gd name="T105" fmla="*/ 179 h 199"/>
                <a:gd name="T106" fmla="*/ 123 w 244"/>
                <a:gd name="T107" fmla="*/ 18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99">
                  <a:moveTo>
                    <a:pt x="242" y="171"/>
                  </a:moveTo>
                  <a:cubicBezTo>
                    <a:pt x="238" y="171"/>
                    <a:pt x="238" y="171"/>
                    <a:pt x="238" y="171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22" y="149"/>
                    <a:pt x="222" y="149"/>
                    <a:pt x="222" y="149"/>
                  </a:cubicBezTo>
                  <a:cubicBezTo>
                    <a:pt x="219" y="146"/>
                    <a:pt x="219" y="146"/>
                    <a:pt x="219" y="146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16"/>
                    <a:pt x="219" y="116"/>
                    <a:pt x="219" y="116"/>
                  </a:cubicBezTo>
                  <a:cubicBezTo>
                    <a:pt x="216" y="113"/>
                    <a:pt x="216" y="113"/>
                    <a:pt x="216" y="113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6" y="108"/>
                    <a:pt x="206" y="108"/>
                    <a:pt x="206" y="108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49"/>
                    <a:pt x="201" y="49"/>
                    <a:pt x="201" y="49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6"/>
                    <a:pt x="201" y="46"/>
                    <a:pt x="201" y="46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7" y="145"/>
                    <a:pt x="87" y="145"/>
                    <a:pt x="87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2" y="165"/>
                    <a:pt x="102" y="165"/>
                    <a:pt x="102" y="165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7" y="169"/>
                    <a:pt x="117" y="169"/>
                    <a:pt x="117" y="169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42" y="179"/>
                    <a:pt x="142" y="179"/>
                    <a:pt x="142" y="179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71"/>
                    <a:pt x="162" y="171"/>
                    <a:pt x="162" y="171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2"/>
                    <a:pt x="180" y="192"/>
                    <a:pt x="180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2" y="195"/>
                    <a:pt x="202" y="195"/>
                    <a:pt x="202" y="195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19" y="198"/>
                    <a:pt x="219" y="198"/>
                    <a:pt x="219" y="198"/>
                  </a:cubicBezTo>
                  <a:cubicBezTo>
                    <a:pt x="222" y="199"/>
                    <a:pt x="222" y="199"/>
                    <a:pt x="222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6" y="198"/>
                    <a:pt x="226" y="198"/>
                    <a:pt x="226" y="198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9" y="184"/>
                    <a:pt x="229" y="184"/>
                    <a:pt x="229" y="184"/>
                  </a:cubicBezTo>
                  <a:cubicBezTo>
                    <a:pt x="231" y="182"/>
                    <a:pt x="231" y="182"/>
                    <a:pt x="231" y="182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4" y="178"/>
                    <a:pt x="244" y="178"/>
                    <a:pt x="244" y="178"/>
                  </a:cubicBezTo>
                  <a:cubicBezTo>
                    <a:pt x="244" y="174"/>
                    <a:pt x="244" y="174"/>
                    <a:pt x="244" y="174"/>
                  </a:cubicBezTo>
                  <a:cubicBezTo>
                    <a:pt x="244" y="171"/>
                    <a:pt x="244" y="171"/>
                    <a:pt x="244" y="171"/>
                  </a:cubicBezTo>
                  <a:lnTo>
                    <a:pt x="242" y="171"/>
                  </a:lnTo>
                  <a:close/>
                  <a:moveTo>
                    <a:pt x="80" y="146"/>
                  </a:moveTo>
                  <a:cubicBezTo>
                    <a:pt x="81" y="148"/>
                    <a:pt x="81" y="148"/>
                    <a:pt x="81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6"/>
                    <a:pt x="80" y="146"/>
                    <a:pt x="80" y="146"/>
                  </a:cubicBezTo>
                  <a:close/>
                  <a:moveTo>
                    <a:pt x="136" y="185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33" y="183"/>
                    <a:pt x="133" y="183"/>
                    <a:pt x="133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3" y="179"/>
                    <a:pt x="113" y="179"/>
                    <a:pt x="113" y="179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6" y="185"/>
                    <a:pt x="136" y="185"/>
                    <a:pt x="136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5499756" y="3258681"/>
              <a:ext cx="23039" cy="49622"/>
            </a:xfrm>
            <a:custGeom>
              <a:avLst/>
              <a:gdLst>
                <a:gd name="T0" fmla="*/ 0 w 13"/>
                <a:gd name="T1" fmla="*/ 16 h 28"/>
                <a:gd name="T2" fmla="*/ 0 w 13"/>
                <a:gd name="T3" fmla="*/ 16 h 28"/>
                <a:gd name="T4" fmla="*/ 0 w 13"/>
                <a:gd name="T5" fmla="*/ 12 h 28"/>
                <a:gd name="T6" fmla="*/ 0 w 13"/>
                <a:gd name="T7" fmla="*/ 10 h 28"/>
                <a:gd name="T8" fmla="*/ 1 w 13"/>
                <a:gd name="T9" fmla="*/ 12 h 28"/>
                <a:gd name="T10" fmla="*/ 1 w 13"/>
                <a:gd name="T11" fmla="*/ 12 h 28"/>
                <a:gd name="T12" fmla="*/ 1 w 13"/>
                <a:gd name="T13" fmla="*/ 8 h 28"/>
                <a:gd name="T14" fmla="*/ 1 w 13"/>
                <a:gd name="T15" fmla="*/ 8 h 28"/>
                <a:gd name="T16" fmla="*/ 1 w 13"/>
                <a:gd name="T17" fmla="*/ 10 h 28"/>
                <a:gd name="T18" fmla="*/ 1 w 13"/>
                <a:gd name="T19" fmla="*/ 10 h 28"/>
                <a:gd name="T20" fmla="*/ 4 w 13"/>
                <a:gd name="T21" fmla="*/ 2 h 28"/>
                <a:gd name="T22" fmla="*/ 5 w 13"/>
                <a:gd name="T23" fmla="*/ 0 h 28"/>
                <a:gd name="T24" fmla="*/ 9 w 13"/>
                <a:gd name="T25" fmla="*/ 2 h 28"/>
                <a:gd name="T26" fmla="*/ 9 w 13"/>
                <a:gd name="T27" fmla="*/ 2 h 28"/>
                <a:gd name="T28" fmla="*/ 10 w 13"/>
                <a:gd name="T29" fmla="*/ 4 h 28"/>
                <a:gd name="T30" fmla="*/ 13 w 13"/>
                <a:gd name="T31" fmla="*/ 6 h 28"/>
                <a:gd name="T32" fmla="*/ 13 w 13"/>
                <a:gd name="T33" fmla="*/ 6 h 28"/>
                <a:gd name="T34" fmla="*/ 10 w 13"/>
                <a:gd name="T35" fmla="*/ 10 h 28"/>
                <a:gd name="T36" fmla="*/ 10 w 13"/>
                <a:gd name="T37" fmla="*/ 10 h 28"/>
                <a:gd name="T38" fmla="*/ 10 w 13"/>
                <a:gd name="T39" fmla="*/ 13 h 28"/>
                <a:gd name="T40" fmla="*/ 10 w 13"/>
                <a:gd name="T41" fmla="*/ 13 h 28"/>
                <a:gd name="T42" fmla="*/ 13 w 13"/>
                <a:gd name="T43" fmla="*/ 16 h 28"/>
                <a:gd name="T44" fmla="*/ 13 w 13"/>
                <a:gd name="T45" fmla="*/ 16 h 28"/>
                <a:gd name="T46" fmla="*/ 13 w 13"/>
                <a:gd name="T47" fmla="*/ 21 h 28"/>
                <a:gd name="T48" fmla="*/ 13 w 13"/>
                <a:gd name="T49" fmla="*/ 21 h 28"/>
                <a:gd name="T50" fmla="*/ 10 w 13"/>
                <a:gd name="T51" fmla="*/ 25 h 28"/>
                <a:gd name="T52" fmla="*/ 9 w 13"/>
                <a:gd name="T53" fmla="*/ 28 h 28"/>
                <a:gd name="T54" fmla="*/ 9 w 13"/>
                <a:gd name="T55" fmla="*/ 28 h 28"/>
                <a:gd name="T56" fmla="*/ 5 w 13"/>
                <a:gd name="T57" fmla="*/ 28 h 28"/>
                <a:gd name="T58" fmla="*/ 4 w 13"/>
                <a:gd name="T59" fmla="*/ 28 h 28"/>
                <a:gd name="T60" fmla="*/ 4 w 13"/>
                <a:gd name="T61" fmla="*/ 25 h 28"/>
                <a:gd name="T62" fmla="*/ 4 w 13"/>
                <a:gd name="T63" fmla="*/ 25 h 28"/>
                <a:gd name="T64" fmla="*/ 0 w 13"/>
                <a:gd name="T65" fmla="*/ 16 h 28"/>
                <a:gd name="T66" fmla="*/ 0 w 13"/>
                <a:gd name="T67" fmla="*/ 16 h 28"/>
                <a:gd name="T68" fmla="*/ 0 w 13"/>
                <a:gd name="T69" fmla="*/ 16 h 28"/>
                <a:gd name="T70" fmla="*/ 0 w 13"/>
                <a:gd name="T71" fmla="*/ 16 h 28"/>
                <a:gd name="T72" fmla="*/ 0 w 13"/>
                <a:gd name="T73" fmla="*/ 16 h 28"/>
                <a:gd name="T74" fmla="*/ 0 w 13"/>
                <a:gd name="T75" fmla="*/ 16 h 28"/>
                <a:gd name="T76" fmla="*/ 0 w 13"/>
                <a:gd name="T77" fmla="*/ 16 h 28"/>
                <a:gd name="T78" fmla="*/ 0 w 13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28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5373928" y="3131081"/>
              <a:ext cx="49622" cy="49622"/>
            </a:xfrm>
            <a:custGeom>
              <a:avLst/>
              <a:gdLst>
                <a:gd name="T0" fmla="*/ 13 w 21"/>
                <a:gd name="T1" fmla="*/ 0 h 21"/>
                <a:gd name="T2" fmla="*/ 10 w 21"/>
                <a:gd name="T3" fmla="*/ 0 h 21"/>
                <a:gd name="T4" fmla="*/ 7 w 21"/>
                <a:gd name="T5" fmla="*/ 0 h 21"/>
                <a:gd name="T6" fmla="*/ 4 w 21"/>
                <a:gd name="T7" fmla="*/ 1 h 21"/>
                <a:gd name="T8" fmla="*/ 3 w 21"/>
                <a:gd name="T9" fmla="*/ 10 h 21"/>
                <a:gd name="T10" fmla="*/ 0 w 21"/>
                <a:gd name="T11" fmla="*/ 13 h 21"/>
                <a:gd name="T12" fmla="*/ 1 w 21"/>
                <a:gd name="T13" fmla="*/ 13 h 21"/>
                <a:gd name="T14" fmla="*/ 8 w 21"/>
                <a:gd name="T15" fmla="*/ 14 h 21"/>
                <a:gd name="T16" fmla="*/ 10 w 21"/>
                <a:gd name="T17" fmla="*/ 14 h 21"/>
                <a:gd name="T18" fmla="*/ 11 w 21"/>
                <a:gd name="T19" fmla="*/ 16 h 21"/>
                <a:gd name="T20" fmla="*/ 13 w 21"/>
                <a:gd name="T21" fmla="*/ 20 h 21"/>
                <a:gd name="T22" fmla="*/ 14 w 21"/>
                <a:gd name="T23" fmla="*/ 21 h 21"/>
                <a:gd name="T24" fmla="*/ 14 w 21"/>
                <a:gd name="T25" fmla="*/ 21 h 21"/>
                <a:gd name="T26" fmla="*/ 15 w 21"/>
                <a:gd name="T27" fmla="*/ 21 h 21"/>
                <a:gd name="T28" fmla="*/ 15 w 21"/>
                <a:gd name="T29" fmla="*/ 21 h 21"/>
                <a:gd name="T30" fmla="*/ 20 w 21"/>
                <a:gd name="T31" fmla="*/ 20 h 21"/>
                <a:gd name="T32" fmla="*/ 21 w 21"/>
                <a:gd name="T33" fmla="*/ 21 h 21"/>
                <a:gd name="T34" fmla="*/ 20 w 21"/>
                <a:gd name="T35" fmla="*/ 17 h 21"/>
                <a:gd name="T36" fmla="*/ 18 w 21"/>
                <a:gd name="T37" fmla="*/ 13 h 21"/>
                <a:gd name="T38" fmla="*/ 15 w 21"/>
                <a:gd name="T39" fmla="*/ 10 h 21"/>
                <a:gd name="T40" fmla="*/ 13 w 21"/>
                <a:gd name="T41" fmla="*/ 10 h 21"/>
                <a:gd name="T42" fmla="*/ 14 w 21"/>
                <a:gd name="T43" fmla="*/ 7 h 21"/>
                <a:gd name="T44" fmla="*/ 15 w 21"/>
                <a:gd name="T45" fmla="*/ 6 h 21"/>
                <a:gd name="T46" fmla="*/ 17 w 21"/>
                <a:gd name="T47" fmla="*/ 7 h 21"/>
                <a:gd name="T48" fmla="*/ 17 w 21"/>
                <a:gd name="T49" fmla="*/ 4 h 21"/>
                <a:gd name="T50" fmla="*/ 16 w 21"/>
                <a:gd name="T51" fmla="*/ 1 h 21"/>
                <a:gd name="T52" fmla="*/ 14 w 21"/>
                <a:gd name="T53" fmla="*/ 0 h 21"/>
                <a:gd name="T54" fmla="*/ 13 w 21"/>
                <a:gd name="T5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5639761" y="3258681"/>
              <a:ext cx="12406" cy="21267"/>
            </a:xfrm>
            <a:custGeom>
              <a:avLst/>
              <a:gdLst>
                <a:gd name="T0" fmla="*/ 1 w 5"/>
                <a:gd name="T1" fmla="*/ 3 h 9"/>
                <a:gd name="T2" fmla="*/ 1 w 5"/>
                <a:gd name="T3" fmla="*/ 4 h 9"/>
                <a:gd name="T4" fmla="*/ 2 w 5"/>
                <a:gd name="T5" fmla="*/ 5 h 9"/>
                <a:gd name="T6" fmla="*/ 2 w 5"/>
                <a:gd name="T7" fmla="*/ 5 h 9"/>
                <a:gd name="T8" fmla="*/ 2 w 5"/>
                <a:gd name="T9" fmla="*/ 6 h 9"/>
                <a:gd name="T10" fmla="*/ 1 w 5"/>
                <a:gd name="T11" fmla="*/ 7 h 9"/>
                <a:gd name="T12" fmla="*/ 1 w 5"/>
                <a:gd name="T13" fmla="*/ 7 h 9"/>
                <a:gd name="T14" fmla="*/ 2 w 5"/>
                <a:gd name="T15" fmla="*/ 9 h 9"/>
                <a:gd name="T16" fmla="*/ 4 w 5"/>
                <a:gd name="T17" fmla="*/ 9 h 9"/>
                <a:gd name="T18" fmla="*/ 5 w 5"/>
                <a:gd name="T19" fmla="*/ 9 h 9"/>
                <a:gd name="T20" fmla="*/ 4 w 5"/>
                <a:gd name="T21" fmla="*/ 8 h 9"/>
                <a:gd name="T22" fmla="*/ 4 w 5"/>
                <a:gd name="T23" fmla="*/ 6 h 9"/>
                <a:gd name="T24" fmla="*/ 3 w 5"/>
                <a:gd name="T25" fmla="*/ 6 h 9"/>
                <a:gd name="T26" fmla="*/ 3 w 5"/>
                <a:gd name="T27" fmla="*/ 5 h 9"/>
                <a:gd name="T28" fmla="*/ 3 w 5"/>
                <a:gd name="T29" fmla="*/ 2 h 9"/>
                <a:gd name="T30" fmla="*/ 3 w 5"/>
                <a:gd name="T31" fmla="*/ 0 h 9"/>
                <a:gd name="T32" fmla="*/ 1 w 5"/>
                <a:gd name="T33" fmla="*/ 0 h 9"/>
                <a:gd name="T34" fmla="*/ 1 w 5"/>
                <a:gd name="T35" fmla="*/ 2 h 9"/>
                <a:gd name="T36" fmla="*/ 1 w 5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1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7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8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5049613" y="3063737"/>
              <a:ext cx="593694" cy="510399"/>
            </a:xfrm>
            <a:custGeom>
              <a:avLst/>
              <a:gdLst>
                <a:gd name="T0" fmla="*/ 328 w 335"/>
                <a:gd name="T1" fmla="*/ 173 h 288"/>
                <a:gd name="T2" fmla="*/ 285 w 335"/>
                <a:gd name="T3" fmla="*/ 167 h 288"/>
                <a:gd name="T4" fmla="*/ 268 w 335"/>
                <a:gd name="T5" fmla="*/ 143 h 288"/>
                <a:gd name="T6" fmla="*/ 264 w 335"/>
                <a:gd name="T7" fmla="*/ 138 h 288"/>
                <a:gd name="T8" fmla="*/ 259 w 335"/>
                <a:gd name="T9" fmla="*/ 138 h 288"/>
                <a:gd name="T10" fmla="*/ 246 w 335"/>
                <a:gd name="T11" fmla="*/ 120 h 288"/>
                <a:gd name="T12" fmla="*/ 240 w 335"/>
                <a:gd name="T13" fmla="*/ 110 h 288"/>
                <a:gd name="T14" fmla="*/ 244 w 335"/>
                <a:gd name="T15" fmla="*/ 104 h 288"/>
                <a:gd name="T16" fmla="*/ 232 w 335"/>
                <a:gd name="T17" fmla="*/ 94 h 288"/>
                <a:gd name="T18" fmla="*/ 227 w 335"/>
                <a:gd name="T19" fmla="*/ 86 h 288"/>
                <a:gd name="T20" fmla="*/ 219 w 335"/>
                <a:gd name="T21" fmla="*/ 81 h 288"/>
                <a:gd name="T22" fmla="*/ 214 w 335"/>
                <a:gd name="T23" fmla="*/ 66 h 288"/>
                <a:gd name="T24" fmla="*/ 202 w 335"/>
                <a:gd name="T25" fmla="*/ 66 h 288"/>
                <a:gd name="T26" fmla="*/ 196 w 335"/>
                <a:gd name="T27" fmla="*/ 57 h 288"/>
                <a:gd name="T28" fmla="*/ 179 w 335"/>
                <a:gd name="T29" fmla="*/ 57 h 288"/>
                <a:gd name="T30" fmla="*/ 149 w 335"/>
                <a:gd name="T31" fmla="*/ 50 h 288"/>
                <a:gd name="T32" fmla="*/ 100 w 335"/>
                <a:gd name="T33" fmla="*/ 13 h 288"/>
                <a:gd name="T34" fmla="*/ 64 w 335"/>
                <a:gd name="T35" fmla="*/ 0 h 288"/>
                <a:gd name="T36" fmla="*/ 49 w 335"/>
                <a:gd name="T37" fmla="*/ 30 h 288"/>
                <a:gd name="T38" fmla="*/ 42 w 335"/>
                <a:gd name="T39" fmla="*/ 39 h 288"/>
                <a:gd name="T40" fmla="*/ 26 w 335"/>
                <a:gd name="T41" fmla="*/ 47 h 288"/>
                <a:gd name="T42" fmla="*/ 7 w 335"/>
                <a:gd name="T43" fmla="*/ 51 h 288"/>
                <a:gd name="T44" fmla="*/ 3 w 335"/>
                <a:gd name="T45" fmla="*/ 66 h 288"/>
                <a:gd name="T46" fmla="*/ 3 w 335"/>
                <a:gd name="T47" fmla="*/ 74 h 288"/>
                <a:gd name="T48" fmla="*/ 13 w 335"/>
                <a:gd name="T49" fmla="*/ 82 h 288"/>
                <a:gd name="T50" fmla="*/ 34 w 335"/>
                <a:gd name="T51" fmla="*/ 112 h 288"/>
                <a:gd name="T52" fmla="*/ 44 w 335"/>
                <a:gd name="T53" fmla="*/ 126 h 288"/>
                <a:gd name="T54" fmla="*/ 46 w 335"/>
                <a:gd name="T55" fmla="*/ 139 h 288"/>
                <a:gd name="T56" fmla="*/ 57 w 335"/>
                <a:gd name="T57" fmla="*/ 147 h 288"/>
                <a:gd name="T58" fmla="*/ 70 w 335"/>
                <a:gd name="T59" fmla="*/ 166 h 288"/>
                <a:gd name="T60" fmla="*/ 74 w 335"/>
                <a:gd name="T61" fmla="*/ 175 h 288"/>
                <a:gd name="T62" fmla="*/ 76 w 335"/>
                <a:gd name="T63" fmla="*/ 197 h 288"/>
                <a:gd name="T64" fmla="*/ 92 w 335"/>
                <a:gd name="T65" fmla="*/ 215 h 288"/>
                <a:gd name="T66" fmla="*/ 105 w 335"/>
                <a:gd name="T67" fmla="*/ 228 h 288"/>
                <a:gd name="T68" fmla="*/ 113 w 335"/>
                <a:gd name="T69" fmla="*/ 244 h 288"/>
                <a:gd name="T70" fmla="*/ 127 w 335"/>
                <a:gd name="T71" fmla="*/ 265 h 288"/>
                <a:gd name="T72" fmla="*/ 133 w 335"/>
                <a:gd name="T73" fmla="*/ 274 h 288"/>
                <a:gd name="T74" fmla="*/ 137 w 335"/>
                <a:gd name="T75" fmla="*/ 288 h 288"/>
                <a:gd name="T76" fmla="*/ 145 w 335"/>
                <a:gd name="T77" fmla="*/ 278 h 288"/>
                <a:gd name="T78" fmla="*/ 149 w 335"/>
                <a:gd name="T79" fmla="*/ 266 h 288"/>
                <a:gd name="T80" fmla="*/ 166 w 335"/>
                <a:gd name="T81" fmla="*/ 266 h 288"/>
                <a:gd name="T82" fmla="*/ 198 w 335"/>
                <a:gd name="T83" fmla="*/ 268 h 288"/>
                <a:gd name="T84" fmla="*/ 206 w 335"/>
                <a:gd name="T85" fmla="*/ 274 h 288"/>
                <a:gd name="T86" fmla="*/ 218 w 335"/>
                <a:gd name="T87" fmla="*/ 257 h 288"/>
                <a:gd name="T88" fmla="*/ 242 w 335"/>
                <a:gd name="T89" fmla="*/ 245 h 288"/>
                <a:gd name="T90" fmla="*/ 328 w 335"/>
                <a:gd name="T91" fmla="*/ 221 h 288"/>
                <a:gd name="T92" fmla="*/ 335 w 335"/>
                <a:gd name="T93" fmla="*/ 188 h 288"/>
                <a:gd name="T94" fmla="*/ 333 w 335"/>
                <a:gd name="T95" fmla="*/ 180 h 288"/>
                <a:gd name="T96" fmla="*/ 333 w 335"/>
                <a:gd name="T97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88">
                  <a:moveTo>
                    <a:pt x="333" y="180"/>
                  </a:moveTo>
                  <a:lnTo>
                    <a:pt x="329" y="177"/>
                  </a:lnTo>
                  <a:lnTo>
                    <a:pt x="328" y="173"/>
                  </a:lnTo>
                  <a:lnTo>
                    <a:pt x="328" y="173"/>
                  </a:lnTo>
                  <a:lnTo>
                    <a:pt x="325" y="171"/>
                  </a:lnTo>
                  <a:lnTo>
                    <a:pt x="324" y="173"/>
                  </a:lnTo>
                  <a:lnTo>
                    <a:pt x="308" y="170"/>
                  </a:lnTo>
                  <a:lnTo>
                    <a:pt x="285" y="167"/>
                  </a:lnTo>
                  <a:lnTo>
                    <a:pt x="280" y="160"/>
                  </a:lnTo>
                  <a:lnTo>
                    <a:pt x="271" y="148"/>
                  </a:lnTo>
                  <a:lnTo>
                    <a:pt x="270" y="144"/>
                  </a:lnTo>
                  <a:lnTo>
                    <a:pt x="268" y="143"/>
                  </a:lnTo>
                  <a:lnTo>
                    <a:pt x="264" y="143"/>
                  </a:lnTo>
                  <a:lnTo>
                    <a:pt x="264" y="140"/>
                  </a:lnTo>
                  <a:lnTo>
                    <a:pt x="267" y="138"/>
                  </a:lnTo>
                  <a:lnTo>
                    <a:pt x="264" y="138"/>
                  </a:lnTo>
                  <a:lnTo>
                    <a:pt x="263" y="139"/>
                  </a:lnTo>
                  <a:lnTo>
                    <a:pt x="263" y="138"/>
                  </a:lnTo>
                  <a:lnTo>
                    <a:pt x="262" y="138"/>
                  </a:lnTo>
                  <a:lnTo>
                    <a:pt x="259" y="138"/>
                  </a:lnTo>
                  <a:lnTo>
                    <a:pt x="255" y="135"/>
                  </a:lnTo>
                  <a:lnTo>
                    <a:pt x="254" y="131"/>
                  </a:lnTo>
                  <a:lnTo>
                    <a:pt x="250" y="123"/>
                  </a:lnTo>
                  <a:lnTo>
                    <a:pt x="246" y="120"/>
                  </a:lnTo>
                  <a:lnTo>
                    <a:pt x="244" y="116"/>
                  </a:lnTo>
                  <a:lnTo>
                    <a:pt x="246" y="118"/>
                  </a:lnTo>
                  <a:lnTo>
                    <a:pt x="242" y="112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2" y="110"/>
                  </a:lnTo>
                  <a:lnTo>
                    <a:pt x="244" y="108"/>
                  </a:lnTo>
                  <a:lnTo>
                    <a:pt x="244" y="104"/>
                  </a:lnTo>
                  <a:lnTo>
                    <a:pt x="242" y="103"/>
                  </a:lnTo>
                  <a:lnTo>
                    <a:pt x="240" y="99"/>
                  </a:lnTo>
                  <a:lnTo>
                    <a:pt x="236" y="95"/>
                  </a:lnTo>
                  <a:lnTo>
                    <a:pt x="232" y="94"/>
                  </a:lnTo>
                  <a:lnTo>
                    <a:pt x="232" y="90"/>
                  </a:lnTo>
                  <a:lnTo>
                    <a:pt x="231" y="91"/>
                  </a:lnTo>
                  <a:lnTo>
                    <a:pt x="228" y="90"/>
                  </a:lnTo>
                  <a:lnTo>
                    <a:pt x="227" y="86"/>
                  </a:lnTo>
                  <a:lnTo>
                    <a:pt x="227" y="83"/>
                  </a:lnTo>
                  <a:lnTo>
                    <a:pt x="224" y="83"/>
                  </a:lnTo>
                  <a:lnTo>
                    <a:pt x="220" y="82"/>
                  </a:lnTo>
                  <a:lnTo>
                    <a:pt x="219" y="81"/>
                  </a:lnTo>
                  <a:lnTo>
                    <a:pt x="219" y="78"/>
                  </a:lnTo>
                  <a:lnTo>
                    <a:pt x="219" y="74"/>
                  </a:lnTo>
                  <a:lnTo>
                    <a:pt x="215" y="70"/>
                  </a:lnTo>
                  <a:lnTo>
                    <a:pt x="214" y="66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3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198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79" y="57"/>
                  </a:lnTo>
                  <a:lnTo>
                    <a:pt x="157" y="53"/>
                  </a:lnTo>
                  <a:lnTo>
                    <a:pt x="154" y="53"/>
                  </a:lnTo>
                  <a:lnTo>
                    <a:pt x="153" y="53"/>
                  </a:lnTo>
                  <a:lnTo>
                    <a:pt x="149" y="50"/>
                  </a:lnTo>
                  <a:lnTo>
                    <a:pt x="143" y="43"/>
                  </a:lnTo>
                  <a:lnTo>
                    <a:pt x="122" y="29"/>
                  </a:lnTo>
                  <a:lnTo>
                    <a:pt x="114" y="23"/>
                  </a:lnTo>
                  <a:lnTo>
                    <a:pt x="100" y="13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48" y="8"/>
                  </a:lnTo>
                  <a:lnTo>
                    <a:pt x="32" y="12"/>
                  </a:lnTo>
                  <a:lnTo>
                    <a:pt x="49" y="30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4" y="39"/>
                  </a:lnTo>
                  <a:lnTo>
                    <a:pt x="30" y="43"/>
                  </a:lnTo>
                  <a:lnTo>
                    <a:pt x="26" y="47"/>
                  </a:lnTo>
                  <a:lnTo>
                    <a:pt x="25" y="51"/>
                  </a:lnTo>
                  <a:lnTo>
                    <a:pt x="21" y="53"/>
                  </a:lnTo>
                  <a:lnTo>
                    <a:pt x="12" y="53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55"/>
                  </a:lnTo>
                  <a:lnTo>
                    <a:pt x="3" y="61"/>
                  </a:lnTo>
                  <a:lnTo>
                    <a:pt x="3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8" y="74"/>
                  </a:lnTo>
                  <a:lnTo>
                    <a:pt x="12" y="77"/>
                  </a:lnTo>
                  <a:lnTo>
                    <a:pt x="13" y="82"/>
                  </a:lnTo>
                  <a:lnTo>
                    <a:pt x="21" y="94"/>
                  </a:lnTo>
                  <a:lnTo>
                    <a:pt x="29" y="107"/>
                  </a:lnTo>
                  <a:lnTo>
                    <a:pt x="32" y="110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6"/>
                  </a:lnTo>
                  <a:lnTo>
                    <a:pt x="38" y="120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31"/>
                  </a:lnTo>
                  <a:lnTo>
                    <a:pt x="42" y="134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3"/>
                  </a:lnTo>
                  <a:lnTo>
                    <a:pt x="53" y="144"/>
                  </a:lnTo>
                  <a:lnTo>
                    <a:pt x="57" y="147"/>
                  </a:lnTo>
                  <a:lnTo>
                    <a:pt x="62" y="152"/>
                  </a:lnTo>
                  <a:lnTo>
                    <a:pt x="66" y="158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3" y="167"/>
                  </a:lnTo>
                  <a:lnTo>
                    <a:pt x="70" y="167"/>
                  </a:lnTo>
                  <a:lnTo>
                    <a:pt x="73" y="170"/>
                  </a:lnTo>
                  <a:lnTo>
                    <a:pt x="74" y="175"/>
                  </a:lnTo>
                  <a:lnTo>
                    <a:pt x="74" y="180"/>
                  </a:lnTo>
                  <a:lnTo>
                    <a:pt x="74" y="187"/>
                  </a:lnTo>
                  <a:lnTo>
                    <a:pt x="76" y="195"/>
                  </a:lnTo>
                  <a:lnTo>
                    <a:pt x="76" y="197"/>
                  </a:lnTo>
                  <a:lnTo>
                    <a:pt x="78" y="201"/>
                  </a:lnTo>
                  <a:lnTo>
                    <a:pt x="82" y="208"/>
                  </a:lnTo>
                  <a:lnTo>
                    <a:pt x="88" y="213"/>
                  </a:lnTo>
                  <a:lnTo>
                    <a:pt x="92" y="215"/>
                  </a:lnTo>
                  <a:lnTo>
                    <a:pt x="96" y="217"/>
                  </a:lnTo>
                  <a:lnTo>
                    <a:pt x="101" y="223"/>
                  </a:lnTo>
                  <a:lnTo>
                    <a:pt x="104" y="224"/>
                  </a:lnTo>
                  <a:lnTo>
                    <a:pt x="105" y="228"/>
                  </a:lnTo>
                  <a:lnTo>
                    <a:pt x="106" y="231"/>
                  </a:lnTo>
                  <a:lnTo>
                    <a:pt x="109" y="235"/>
                  </a:lnTo>
                  <a:lnTo>
                    <a:pt x="110" y="240"/>
                  </a:lnTo>
                  <a:lnTo>
                    <a:pt x="113" y="244"/>
                  </a:lnTo>
                  <a:lnTo>
                    <a:pt x="114" y="248"/>
                  </a:lnTo>
                  <a:lnTo>
                    <a:pt x="117" y="252"/>
                  </a:lnTo>
                  <a:lnTo>
                    <a:pt x="119" y="258"/>
                  </a:lnTo>
                  <a:lnTo>
                    <a:pt x="127" y="265"/>
                  </a:lnTo>
                  <a:lnTo>
                    <a:pt x="130" y="268"/>
                  </a:lnTo>
                  <a:lnTo>
                    <a:pt x="130" y="272"/>
                  </a:lnTo>
                  <a:lnTo>
                    <a:pt x="131" y="272"/>
                  </a:lnTo>
                  <a:lnTo>
                    <a:pt x="133" y="274"/>
                  </a:lnTo>
                  <a:lnTo>
                    <a:pt x="135" y="278"/>
                  </a:lnTo>
                  <a:lnTo>
                    <a:pt x="137" y="281"/>
                  </a:lnTo>
                  <a:lnTo>
                    <a:pt x="137" y="285"/>
                  </a:lnTo>
                  <a:lnTo>
                    <a:pt x="137" y="288"/>
                  </a:lnTo>
                  <a:lnTo>
                    <a:pt x="139" y="285"/>
                  </a:lnTo>
                  <a:lnTo>
                    <a:pt x="141" y="284"/>
                  </a:lnTo>
                  <a:lnTo>
                    <a:pt x="145" y="280"/>
                  </a:lnTo>
                  <a:lnTo>
                    <a:pt x="145" y="278"/>
                  </a:lnTo>
                  <a:lnTo>
                    <a:pt x="143" y="276"/>
                  </a:lnTo>
                  <a:lnTo>
                    <a:pt x="143" y="268"/>
                  </a:lnTo>
                  <a:lnTo>
                    <a:pt x="145" y="266"/>
                  </a:lnTo>
                  <a:lnTo>
                    <a:pt x="149" y="266"/>
                  </a:lnTo>
                  <a:lnTo>
                    <a:pt x="150" y="266"/>
                  </a:lnTo>
                  <a:lnTo>
                    <a:pt x="154" y="268"/>
                  </a:lnTo>
                  <a:lnTo>
                    <a:pt x="161" y="268"/>
                  </a:lnTo>
                  <a:lnTo>
                    <a:pt x="166" y="266"/>
                  </a:lnTo>
                  <a:lnTo>
                    <a:pt x="174" y="266"/>
                  </a:lnTo>
                  <a:lnTo>
                    <a:pt x="179" y="266"/>
                  </a:lnTo>
                  <a:lnTo>
                    <a:pt x="183" y="268"/>
                  </a:lnTo>
                  <a:lnTo>
                    <a:pt x="198" y="268"/>
                  </a:lnTo>
                  <a:lnTo>
                    <a:pt x="200" y="270"/>
                  </a:lnTo>
                  <a:lnTo>
                    <a:pt x="202" y="272"/>
                  </a:lnTo>
                  <a:lnTo>
                    <a:pt x="202" y="274"/>
                  </a:lnTo>
                  <a:lnTo>
                    <a:pt x="206" y="274"/>
                  </a:lnTo>
                  <a:lnTo>
                    <a:pt x="210" y="274"/>
                  </a:lnTo>
                  <a:lnTo>
                    <a:pt x="211" y="270"/>
                  </a:lnTo>
                  <a:lnTo>
                    <a:pt x="215" y="262"/>
                  </a:lnTo>
                  <a:lnTo>
                    <a:pt x="218" y="257"/>
                  </a:lnTo>
                  <a:lnTo>
                    <a:pt x="223" y="253"/>
                  </a:lnTo>
                  <a:lnTo>
                    <a:pt x="228" y="249"/>
                  </a:lnTo>
                  <a:lnTo>
                    <a:pt x="236" y="245"/>
                  </a:lnTo>
                  <a:lnTo>
                    <a:pt x="242" y="245"/>
                  </a:lnTo>
                  <a:lnTo>
                    <a:pt x="281" y="236"/>
                  </a:lnTo>
                  <a:lnTo>
                    <a:pt x="281" y="236"/>
                  </a:lnTo>
                  <a:lnTo>
                    <a:pt x="308" y="228"/>
                  </a:lnTo>
                  <a:lnTo>
                    <a:pt x="328" y="221"/>
                  </a:lnTo>
                  <a:lnTo>
                    <a:pt x="328" y="219"/>
                  </a:lnTo>
                  <a:lnTo>
                    <a:pt x="328" y="217"/>
                  </a:lnTo>
                  <a:lnTo>
                    <a:pt x="333" y="196"/>
                  </a:lnTo>
                  <a:lnTo>
                    <a:pt x="335" y="188"/>
                  </a:lnTo>
                  <a:lnTo>
                    <a:pt x="335" y="184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lnTo>
                    <a:pt x="333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5288861" y="3481980"/>
              <a:ext cx="336721" cy="217983"/>
            </a:xfrm>
            <a:custGeom>
              <a:avLst/>
              <a:gdLst>
                <a:gd name="T0" fmla="*/ 184 w 190"/>
                <a:gd name="T1" fmla="*/ 117 h 123"/>
                <a:gd name="T2" fmla="*/ 176 w 190"/>
                <a:gd name="T3" fmla="*/ 117 h 123"/>
                <a:gd name="T4" fmla="*/ 173 w 190"/>
                <a:gd name="T5" fmla="*/ 122 h 123"/>
                <a:gd name="T6" fmla="*/ 186 w 190"/>
                <a:gd name="T7" fmla="*/ 123 h 123"/>
                <a:gd name="T8" fmla="*/ 190 w 190"/>
                <a:gd name="T9" fmla="*/ 119 h 123"/>
                <a:gd name="T10" fmla="*/ 186 w 190"/>
                <a:gd name="T11" fmla="*/ 118 h 123"/>
                <a:gd name="T12" fmla="*/ 186 w 190"/>
                <a:gd name="T13" fmla="*/ 118 h 123"/>
                <a:gd name="T14" fmla="*/ 186 w 190"/>
                <a:gd name="T15" fmla="*/ 118 h 123"/>
                <a:gd name="T16" fmla="*/ 164 w 190"/>
                <a:gd name="T17" fmla="*/ 42 h 123"/>
                <a:gd name="T18" fmla="*/ 162 w 190"/>
                <a:gd name="T19" fmla="*/ 36 h 123"/>
                <a:gd name="T20" fmla="*/ 160 w 190"/>
                <a:gd name="T21" fmla="*/ 30 h 123"/>
                <a:gd name="T22" fmla="*/ 157 w 190"/>
                <a:gd name="T23" fmla="*/ 26 h 123"/>
                <a:gd name="T24" fmla="*/ 153 w 190"/>
                <a:gd name="T25" fmla="*/ 16 h 123"/>
                <a:gd name="T26" fmla="*/ 146 w 190"/>
                <a:gd name="T27" fmla="*/ 3 h 123"/>
                <a:gd name="T28" fmla="*/ 146 w 190"/>
                <a:gd name="T29" fmla="*/ 0 h 123"/>
                <a:gd name="T30" fmla="*/ 101 w 190"/>
                <a:gd name="T31" fmla="*/ 9 h 123"/>
                <a:gd name="T32" fmla="*/ 88 w 190"/>
                <a:gd name="T33" fmla="*/ 17 h 123"/>
                <a:gd name="T34" fmla="*/ 80 w 190"/>
                <a:gd name="T35" fmla="*/ 26 h 123"/>
                <a:gd name="T36" fmla="*/ 75 w 190"/>
                <a:gd name="T37" fmla="*/ 38 h 123"/>
                <a:gd name="T38" fmla="*/ 67 w 190"/>
                <a:gd name="T39" fmla="*/ 38 h 123"/>
                <a:gd name="T40" fmla="*/ 65 w 190"/>
                <a:gd name="T41" fmla="*/ 34 h 123"/>
                <a:gd name="T42" fmla="*/ 48 w 190"/>
                <a:gd name="T43" fmla="*/ 32 h 123"/>
                <a:gd name="T44" fmla="*/ 39 w 190"/>
                <a:gd name="T45" fmla="*/ 30 h 123"/>
                <a:gd name="T46" fmla="*/ 26 w 190"/>
                <a:gd name="T47" fmla="*/ 32 h 123"/>
                <a:gd name="T48" fmla="*/ 15 w 190"/>
                <a:gd name="T49" fmla="*/ 30 h 123"/>
                <a:gd name="T50" fmla="*/ 10 w 190"/>
                <a:gd name="T51" fmla="*/ 30 h 123"/>
                <a:gd name="T52" fmla="*/ 8 w 190"/>
                <a:gd name="T53" fmla="*/ 40 h 123"/>
                <a:gd name="T54" fmla="*/ 10 w 190"/>
                <a:gd name="T55" fmla="*/ 44 h 123"/>
                <a:gd name="T56" fmla="*/ 4 w 190"/>
                <a:gd name="T57" fmla="*/ 49 h 123"/>
                <a:gd name="T58" fmla="*/ 4 w 190"/>
                <a:gd name="T59" fmla="*/ 53 h 123"/>
                <a:gd name="T60" fmla="*/ 2 w 190"/>
                <a:gd name="T61" fmla="*/ 62 h 123"/>
                <a:gd name="T62" fmla="*/ 4 w 190"/>
                <a:gd name="T63" fmla="*/ 70 h 123"/>
                <a:gd name="T64" fmla="*/ 0 w 190"/>
                <a:gd name="T65" fmla="*/ 70 h 123"/>
                <a:gd name="T66" fmla="*/ 6 w 190"/>
                <a:gd name="T67" fmla="*/ 78 h 123"/>
                <a:gd name="T68" fmla="*/ 11 w 190"/>
                <a:gd name="T69" fmla="*/ 97 h 123"/>
                <a:gd name="T70" fmla="*/ 11 w 190"/>
                <a:gd name="T71" fmla="*/ 105 h 123"/>
                <a:gd name="T72" fmla="*/ 14 w 190"/>
                <a:gd name="T73" fmla="*/ 110 h 123"/>
                <a:gd name="T74" fmla="*/ 15 w 190"/>
                <a:gd name="T75" fmla="*/ 117 h 123"/>
                <a:gd name="T76" fmla="*/ 22 w 190"/>
                <a:gd name="T77" fmla="*/ 117 h 123"/>
                <a:gd name="T78" fmla="*/ 27 w 190"/>
                <a:gd name="T79" fmla="*/ 118 h 123"/>
                <a:gd name="T80" fmla="*/ 35 w 190"/>
                <a:gd name="T81" fmla="*/ 117 h 123"/>
                <a:gd name="T82" fmla="*/ 39 w 190"/>
                <a:gd name="T83" fmla="*/ 114 h 123"/>
                <a:gd name="T84" fmla="*/ 42 w 190"/>
                <a:gd name="T85" fmla="*/ 113 h 123"/>
                <a:gd name="T86" fmla="*/ 46 w 190"/>
                <a:gd name="T87" fmla="*/ 110 h 123"/>
                <a:gd name="T88" fmla="*/ 53 w 190"/>
                <a:gd name="T89" fmla="*/ 105 h 123"/>
                <a:gd name="T90" fmla="*/ 71 w 190"/>
                <a:gd name="T91" fmla="*/ 102 h 123"/>
                <a:gd name="T92" fmla="*/ 80 w 190"/>
                <a:gd name="T93" fmla="*/ 97 h 123"/>
                <a:gd name="T94" fmla="*/ 88 w 190"/>
                <a:gd name="T95" fmla="*/ 93 h 123"/>
                <a:gd name="T96" fmla="*/ 93 w 190"/>
                <a:gd name="T97" fmla="*/ 93 h 123"/>
                <a:gd name="T98" fmla="*/ 101 w 190"/>
                <a:gd name="T99" fmla="*/ 87 h 123"/>
                <a:gd name="T100" fmla="*/ 111 w 190"/>
                <a:gd name="T101" fmla="*/ 80 h 123"/>
                <a:gd name="T102" fmla="*/ 127 w 190"/>
                <a:gd name="T103" fmla="*/ 76 h 123"/>
                <a:gd name="T104" fmla="*/ 140 w 190"/>
                <a:gd name="T105" fmla="*/ 70 h 123"/>
                <a:gd name="T106" fmla="*/ 145 w 190"/>
                <a:gd name="T107" fmla="*/ 66 h 123"/>
                <a:gd name="T108" fmla="*/ 150 w 190"/>
                <a:gd name="T109" fmla="*/ 65 h 123"/>
                <a:gd name="T110" fmla="*/ 153 w 190"/>
                <a:gd name="T111" fmla="*/ 60 h 123"/>
                <a:gd name="T112" fmla="*/ 154 w 190"/>
                <a:gd name="T113" fmla="*/ 52 h 123"/>
                <a:gd name="T114" fmla="*/ 166 w 190"/>
                <a:gd name="T115" fmla="*/ 44 h 123"/>
                <a:gd name="T116" fmla="*/ 164 w 190"/>
                <a:gd name="T117" fmla="*/ 42 h 123"/>
                <a:gd name="T118" fmla="*/ 164 w 190"/>
                <a:gd name="T119" fmla="*/ 42 h 123"/>
                <a:gd name="T120" fmla="*/ 164 w 190"/>
                <a:gd name="T121" fmla="*/ 42 h 123"/>
                <a:gd name="T122" fmla="*/ 164 w 190"/>
                <a:gd name="T123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23">
                  <a:moveTo>
                    <a:pt x="186" y="118"/>
                  </a:moveTo>
                  <a:lnTo>
                    <a:pt x="184" y="117"/>
                  </a:lnTo>
                  <a:lnTo>
                    <a:pt x="180" y="118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3" y="122"/>
                  </a:lnTo>
                  <a:lnTo>
                    <a:pt x="180" y="123"/>
                  </a:lnTo>
                  <a:lnTo>
                    <a:pt x="186" y="123"/>
                  </a:lnTo>
                  <a:lnTo>
                    <a:pt x="189" y="122"/>
                  </a:lnTo>
                  <a:lnTo>
                    <a:pt x="190" y="119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close/>
                  <a:moveTo>
                    <a:pt x="164" y="42"/>
                  </a:moveTo>
                  <a:lnTo>
                    <a:pt x="162" y="40"/>
                  </a:lnTo>
                  <a:lnTo>
                    <a:pt x="162" y="36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6" y="22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46" y="3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07" y="9"/>
                  </a:lnTo>
                  <a:lnTo>
                    <a:pt x="101" y="9"/>
                  </a:lnTo>
                  <a:lnTo>
                    <a:pt x="93" y="13"/>
                  </a:lnTo>
                  <a:lnTo>
                    <a:pt x="88" y="17"/>
                  </a:lnTo>
                  <a:lnTo>
                    <a:pt x="83" y="21"/>
                  </a:lnTo>
                  <a:lnTo>
                    <a:pt x="80" y="26"/>
                  </a:lnTo>
                  <a:lnTo>
                    <a:pt x="76" y="34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5" y="34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4" y="30"/>
                  </a:lnTo>
                  <a:lnTo>
                    <a:pt x="39" y="30"/>
                  </a:lnTo>
                  <a:lnTo>
                    <a:pt x="31" y="30"/>
                  </a:lnTo>
                  <a:lnTo>
                    <a:pt x="26" y="32"/>
                  </a:lnTo>
                  <a:lnTo>
                    <a:pt x="19" y="32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4" y="73"/>
                  </a:lnTo>
                  <a:lnTo>
                    <a:pt x="6" y="78"/>
                  </a:lnTo>
                  <a:lnTo>
                    <a:pt x="10" y="93"/>
                  </a:lnTo>
                  <a:lnTo>
                    <a:pt x="11" y="97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9" y="117"/>
                  </a:lnTo>
                  <a:lnTo>
                    <a:pt x="22" y="117"/>
                  </a:lnTo>
                  <a:lnTo>
                    <a:pt x="23" y="118"/>
                  </a:lnTo>
                  <a:lnTo>
                    <a:pt x="27" y="118"/>
                  </a:lnTo>
                  <a:lnTo>
                    <a:pt x="32" y="117"/>
                  </a:lnTo>
                  <a:lnTo>
                    <a:pt x="35" y="117"/>
                  </a:lnTo>
                  <a:lnTo>
                    <a:pt x="39" y="117"/>
                  </a:lnTo>
                  <a:lnTo>
                    <a:pt x="39" y="114"/>
                  </a:lnTo>
                  <a:lnTo>
                    <a:pt x="40" y="117"/>
                  </a:lnTo>
                  <a:lnTo>
                    <a:pt x="42" y="113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50" y="106"/>
                  </a:lnTo>
                  <a:lnTo>
                    <a:pt x="53" y="105"/>
                  </a:lnTo>
                  <a:lnTo>
                    <a:pt x="67" y="102"/>
                  </a:lnTo>
                  <a:lnTo>
                    <a:pt x="71" y="102"/>
                  </a:lnTo>
                  <a:lnTo>
                    <a:pt x="75" y="101"/>
                  </a:lnTo>
                  <a:lnTo>
                    <a:pt x="80" y="97"/>
                  </a:lnTo>
                  <a:lnTo>
                    <a:pt x="84" y="95"/>
                  </a:lnTo>
                  <a:lnTo>
                    <a:pt x="88" y="93"/>
                  </a:lnTo>
                  <a:lnTo>
                    <a:pt x="89" y="93"/>
                  </a:lnTo>
                  <a:lnTo>
                    <a:pt x="93" y="93"/>
                  </a:lnTo>
                  <a:lnTo>
                    <a:pt x="99" y="91"/>
                  </a:lnTo>
                  <a:lnTo>
                    <a:pt x="101" y="87"/>
                  </a:lnTo>
                  <a:lnTo>
                    <a:pt x="105" y="83"/>
                  </a:lnTo>
                  <a:lnTo>
                    <a:pt x="111" y="80"/>
                  </a:lnTo>
                  <a:lnTo>
                    <a:pt x="119" y="78"/>
                  </a:lnTo>
                  <a:lnTo>
                    <a:pt x="127" y="76"/>
                  </a:lnTo>
                  <a:lnTo>
                    <a:pt x="132" y="74"/>
                  </a:lnTo>
                  <a:lnTo>
                    <a:pt x="140" y="70"/>
                  </a:lnTo>
                  <a:lnTo>
                    <a:pt x="142" y="69"/>
                  </a:lnTo>
                  <a:lnTo>
                    <a:pt x="145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3" y="62"/>
                  </a:lnTo>
                  <a:lnTo>
                    <a:pt x="153" y="60"/>
                  </a:lnTo>
                  <a:lnTo>
                    <a:pt x="153" y="53"/>
                  </a:lnTo>
                  <a:lnTo>
                    <a:pt x="154" y="52"/>
                  </a:lnTo>
                  <a:lnTo>
                    <a:pt x="158" y="48"/>
                  </a:lnTo>
                  <a:lnTo>
                    <a:pt x="166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lnTo>
                    <a:pt x="164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5545834" y="3295898"/>
              <a:ext cx="212666" cy="264061"/>
            </a:xfrm>
            <a:custGeom>
              <a:avLst/>
              <a:gdLst>
                <a:gd name="T0" fmla="*/ 114 w 120"/>
                <a:gd name="T1" fmla="*/ 42 h 149"/>
                <a:gd name="T2" fmla="*/ 106 w 120"/>
                <a:gd name="T3" fmla="*/ 33 h 149"/>
                <a:gd name="T4" fmla="*/ 101 w 120"/>
                <a:gd name="T5" fmla="*/ 25 h 149"/>
                <a:gd name="T6" fmla="*/ 88 w 120"/>
                <a:gd name="T7" fmla="*/ 21 h 149"/>
                <a:gd name="T8" fmla="*/ 75 w 120"/>
                <a:gd name="T9" fmla="*/ 17 h 149"/>
                <a:gd name="T10" fmla="*/ 63 w 120"/>
                <a:gd name="T11" fmla="*/ 3 h 149"/>
                <a:gd name="T12" fmla="*/ 61 w 120"/>
                <a:gd name="T13" fmla="*/ 0 h 149"/>
                <a:gd name="T14" fmla="*/ 55 w 120"/>
                <a:gd name="T15" fmla="*/ 0 h 149"/>
                <a:gd name="T16" fmla="*/ 53 w 120"/>
                <a:gd name="T17" fmla="*/ 3 h 149"/>
                <a:gd name="T18" fmla="*/ 55 w 120"/>
                <a:gd name="T19" fmla="*/ 13 h 149"/>
                <a:gd name="T20" fmla="*/ 57 w 120"/>
                <a:gd name="T21" fmla="*/ 16 h 149"/>
                <a:gd name="T22" fmla="*/ 49 w 120"/>
                <a:gd name="T23" fmla="*/ 17 h 149"/>
                <a:gd name="T24" fmla="*/ 52 w 120"/>
                <a:gd name="T25" fmla="*/ 21 h 149"/>
                <a:gd name="T26" fmla="*/ 48 w 120"/>
                <a:gd name="T27" fmla="*/ 35 h 149"/>
                <a:gd name="T28" fmla="*/ 48 w 120"/>
                <a:gd name="T29" fmla="*/ 42 h 149"/>
                <a:gd name="T30" fmla="*/ 49 w 120"/>
                <a:gd name="T31" fmla="*/ 46 h 149"/>
                <a:gd name="T32" fmla="*/ 55 w 120"/>
                <a:gd name="T33" fmla="*/ 53 h 149"/>
                <a:gd name="T34" fmla="*/ 53 w 120"/>
                <a:gd name="T35" fmla="*/ 65 h 149"/>
                <a:gd name="T36" fmla="*/ 48 w 120"/>
                <a:gd name="T37" fmla="*/ 88 h 149"/>
                <a:gd name="T38" fmla="*/ 28 w 120"/>
                <a:gd name="T39" fmla="*/ 97 h 149"/>
                <a:gd name="T40" fmla="*/ 0 w 120"/>
                <a:gd name="T41" fmla="*/ 105 h 149"/>
                <a:gd name="T42" fmla="*/ 8 w 120"/>
                <a:gd name="T43" fmla="*/ 121 h 149"/>
                <a:gd name="T44" fmla="*/ 11 w 120"/>
                <a:gd name="T45" fmla="*/ 127 h 149"/>
                <a:gd name="T46" fmla="*/ 13 w 120"/>
                <a:gd name="T47" fmla="*/ 134 h 149"/>
                <a:gd name="T48" fmla="*/ 15 w 120"/>
                <a:gd name="T49" fmla="*/ 139 h 149"/>
                <a:gd name="T50" fmla="*/ 17 w 120"/>
                <a:gd name="T51" fmla="*/ 145 h 149"/>
                <a:gd name="T52" fmla="*/ 19 w 120"/>
                <a:gd name="T53" fmla="*/ 149 h 149"/>
                <a:gd name="T54" fmla="*/ 27 w 120"/>
                <a:gd name="T55" fmla="*/ 149 h 149"/>
                <a:gd name="T56" fmla="*/ 36 w 120"/>
                <a:gd name="T57" fmla="*/ 145 h 149"/>
                <a:gd name="T58" fmla="*/ 44 w 120"/>
                <a:gd name="T59" fmla="*/ 143 h 149"/>
                <a:gd name="T60" fmla="*/ 48 w 120"/>
                <a:gd name="T61" fmla="*/ 145 h 149"/>
                <a:gd name="T62" fmla="*/ 53 w 120"/>
                <a:gd name="T63" fmla="*/ 141 h 149"/>
                <a:gd name="T64" fmla="*/ 53 w 120"/>
                <a:gd name="T65" fmla="*/ 135 h 149"/>
                <a:gd name="T66" fmla="*/ 59 w 120"/>
                <a:gd name="T67" fmla="*/ 127 h 149"/>
                <a:gd name="T68" fmla="*/ 68 w 120"/>
                <a:gd name="T69" fmla="*/ 127 h 149"/>
                <a:gd name="T70" fmla="*/ 75 w 120"/>
                <a:gd name="T71" fmla="*/ 121 h 149"/>
                <a:gd name="T72" fmla="*/ 76 w 120"/>
                <a:gd name="T73" fmla="*/ 113 h 149"/>
                <a:gd name="T74" fmla="*/ 89 w 120"/>
                <a:gd name="T75" fmla="*/ 109 h 149"/>
                <a:gd name="T76" fmla="*/ 92 w 120"/>
                <a:gd name="T77" fmla="*/ 106 h 149"/>
                <a:gd name="T78" fmla="*/ 89 w 120"/>
                <a:gd name="T79" fmla="*/ 97 h 149"/>
                <a:gd name="T80" fmla="*/ 92 w 120"/>
                <a:gd name="T81" fmla="*/ 86 h 149"/>
                <a:gd name="T82" fmla="*/ 96 w 120"/>
                <a:gd name="T83" fmla="*/ 80 h 149"/>
                <a:gd name="T84" fmla="*/ 97 w 120"/>
                <a:gd name="T85" fmla="*/ 80 h 149"/>
                <a:gd name="T86" fmla="*/ 101 w 120"/>
                <a:gd name="T87" fmla="*/ 82 h 149"/>
                <a:gd name="T88" fmla="*/ 102 w 120"/>
                <a:gd name="T89" fmla="*/ 77 h 149"/>
                <a:gd name="T90" fmla="*/ 109 w 120"/>
                <a:gd name="T91" fmla="*/ 66 h 149"/>
                <a:gd name="T92" fmla="*/ 114 w 120"/>
                <a:gd name="T93" fmla="*/ 60 h 149"/>
                <a:gd name="T94" fmla="*/ 120 w 120"/>
                <a:gd name="T95" fmla="*/ 46 h 149"/>
                <a:gd name="T96" fmla="*/ 118 w 120"/>
                <a:gd name="T97" fmla="*/ 44 h 149"/>
                <a:gd name="T98" fmla="*/ 118 w 120"/>
                <a:gd name="T99" fmla="*/ 44 h 149"/>
                <a:gd name="T100" fmla="*/ 118 w 120"/>
                <a:gd name="T101" fmla="*/ 44 h 149"/>
                <a:gd name="T102" fmla="*/ 118 w 120"/>
                <a:gd name="T103" fmla="*/ 4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149">
                  <a:moveTo>
                    <a:pt x="118" y="44"/>
                  </a:moveTo>
                  <a:lnTo>
                    <a:pt x="114" y="42"/>
                  </a:lnTo>
                  <a:lnTo>
                    <a:pt x="112" y="40"/>
                  </a:lnTo>
                  <a:lnTo>
                    <a:pt x="106" y="33"/>
                  </a:lnTo>
                  <a:lnTo>
                    <a:pt x="102" y="27"/>
                  </a:lnTo>
                  <a:lnTo>
                    <a:pt x="101" y="25"/>
                  </a:lnTo>
                  <a:lnTo>
                    <a:pt x="97" y="23"/>
                  </a:lnTo>
                  <a:lnTo>
                    <a:pt x="88" y="21"/>
                  </a:lnTo>
                  <a:lnTo>
                    <a:pt x="78" y="20"/>
                  </a:lnTo>
                  <a:lnTo>
                    <a:pt x="75" y="17"/>
                  </a:lnTo>
                  <a:lnTo>
                    <a:pt x="71" y="1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0"/>
                  </a:lnTo>
                  <a:lnTo>
                    <a:pt x="57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7" y="16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52" y="21"/>
                  </a:lnTo>
                  <a:lnTo>
                    <a:pt x="49" y="29"/>
                  </a:lnTo>
                  <a:lnTo>
                    <a:pt x="48" y="35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46"/>
                  </a:lnTo>
                  <a:lnTo>
                    <a:pt x="53" y="49"/>
                  </a:lnTo>
                  <a:lnTo>
                    <a:pt x="55" y="53"/>
                  </a:lnTo>
                  <a:lnTo>
                    <a:pt x="55" y="57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28" y="97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1" y="127"/>
                  </a:lnTo>
                  <a:lnTo>
                    <a:pt x="12" y="131"/>
                  </a:lnTo>
                  <a:lnTo>
                    <a:pt x="13" y="134"/>
                  </a:lnTo>
                  <a:lnTo>
                    <a:pt x="15" y="135"/>
                  </a:lnTo>
                  <a:lnTo>
                    <a:pt x="15" y="139"/>
                  </a:lnTo>
                  <a:lnTo>
                    <a:pt x="17" y="141"/>
                  </a:lnTo>
                  <a:lnTo>
                    <a:pt x="17" y="145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21" y="149"/>
                  </a:lnTo>
                  <a:lnTo>
                    <a:pt x="27" y="149"/>
                  </a:lnTo>
                  <a:lnTo>
                    <a:pt x="31" y="147"/>
                  </a:lnTo>
                  <a:lnTo>
                    <a:pt x="36" y="145"/>
                  </a:lnTo>
                  <a:lnTo>
                    <a:pt x="40" y="143"/>
                  </a:lnTo>
                  <a:lnTo>
                    <a:pt x="44" y="143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9" y="145"/>
                  </a:lnTo>
                  <a:lnTo>
                    <a:pt x="53" y="141"/>
                  </a:lnTo>
                  <a:lnTo>
                    <a:pt x="55" y="139"/>
                  </a:lnTo>
                  <a:lnTo>
                    <a:pt x="53" y="135"/>
                  </a:lnTo>
                  <a:lnTo>
                    <a:pt x="55" y="131"/>
                  </a:lnTo>
                  <a:lnTo>
                    <a:pt x="59" y="127"/>
                  </a:lnTo>
                  <a:lnTo>
                    <a:pt x="63" y="127"/>
                  </a:lnTo>
                  <a:lnTo>
                    <a:pt x="68" y="127"/>
                  </a:lnTo>
                  <a:lnTo>
                    <a:pt x="72" y="123"/>
                  </a:lnTo>
                  <a:lnTo>
                    <a:pt x="75" y="121"/>
                  </a:lnTo>
                  <a:lnTo>
                    <a:pt x="75" y="117"/>
                  </a:lnTo>
                  <a:lnTo>
                    <a:pt x="76" y="113"/>
                  </a:lnTo>
                  <a:lnTo>
                    <a:pt x="80" y="110"/>
                  </a:lnTo>
                  <a:lnTo>
                    <a:pt x="89" y="109"/>
                  </a:lnTo>
                  <a:lnTo>
                    <a:pt x="92" y="109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89" y="97"/>
                  </a:lnTo>
                  <a:lnTo>
                    <a:pt x="92" y="92"/>
                  </a:lnTo>
                  <a:lnTo>
                    <a:pt x="92" y="86"/>
                  </a:lnTo>
                  <a:lnTo>
                    <a:pt x="93" y="82"/>
                  </a:lnTo>
                  <a:lnTo>
                    <a:pt x="96" y="80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8" y="82"/>
                  </a:lnTo>
                  <a:lnTo>
                    <a:pt x="101" y="82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5" y="70"/>
                  </a:lnTo>
                  <a:lnTo>
                    <a:pt x="109" y="66"/>
                  </a:lnTo>
                  <a:lnTo>
                    <a:pt x="112" y="64"/>
                  </a:lnTo>
                  <a:lnTo>
                    <a:pt x="114" y="60"/>
                  </a:lnTo>
                  <a:lnTo>
                    <a:pt x="120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5528111" y="3262225"/>
              <a:ext cx="136461" cy="108106"/>
            </a:xfrm>
            <a:custGeom>
              <a:avLst/>
              <a:gdLst>
                <a:gd name="T0" fmla="*/ 55 w 58"/>
                <a:gd name="T1" fmla="*/ 11 h 46"/>
                <a:gd name="T2" fmla="*/ 54 w 58"/>
                <a:gd name="T3" fmla="*/ 7 h 46"/>
                <a:gd name="T4" fmla="*/ 53 w 58"/>
                <a:gd name="T5" fmla="*/ 7 h 46"/>
                <a:gd name="T6" fmla="*/ 52 w 58"/>
                <a:gd name="T7" fmla="*/ 7 h 46"/>
                <a:gd name="T8" fmla="*/ 50 w 58"/>
                <a:gd name="T9" fmla="*/ 7 h 46"/>
                <a:gd name="T10" fmla="*/ 49 w 58"/>
                <a:gd name="T11" fmla="*/ 5 h 46"/>
                <a:gd name="T12" fmla="*/ 49 w 58"/>
                <a:gd name="T13" fmla="*/ 5 h 46"/>
                <a:gd name="T14" fmla="*/ 50 w 58"/>
                <a:gd name="T15" fmla="*/ 4 h 46"/>
                <a:gd name="T16" fmla="*/ 50 w 58"/>
                <a:gd name="T17" fmla="*/ 3 h 46"/>
                <a:gd name="T18" fmla="*/ 50 w 58"/>
                <a:gd name="T19" fmla="*/ 3 h 46"/>
                <a:gd name="T20" fmla="*/ 49 w 58"/>
                <a:gd name="T21" fmla="*/ 2 h 46"/>
                <a:gd name="T22" fmla="*/ 49 w 58"/>
                <a:gd name="T23" fmla="*/ 1 h 46"/>
                <a:gd name="T24" fmla="*/ 49 w 58"/>
                <a:gd name="T25" fmla="*/ 0 h 46"/>
                <a:gd name="T26" fmla="*/ 48 w 58"/>
                <a:gd name="T27" fmla="*/ 3 h 46"/>
                <a:gd name="T28" fmla="*/ 44 w 58"/>
                <a:gd name="T29" fmla="*/ 6 h 46"/>
                <a:gd name="T30" fmla="*/ 41 w 58"/>
                <a:gd name="T31" fmla="*/ 10 h 46"/>
                <a:gd name="T32" fmla="*/ 38 w 58"/>
                <a:gd name="T33" fmla="*/ 14 h 46"/>
                <a:gd name="T34" fmla="*/ 35 w 58"/>
                <a:gd name="T35" fmla="*/ 17 h 46"/>
                <a:gd name="T36" fmla="*/ 34 w 58"/>
                <a:gd name="T37" fmla="*/ 21 h 46"/>
                <a:gd name="T38" fmla="*/ 32 w 58"/>
                <a:gd name="T39" fmla="*/ 23 h 46"/>
                <a:gd name="T40" fmla="*/ 31 w 58"/>
                <a:gd name="T41" fmla="*/ 24 h 46"/>
                <a:gd name="T42" fmla="*/ 29 w 58"/>
                <a:gd name="T43" fmla="*/ 23 h 46"/>
                <a:gd name="T44" fmla="*/ 28 w 58"/>
                <a:gd name="T45" fmla="*/ 23 h 46"/>
                <a:gd name="T46" fmla="*/ 29 w 58"/>
                <a:gd name="T47" fmla="*/ 24 h 46"/>
                <a:gd name="T48" fmla="*/ 26 w 58"/>
                <a:gd name="T49" fmla="*/ 26 h 46"/>
                <a:gd name="T50" fmla="*/ 24 w 58"/>
                <a:gd name="T51" fmla="*/ 26 h 46"/>
                <a:gd name="T52" fmla="*/ 18 w 58"/>
                <a:gd name="T53" fmla="*/ 26 h 46"/>
                <a:gd name="T54" fmla="*/ 14 w 58"/>
                <a:gd name="T55" fmla="*/ 26 h 46"/>
                <a:gd name="T56" fmla="*/ 11 w 58"/>
                <a:gd name="T57" fmla="*/ 24 h 46"/>
                <a:gd name="T58" fmla="*/ 9 w 58"/>
                <a:gd name="T59" fmla="*/ 26 h 46"/>
                <a:gd name="T60" fmla="*/ 5 w 58"/>
                <a:gd name="T61" fmla="*/ 27 h 46"/>
                <a:gd name="T62" fmla="*/ 4 w 58"/>
                <a:gd name="T63" fmla="*/ 27 h 46"/>
                <a:gd name="T64" fmla="*/ 2 w 58"/>
                <a:gd name="T65" fmla="*/ 27 h 46"/>
                <a:gd name="T66" fmla="*/ 1 w 58"/>
                <a:gd name="T67" fmla="*/ 23 h 46"/>
                <a:gd name="T68" fmla="*/ 0 w 58"/>
                <a:gd name="T69" fmla="*/ 24 h 46"/>
                <a:gd name="T70" fmla="*/ 1 w 58"/>
                <a:gd name="T71" fmla="*/ 27 h 46"/>
                <a:gd name="T72" fmla="*/ 8 w 58"/>
                <a:gd name="T73" fmla="*/ 36 h 46"/>
                <a:gd name="T74" fmla="*/ 12 w 58"/>
                <a:gd name="T75" fmla="*/ 41 h 46"/>
                <a:gd name="T76" fmla="*/ 29 w 58"/>
                <a:gd name="T77" fmla="*/ 43 h 46"/>
                <a:gd name="T78" fmla="*/ 41 w 58"/>
                <a:gd name="T79" fmla="*/ 46 h 46"/>
                <a:gd name="T80" fmla="*/ 42 w 58"/>
                <a:gd name="T81" fmla="*/ 44 h 46"/>
                <a:gd name="T82" fmla="*/ 44 w 58"/>
                <a:gd name="T83" fmla="*/ 46 h 46"/>
                <a:gd name="T84" fmla="*/ 44 w 58"/>
                <a:gd name="T85" fmla="*/ 44 h 46"/>
                <a:gd name="T86" fmla="*/ 44 w 58"/>
                <a:gd name="T87" fmla="*/ 40 h 46"/>
                <a:gd name="T88" fmla="*/ 45 w 58"/>
                <a:gd name="T89" fmla="*/ 36 h 46"/>
                <a:gd name="T90" fmla="*/ 47 w 58"/>
                <a:gd name="T91" fmla="*/ 30 h 46"/>
                <a:gd name="T92" fmla="*/ 45 w 58"/>
                <a:gd name="T93" fmla="*/ 29 h 46"/>
                <a:gd name="T94" fmla="*/ 45 w 58"/>
                <a:gd name="T95" fmla="*/ 27 h 46"/>
                <a:gd name="T96" fmla="*/ 48 w 58"/>
                <a:gd name="T97" fmla="*/ 27 h 46"/>
                <a:gd name="T98" fmla="*/ 51 w 58"/>
                <a:gd name="T99" fmla="*/ 26 h 46"/>
                <a:gd name="T100" fmla="*/ 51 w 58"/>
                <a:gd name="T101" fmla="*/ 24 h 46"/>
                <a:gd name="T102" fmla="*/ 49 w 58"/>
                <a:gd name="T103" fmla="*/ 24 h 46"/>
                <a:gd name="T104" fmla="*/ 48 w 58"/>
                <a:gd name="T105" fmla="*/ 19 h 46"/>
                <a:gd name="T106" fmla="*/ 48 w 58"/>
                <a:gd name="T107" fmla="*/ 16 h 46"/>
                <a:gd name="T108" fmla="*/ 48 w 58"/>
                <a:gd name="T109" fmla="*/ 14 h 46"/>
                <a:gd name="T110" fmla="*/ 49 w 58"/>
                <a:gd name="T111" fmla="*/ 14 h 46"/>
                <a:gd name="T112" fmla="*/ 51 w 58"/>
                <a:gd name="T113" fmla="*/ 16 h 46"/>
                <a:gd name="T114" fmla="*/ 54 w 58"/>
                <a:gd name="T115" fmla="*/ 14 h 46"/>
                <a:gd name="T116" fmla="*/ 55 w 58"/>
                <a:gd name="T117" fmla="*/ 16 h 46"/>
                <a:gd name="T118" fmla="*/ 58 w 58"/>
                <a:gd name="T119" fmla="*/ 13 h 46"/>
                <a:gd name="T120" fmla="*/ 55 w 58"/>
                <a:gd name="T12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46">
                  <a:moveTo>
                    <a:pt x="55" y="11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0" y="7"/>
                    <a:pt x="50" y="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6"/>
                    <a:pt x="49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5" y="11"/>
                    <a:pt x="55" y="11"/>
                    <a:pt x="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4" name="Group 175"/>
          <p:cNvGrpSpPr/>
          <p:nvPr/>
        </p:nvGrpSpPr>
        <p:grpSpPr>
          <a:xfrm>
            <a:off x="5143540" y="2626555"/>
            <a:ext cx="3902425" cy="2396038"/>
            <a:chOff x="5143540" y="2328267"/>
            <a:chExt cx="3902425" cy="2396038"/>
          </a:xfrm>
          <a:solidFill>
            <a:srgbClr val="0070C0">
              <a:alpha val="30000"/>
            </a:srgbClr>
          </a:solidFill>
        </p:grpSpPr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6300799" y="2431056"/>
              <a:ext cx="841804" cy="327861"/>
            </a:xfrm>
            <a:custGeom>
              <a:avLst/>
              <a:gdLst>
                <a:gd name="T0" fmla="*/ 8 w 475"/>
                <a:gd name="T1" fmla="*/ 62 h 185"/>
                <a:gd name="T2" fmla="*/ 28 w 475"/>
                <a:gd name="T3" fmla="*/ 71 h 185"/>
                <a:gd name="T4" fmla="*/ 42 w 475"/>
                <a:gd name="T5" fmla="*/ 75 h 185"/>
                <a:gd name="T6" fmla="*/ 66 w 475"/>
                <a:gd name="T7" fmla="*/ 96 h 185"/>
                <a:gd name="T8" fmla="*/ 67 w 475"/>
                <a:gd name="T9" fmla="*/ 114 h 185"/>
                <a:gd name="T10" fmla="*/ 107 w 475"/>
                <a:gd name="T11" fmla="*/ 124 h 185"/>
                <a:gd name="T12" fmla="*/ 136 w 475"/>
                <a:gd name="T13" fmla="*/ 138 h 185"/>
                <a:gd name="T14" fmla="*/ 149 w 475"/>
                <a:gd name="T15" fmla="*/ 146 h 185"/>
                <a:gd name="T16" fmla="*/ 170 w 475"/>
                <a:gd name="T17" fmla="*/ 165 h 185"/>
                <a:gd name="T18" fmla="*/ 208 w 475"/>
                <a:gd name="T19" fmla="*/ 168 h 185"/>
                <a:gd name="T20" fmla="*/ 246 w 475"/>
                <a:gd name="T21" fmla="*/ 168 h 185"/>
                <a:gd name="T22" fmla="*/ 282 w 475"/>
                <a:gd name="T23" fmla="*/ 181 h 185"/>
                <a:gd name="T24" fmla="*/ 301 w 475"/>
                <a:gd name="T25" fmla="*/ 185 h 185"/>
                <a:gd name="T26" fmla="*/ 339 w 475"/>
                <a:gd name="T27" fmla="*/ 172 h 185"/>
                <a:gd name="T28" fmla="*/ 375 w 475"/>
                <a:gd name="T29" fmla="*/ 163 h 185"/>
                <a:gd name="T30" fmla="*/ 387 w 475"/>
                <a:gd name="T31" fmla="*/ 148 h 185"/>
                <a:gd name="T32" fmla="*/ 374 w 475"/>
                <a:gd name="T33" fmla="*/ 132 h 185"/>
                <a:gd name="T34" fmla="*/ 392 w 475"/>
                <a:gd name="T35" fmla="*/ 128 h 185"/>
                <a:gd name="T36" fmla="*/ 412 w 475"/>
                <a:gd name="T37" fmla="*/ 119 h 185"/>
                <a:gd name="T38" fmla="*/ 425 w 475"/>
                <a:gd name="T39" fmla="*/ 118 h 185"/>
                <a:gd name="T40" fmla="*/ 435 w 475"/>
                <a:gd name="T41" fmla="*/ 102 h 185"/>
                <a:gd name="T42" fmla="*/ 444 w 475"/>
                <a:gd name="T43" fmla="*/ 98 h 185"/>
                <a:gd name="T44" fmla="*/ 459 w 475"/>
                <a:gd name="T45" fmla="*/ 94 h 185"/>
                <a:gd name="T46" fmla="*/ 472 w 475"/>
                <a:gd name="T47" fmla="*/ 91 h 185"/>
                <a:gd name="T48" fmla="*/ 436 w 475"/>
                <a:gd name="T49" fmla="*/ 71 h 185"/>
                <a:gd name="T50" fmla="*/ 423 w 475"/>
                <a:gd name="T51" fmla="*/ 75 h 185"/>
                <a:gd name="T52" fmla="*/ 406 w 475"/>
                <a:gd name="T53" fmla="*/ 78 h 185"/>
                <a:gd name="T54" fmla="*/ 399 w 475"/>
                <a:gd name="T55" fmla="*/ 39 h 185"/>
                <a:gd name="T56" fmla="*/ 386 w 475"/>
                <a:gd name="T57" fmla="*/ 39 h 185"/>
                <a:gd name="T58" fmla="*/ 362 w 475"/>
                <a:gd name="T59" fmla="*/ 31 h 185"/>
                <a:gd name="T60" fmla="*/ 347 w 475"/>
                <a:gd name="T61" fmla="*/ 45 h 185"/>
                <a:gd name="T62" fmla="*/ 328 w 475"/>
                <a:gd name="T63" fmla="*/ 49 h 185"/>
                <a:gd name="T64" fmla="*/ 303 w 475"/>
                <a:gd name="T65" fmla="*/ 49 h 185"/>
                <a:gd name="T66" fmla="*/ 281 w 475"/>
                <a:gd name="T67" fmla="*/ 43 h 185"/>
                <a:gd name="T68" fmla="*/ 267 w 475"/>
                <a:gd name="T69" fmla="*/ 37 h 185"/>
                <a:gd name="T70" fmla="*/ 242 w 475"/>
                <a:gd name="T71" fmla="*/ 30 h 185"/>
                <a:gd name="T72" fmla="*/ 217 w 475"/>
                <a:gd name="T73" fmla="*/ 34 h 185"/>
                <a:gd name="T74" fmla="*/ 202 w 475"/>
                <a:gd name="T75" fmla="*/ 31 h 185"/>
                <a:gd name="T76" fmla="*/ 185 w 475"/>
                <a:gd name="T77" fmla="*/ 18 h 185"/>
                <a:gd name="T78" fmla="*/ 164 w 475"/>
                <a:gd name="T79" fmla="*/ 9 h 185"/>
                <a:gd name="T80" fmla="*/ 129 w 475"/>
                <a:gd name="T81" fmla="*/ 5 h 185"/>
                <a:gd name="T82" fmla="*/ 124 w 475"/>
                <a:gd name="T83" fmla="*/ 14 h 185"/>
                <a:gd name="T84" fmla="*/ 137 w 475"/>
                <a:gd name="T85" fmla="*/ 31 h 185"/>
                <a:gd name="T86" fmla="*/ 128 w 475"/>
                <a:gd name="T87" fmla="*/ 41 h 185"/>
                <a:gd name="T88" fmla="*/ 101 w 475"/>
                <a:gd name="T89" fmla="*/ 37 h 185"/>
                <a:gd name="T90" fmla="*/ 83 w 475"/>
                <a:gd name="T91" fmla="*/ 30 h 185"/>
                <a:gd name="T92" fmla="*/ 66 w 475"/>
                <a:gd name="T93" fmla="*/ 26 h 185"/>
                <a:gd name="T94" fmla="*/ 58 w 475"/>
                <a:gd name="T95" fmla="*/ 23 h 185"/>
                <a:gd name="T96" fmla="*/ 48 w 475"/>
                <a:gd name="T97" fmla="*/ 23 h 185"/>
                <a:gd name="T98" fmla="*/ 35 w 475"/>
                <a:gd name="T99" fmla="*/ 31 h 185"/>
                <a:gd name="T100" fmla="*/ 26 w 475"/>
                <a:gd name="T101" fmla="*/ 37 h 185"/>
                <a:gd name="T102" fmla="*/ 18 w 475"/>
                <a:gd name="T103" fmla="*/ 45 h 185"/>
                <a:gd name="T104" fmla="*/ 6 w 475"/>
                <a:gd name="T105" fmla="*/ 45 h 185"/>
                <a:gd name="T106" fmla="*/ 2 w 475"/>
                <a:gd name="T107" fmla="*/ 51 h 185"/>
                <a:gd name="T108" fmla="*/ 2 w 475"/>
                <a:gd name="T10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185">
                  <a:moveTo>
                    <a:pt x="2" y="54"/>
                  </a:moveTo>
                  <a:lnTo>
                    <a:pt x="2" y="57"/>
                  </a:lnTo>
                  <a:lnTo>
                    <a:pt x="4" y="58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12" y="65"/>
                  </a:lnTo>
                  <a:lnTo>
                    <a:pt x="15" y="66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8" y="71"/>
                  </a:lnTo>
                  <a:lnTo>
                    <a:pt x="32" y="71"/>
                  </a:lnTo>
                  <a:lnTo>
                    <a:pt x="35" y="74"/>
                  </a:lnTo>
                  <a:lnTo>
                    <a:pt x="39" y="75"/>
                  </a:lnTo>
                  <a:lnTo>
                    <a:pt x="40" y="74"/>
                  </a:lnTo>
                  <a:lnTo>
                    <a:pt x="42" y="75"/>
                  </a:lnTo>
                  <a:lnTo>
                    <a:pt x="48" y="79"/>
                  </a:lnTo>
                  <a:lnTo>
                    <a:pt x="52" y="83"/>
                  </a:lnTo>
                  <a:lnTo>
                    <a:pt x="56" y="87"/>
                  </a:lnTo>
                  <a:lnTo>
                    <a:pt x="62" y="91"/>
                  </a:lnTo>
                  <a:lnTo>
                    <a:pt x="66" y="96"/>
                  </a:lnTo>
                  <a:lnTo>
                    <a:pt x="66" y="100"/>
                  </a:lnTo>
                  <a:lnTo>
                    <a:pt x="67" y="106"/>
                  </a:lnTo>
                  <a:lnTo>
                    <a:pt x="70" y="108"/>
                  </a:lnTo>
                  <a:lnTo>
                    <a:pt x="67" y="110"/>
                  </a:lnTo>
                  <a:lnTo>
                    <a:pt x="67" y="114"/>
                  </a:lnTo>
                  <a:lnTo>
                    <a:pt x="70" y="118"/>
                  </a:lnTo>
                  <a:lnTo>
                    <a:pt x="71" y="119"/>
                  </a:lnTo>
                  <a:lnTo>
                    <a:pt x="79" y="123"/>
                  </a:lnTo>
                  <a:lnTo>
                    <a:pt x="96" y="124"/>
                  </a:lnTo>
                  <a:lnTo>
                    <a:pt x="107" y="124"/>
                  </a:lnTo>
                  <a:lnTo>
                    <a:pt x="113" y="127"/>
                  </a:lnTo>
                  <a:lnTo>
                    <a:pt x="116" y="128"/>
                  </a:lnTo>
                  <a:lnTo>
                    <a:pt x="120" y="131"/>
                  </a:lnTo>
                  <a:lnTo>
                    <a:pt x="127" y="132"/>
                  </a:lnTo>
                  <a:lnTo>
                    <a:pt x="136" y="138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5" y="140"/>
                  </a:lnTo>
                  <a:lnTo>
                    <a:pt x="147" y="144"/>
                  </a:lnTo>
                  <a:lnTo>
                    <a:pt x="149" y="146"/>
                  </a:lnTo>
                  <a:lnTo>
                    <a:pt x="156" y="154"/>
                  </a:lnTo>
                  <a:lnTo>
                    <a:pt x="160" y="158"/>
                  </a:lnTo>
                  <a:lnTo>
                    <a:pt x="164" y="159"/>
                  </a:lnTo>
                  <a:lnTo>
                    <a:pt x="168" y="163"/>
                  </a:lnTo>
                  <a:lnTo>
                    <a:pt x="170" y="165"/>
                  </a:lnTo>
                  <a:lnTo>
                    <a:pt x="173" y="167"/>
                  </a:lnTo>
                  <a:lnTo>
                    <a:pt x="177" y="165"/>
                  </a:lnTo>
                  <a:lnTo>
                    <a:pt x="190" y="167"/>
                  </a:lnTo>
                  <a:lnTo>
                    <a:pt x="202" y="168"/>
                  </a:lnTo>
                  <a:lnTo>
                    <a:pt x="208" y="168"/>
                  </a:lnTo>
                  <a:lnTo>
                    <a:pt x="216" y="168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34" y="168"/>
                  </a:lnTo>
                  <a:lnTo>
                    <a:pt x="246" y="168"/>
                  </a:lnTo>
                  <a:lnTo>
                    <a:pt x="251" y="172"/>
                  </a:lnTo>
                  <a:lnTo>
                    <a:pt x="255" y="175"/>
                  </a:lnTo>
                  <a:lnTo>
                    <a:pt x="265" y="179"/>
                  </a:lnTo>
                  <a:lnTo>
                    <a:pt x="277" y="181"/>
                  </a:lnTo>
                  <a:lnTo>
                    <a:pt x="282" y="181"/>
                  </a:lnTo>
                  <a:lnTo>
                    <a:pt x="287" y="181"/>
                  </a:lnTo>
                  <a:lnTo>
                    <a:pt x="294" y="181"/>
                  </a:lnTo>
                  <a:lnTo>
                    <a:pt x="295" y="184"/>
                  </a:lnTo>
                  <a:lnTo>
                    <a:pt x="299" y="185"/>
                  </a:lnTo>
                  <a:lnTo>
                    <a:pt x="301" y="185"/>
                  </a:lnTo>
                  <a:lnTo>
                    <a:pt x="305" y="185"/>
                  </a:lnTo>
                  <a:lnTo>
                    <a:pt x="307" y="184"/>
                  </a:lnTo>
                  <a:lnTo>
                    <a:pt x="317" y="179"/>
                  </a:lnTo>
                  <a:lnTo>
                    <a:pt x="328" y="175"/>
                  </a:lnTo>
                  <a:lnTo>
                    <a:pt x="339" y="172"/>
                  </a:lnTo>
                  <a:lnTo>
                    <a:pt x="352" y="172"/>
                  </a:lnTo>
                  <a:lnTo>
                    <a:pt x="358" y="172"/>
                  </a:lnTo>
                  <a:lnTo>
                    <a:pt x="364" y="171"/>
                  </a:lnTo>
                  <a:lnTo>
                    <a:pt x="371" y="167"/>
                  </a:lnTo>
                  <a:lnTo>
                    <a:pt x="375" y="163"/>
                  </a:lnTo>
                  <a:lnTo>
                    <a:pt x="378" y="158"/>
                  </a:lnTo>
                  <a:lnTo>
                    <a:pt x="379" y="155"/>
                  </a:lnTo>
                  <a:lnTo>
                    <a:pt x="382" y="154"/>
                  </a:lnTo>
                  <a:lnTo>
                    <a:pt x="386" y="150"/>
                  </a:lnTo>
                  <a:lnTo>
                    <a:pt x="387" y="148"/>
                  </a:lnTo>
                  <a:lnTo>
                    <a:pt x="383" y="144"/>
                  </a:lnTo>
                  <a:lnTo>
                    <a:pt x="378" y="138"/>
                  </a:lnTo>
                  <a:lnTo>
                    <a:pt x="375" y="138"/>
                  </a:lnTo>
                  <a:lnTo>
                    <a:pt x="374" y="136"/>
                  </a:lnTo>
                  <a:lnTo>
                    <a:pt x="374" y="132"/>
                  </a:lnTo>
                  <a:lnTo>
                    <a:pt x="374" y="128"/>
                  </a:lnTo>
                  <a:lnTo>
                    <a:pt x="375" y="124"/>
                  </a:lnTo>
                  <a:lnTo>
                    <a:pt x="379" y="123"/>
                  </a:lnTo>
                  <a:lnTo>
                    <a:pt x="383" y="124"/>
                  </a:lnTo>
                  <a:lnTo>
                    <a:pt x="392" y="128"/>
                  </a:lnTo>
                  <a:lnTo>
                    <a:pt x="402" y="131"/>
                  </a:lnTo>
                  <a:lnTo>
                    <a:pt x="404" y="128"/>
                  </a:lnTo>
                  <a:lnTo>
                    <a:pt x="408" y="124"/>
                  </a:lnTo>
                  <a:lnTo>
                    <a:pt x="409" y="123"/>
                  </a:lnTo>
                  <a:lnTo>
                    <a:pt x="412" y="119"/>
                  </a:lnTo>
                  <a:lnTo>
                    <a:pt x="412" y="118"/>
                  </a:lnTo>
                  <a:lnTo>
                    <a:pt x="413" y="118"/>
                  </a:lnTo>
                  <a:lnTo>
                    <a:pt x="417" y="119"/>
                  </a:lnTo>
                  <a:lnTo>
                    <a:pt x="421" y="119"/>
                  </a:lnTo>
                  <a:lnTo>
                    <a:pt x="425" y="118"/>
                  </a:lnTo>
                  <a:lnTo>
                    <a:pt x="431" y="111"/>
                  </a:lnTo>
                  <a:lnTo>
                    <a:pt x="428" y="108"/>
                  </a:lnTo>
                  <a:lnTo>
                    <a:pt x="431" y="104"/>
                  </a:lnTo>
                  <a:lnTo>
                    <a:pt x="432" y="102"/>
                  </a:lnTo>
                  <a:lnTo>
                    <a:pt x="435" y="102"/>
                  </a:lnTo>
                  <a:lnTo>
                    <a:pt x="439" y="102"/>
                  </a:lnTo>
                  <a:lnTo>
                    <a:pt x="440" y="100"/>
                  </a:lnTo>
                  <a:lnTo>
                    <a:pt x="440" y="98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98"/>
                  </a:lnTo>
                  <a:lnTo>
                    <a:pt x="449" y="96"/>
                  </a:lnTo>
                  <a:lnTo>
                    <a:pt x="453" y="94"/>
                  </a:lnTo>
                  <a:lnTo>
                    <a:pt x="457" y="94"/>
                  </a:lnTo>
                  <a:lnTo>
                    <a:pt x="459" y="94"/>
                  </a:lnTo>
                  <a:lnTo>
                    <a:pt x="461" y="94"/>
                  </a:lnTo>
                  <a:lnTo>
                    <a:pt x="465" y="96"/>
                  </a:lnTo>
                  <a:lnTo>
                    <a:pt x="472" y="96"/>
                  </a:lnTo>
                  <a:lnTo>
                    <a:pt x="475" y="94"/>
                  </a:lnTo>
                  <a:lnTo>
                    <a:pt x="472" y="91"/>
                  </a:lnTo>
                  <a:lnTo>
                    <a:pt x="465" y="85"/>
                  </a:lnTo>
                  <a:lnTo>
                    <a:pt x="456" y="79"/>
                  </a:lnTo>
                  <a:lnTo>
                    <a:pt x="445" y="74"/>
                  </a:lnTo>
                  <a:lnTo>
                    <a:pt x="445" y="74"/>
                  </a:lnTo>
                  <a:lnTo>
                    <a:pt x="436" y="71"/>
                  </a:lnTo>
                  <a:lnTo>
                    <a:pt x="432" y="71"/>
                  </a:lnTo>
                  <a:lnTo>
                    <a:pt x="431" y="75"/>
                  </a:lnTo>
                  <a:lnTo>
                    <a:pt x="428" y="78"/>
                  </a:lnTo>
                  <a:lnTo>
                    <a:pt x="427" y="78"/>
                  </a:lnTo>
                  <a:lnTo>
                    <a:pt x="423" y="75"/>
                  </a:lnTo>
                  <a:lnTo>
                    <a:pt x="417" y="75"/>
                  </a:lnTo>
                  <a:lnTo>
                    <a:pt x="413" y="75"/>
                  </a:lnTo>
                  <a:lnTo>
                    <a:pt x="409" y="75"/>
                  </a:lnTo>
                  <a:lnTo>
                    <a:pt x="408" y="78"/>
                  </a:lnTo>
                  <a:lnTo>
                    <a:pt x="406" y="78"/>
                  </a:lnTo>
                  <a:lnTo>
                    <a:pt x="400" y="71"/>
                  </a:lnTo>
                  <a:lnTo>
                    <a:pt x="400" y="70"/>
                  </a:lnTo>
                  <a:lnTo>
                    <a:pt x="402" y="67"/>
                  </a:lnTo>
                  <a:lnTo>
                    <a:pt x="400" y="66"/>
                  </a:lnTo>
                  <a:lnTo>
                    <a:pt x="399" y="39"/>
                  </a:lnTo>
                  <a:lnTo>
                    <a:pt x="399" y="39"/>
                  </a:lnTo>
                  <a:lnTo>
                    <a:pt x="395" y="37"/>
                  </a:lnTo>
                  <a:lnTo>
                    <a:pt x="391" y="37"/>
                  </a:lnTo>
                  <a:lnTo>
                    <a:pt x="388" y="37"/>
                  </a:lnTo>
                  <a:lnTo>
                    <a:pt x="386" y="39"/>
                  </a:lnTo>
                  <a:lnTo>
                    <a:pt x="382" y="39"/>
                  </a:lnTo>
                  <a:lnTo>
                    <a:pt x="378" y="37"/>
                  </a:lnTo>
                  <a:lnTo>
                    <a:pt x="371" y="34"/>
                  </a:lnTo>
                  <a:lnTo>
                    <a:pt x="366" y="31"/>
                  </a:lnTo>
                  <a:lnTo>
                    <a:pt x="362" y="31"/>
                  </a:lnTo>
                  <a:lnTo>
                    <a:pt x="358" y="34"/>
                  </a:lnTo>
                  <a:lnTo>
                    <a:pt x="355" y="35"/>
                  </a:lnTo>
                  <a:lnTo>
                    <a:pt x="351" y="37"/>
                  </a:lnTo>
                  <a:lnTo>
                    <a:pt x="348" y="41"/>
                  </a:lnTo>
                  <a:lnTo>
                    <a:pt x="347" y="45"/>
                  </a:lnTo>
                  <a:lnTo>
                    <a:pt x="344" y="45"/>
                  </a:lnTo>
                  <a:lnTo>
                    <a:pt x="343" y="45"/>
                  </a:lnTo>
                  <a:lnTo>
                    <a:pt x="342" y="45"/>
                  </a:lnTo>
                  <a:lnTo>
                    <a:pt x="331" y="47"/>
                  </a:lnTo>
                  <a:lnTo>
                    <a:pt x="328" y="49"/>
                  </a:lnTo>
                  <a:lnTo>
                    <a:pt x="324" y="51"/>
                  </a:lnTo>
                  <a:lnTo>
                    <a:pt x="321" y="51"/>
                  </a:lnTo>
                  <a:lnTo>
                    <a:pt x="317" y="51"/>
                  </a:lnTo>
                  <a:lnTo>
                    <a:pt x="309" y="51"/>
                  </a:lnTo>
                  <a:lnTo>
                    <a:pt x="303" y="49"/>
                  </a:lnTo>
                  <a:lnTo>
                    <a:pt x="301" y="49"/>
                  </a:lnTo>
                  <a:lnTo>
                    <a:pt x="294" y="49"/>
                  </a:lnTo>
                  <a:lnTo>
                    <a:pt x="290" y="49"/>
                  </a:lnTo>
                  <a:lnTo>
                    <a:pt x="285" y="45"/>
                  </a:lnTo>
                  <a:lnTo>
                    <a:pt x="281" y="43"/>
                  </a:lnTo>
                  <a:lnTo>
                    <a:pt x="278" y="41"/>
                  </a:lnTo>
                  <a:lnTo>
                    <a:pt x="277" y="39"/>
                  </a:lnTo>
                  <a:lnTo>
                    <a:pt x="273" y="37"/>
                  </a:lnTo>
                  <a:lnTo>
                    <a:pt x="271" y="37"/>
                  </a:lnTo>
                  <a:lnTo>
                    <a:pt x="267" y="37"/>
                  </a:lnTo>
                  <a:lnTo>
                    <a:pt x="261" y="35"/>
                  </a:lnTo>
                  <a:lnTo>
                    <a:pt x="257" y="31"/>
                  </a:lnTo>
                  <a:lnTo>
                    <a:pt x="254" y="30"/>
                  </a:lnTo>
                  <a:lnTo>
                    <a:pt x="243" y="30"/>
                  </a:lnTo>
                  <a:lnTo>
                    <a:pt x="242" y="30"/>
                  </a:lnTo>
                  <a:lnTo>
                    <a:pt x="238" y="30"/>
                  </a:lnTo>
                  <a:lnTo>
                    <a:pt x="233" y="30"/>
                  </a:lnTo>
                  <a:lnTo>
                    <a:pt x="230" y="30"/>
                  </a:lnTo>
                  <a:lnTo>
                    <a:pt x="221" y="31"/>
                  </a:lnTo>
                  <a:lnTo>
                    <a:pt x="217" y="34"/>
                  </a:lnTo>
                  <a:lnTo>
                    <a:pt x="216" y="34"/>
                  </a:lnTo>
                  <a:lnTo>
                    <a:pt x="213" y="34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2" y="31"/>
                  </a:lnTo>
                  <a:lnTo>
                    <a:pt x="198" y="30"/>
                  </a:lnTo>
                  <a:lnTo>
                    <a:pt x="194" y="27"/>
                  </a:lnTo>
                  <a:lnTo>
                    <a:pt x="190" y="23"/>
                  </a:lnTo>
                  <a:lnTo>
                    <a:pt x="186" y="22"/>
                  </a:lnTo>
                  <a:lnTo>
                    <a:pt x="185" y="18"/>
                  </a:lnTo>
                  <a:lnTo>
                    <a:pt x="184" y="14"/>
                  </a:lnTo>
                  <a:lnTo>
                    <a:pt x="181" y="13"/>
                  </a:lnTo>
                  <a:lnTo>
                    <a:pt x="176" y="10"/>
                  </a:lnTo>
                  <a:lnTo>
                    <a:pt x="172" y="10"/>
                  </a:lnTo>
                  <a:lnTo>
                    <a:pt x="164" y="9"/>
                  </a:lnTo>
                  <a:lnTo>
                    <a:pt x="156" y="8"/>
                  </a:lnTo>
                  <a:lnTo>
                    <a:pt x="147" y="5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9" y="5"/>
                  </a:lnTo>
                  <a:lnTo>
                    <a:pt x="128" y="8"/>
                  </a:lnTo>
                  <a:lnTo>
                    <a:pt x="127" y="9"/>
                  </a:lnTo>
                  <a:lnTo>
                    <a:pt x="127" y="10"/>
                  </a:lnTo>
                  <a:lnTo>
                    <a:pt x="124" y="13"/>
                  </a:lnTo>
                  <a:lnTo>
                    <a:pt x="124" y="14"/>
                  </a:lnTo>
                  <a:lnTo>
                    <a:pt x="127" y="21"/>
                  </a:lnTo>
                  <a:lnTo>
                    <a:pt x="129" y="23"/>
                  </a:lnTo>
                  <a:lnTo>
                    <a:pt x="133" y="27"/>
                  </a:lnTo>
                  <a:lnTo>
                    <a:pt x="136" y="27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6" y="37"/>
                  </a:lnTo>
                  <a:lnTo>
                    <a:pt x="132" y="37"/>
                  </a:lnTo>
                  <a:lnTo>
                    <a:pt x="129" y="41"/>
                  </a:lnTo>
                  <a:lnTo>
                    <a:pt x="128" y="41"/>
                  </a:lnTo>
                  <a:lnTo>
                    <a:pt x="123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101" y="37"/>
                  </a:lnTo>
                  <a:lnTo>
                    <a:pt x="99" y="37"/>
                  </a:lnTo>
                  <a:lnTo>
                    <a:pt x="97" y="37"/>
                  </a:lnTo>
                  <a:lnTo>
                    <a:pt x="89" y="35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2" y="26"/>
                  </a:lnTo>
                  <a:lnTo>
                    <a:pt x="71" y="26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0" y="22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5" y="31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2" y="39"/>
                  </a:lnTo>
                  <a:lnTo>
                    <a:pt x="23" y="41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0" y="45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01756">
                <a:defRPr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46" name="Group 214"/>
            <p:cNvGrpSpPr/>
            <p:nvPr/>
          </p:nvGrpSpPr>
          <p:grpSpPr>
            <a:xfrm>
              <a:off x="5143540" y="2328267"/>
              <a:ext cx="3902425" cy="2396038"/>
              <a:chOff x="5143540" y="2328267"/>
              <a:chExt cx="3902425" cy="2396038"/>
            </a:xfrm>
            <a:grpFill/>
          </p:grpSpPr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8177577" y="3684013"/>
                <a:ext cx="28355" cy="166588"/>
              </a:xfrm>
              <a:custGeom>
                <a:avLst/>
                <a:gdLst>
                  <a:gd name="T0" fmla="*/ 8 w 16"/>
                  <a:gd name="T1" fmla="*/ 0 h 94"/>
                  <a:gd name="T2" fmla="*/ 8 w 16"/>
                  <a:gd name="T3" fmla="*/ 0 h 94"/>
                  <a:gd name="T4" fmla="*/ 9 w 16"/>
                  <a:gd name="T5" fmla="*/ 0 h 94"/>
                  <a:gd name="T6" fmla="*/ 9 w 16"/>
                  <a:gd name="T7" fmla="*/ 0 h 94"/>
                  <a:gd name="T8" fmla="*/ 8 w 16"/>
                  <a:gd name="T9" fmla="*/ 0 h 94"/>
                  <a:gd name="T10" fmla="*/ 8 w 16"/>
                  <a:gd name="T11" fmla="*/ 0 h 94"/>
                  <a:gd name="T12" fmla="*/ 8 w 16"/>
                  <a:gd name="T13" fmla="*/ 0 h 94"/>
                  <a:gd name="T14" fmla="*/ 8 w 16"/>
                  <a:gd name="T15" fmla="*/ 0 h 94"/>
                  <a:gd name="T16" fmla="*/ 8 w 16"/>
                  <a:gd name="T17" fmla="*/ 0 h 94"/>
                  <a:gd name="T18" fmla="*/ 8 w 16"/>
                  <a:gd name="T19" fmla="*/ 0 h 94"/>
                  <a:gd name="T20" fmla="*/ 8 w 16"/>
                  <a:gd name="T21" fmla="*/ 0 h 94"/>
                  <a:gd name="T22" fmla="*/ 8 w 16"/>
                  <a:gd name="T23" fmla="*/ 0 h 94"/>
                  <a:gd name="T24" fmla="*/ 8 w 16"/>
                  <a:gd name="T25" fmla="*/ 0 h 94"/>
                  <a:gd name="T26" fmla="*/ 16 w 16"/>
                  <a:gd name="T27" fmla="*/ 25 h 94"/>
                  <a:gd name="T28" fmla="*/ 16 w 16"/>
                  <a:gd name="T29" fmla="*/ 27 h 94"/>
                  <a:gd name="T30" fmla="*/ 16 w 16"/>
                  <a:gd name="T31" fmla="*/ 27 h 94"/>
                  <a:gd name="T32" fmla="*/ 16 w 16"/>
                  <a:gd name="T33" fmla="*/ 27 h 94"/>
                  <a:gd name="T34" fmla="*/ 16 w 16"/>
                  <a:gd name="T35" fmla="*/ 27 h 94"/>
                  <a:gd name="T36" fmla="*/ 16 w 16"/>
                  <a:gd name="T37" fmla="*/ 25 h 94"/>
                  <a:gd name="T38" fmla="*/ 16 w 16"/>
                  <a:gd name="T39" fmla="*/ 25 h 94"/>
                  <a:gd name="T40" fmla="*/ 16 w 16"/>
                  <a:gd name="T41" fmla="*/ 25 h 94"/>
                  <a:gd name="T42" fmla="*/ 16 w 16"/>
                  <a:gd name="T43" fmla="*/ 25 h 94"/>
                  <a:gd name="T44" fmla="*/ 16 w 16"/>
                  <a:gd name="T45" fmla="*/ 25 h 94"/>
                  <a:gd name="T46" fmla="*/ 16 w 16"/>
                  <a:gd name="T47" fmla="*/ 25 h 94"/>
                  <a:gd name="T48" fmla="*/ 16 w 16"/>
                  <a:gd name="T49" fmla="*/ 25 h 94"/>
                  <a:gd name="T50" fmla="*/ 16 w 16"/>
                  <a:gd name="T51" fmla="*/ 25 h 94"/>
                  <a:gd name="T52" fmla="*/ 16 w 16"/>
                  <a:gd name="T53" fmla="*/ 25 h 94"/>
                  <a:gd name="T54" fmla="*/ 15 w 16"/>
                  <a:gd name="T55" fmla="*/ 69 h 94"/>
                  <a:gd name="T56" fmla="*/ 15 w 16"/>
                  <a:gd name="T57" fmla="*/ 69 h 94"/>
                  <a:gd name="T58" fmla="*/ 15 w 16"/>
                  <a:gd name="T59" fmla="*/ 69 h 94"/>
                  <a:gd name="T60" fmla="*/ 15 w 16"/>
                  <a:gd name="T61" fmla="*/ 70 h 94"/>
                  <a:gd name="T62" fmla="*/ 15 w 16"/>
                  <a:gd name="T63" fmla="*/ 70 h 94"/>
                  <a:gd name="T64" fmla="*/ 15 w 16"/>
                  <a:gd name="T65" fmla="*/ 69 h 94"/>
                  <a:gd name="T66" fmla="*/ 15 w 16"/>
                  <a:gd name="T67" fmla="*/ 69 h 94"/>
                  <a:gd name="T68" fmla="*/ 15 w 16"/>
                  <a:gd name="T69" fmla="*/ 69 h 94"/>
                  <a:gd name="T70" fmla="*/ 15 w 16"/>
                  <a:gd name="T71" fmla="*/ 69 h 94"/>
                  <a:gd name="T72" fmla="*/ 15 w 16"/>
                  <a:gd name="T73" fmla="*/ 69 h 94"/>
                  <a:gd name="T74" fmla="*/ 15 w 16"/>
                  <a:gd name="T75" fmla="*/ 69 h 94"/>
                  <a:gd name="T76" fmla="*/ 15 w 16"/>
                  <a:gd name="T77" fmla="*/ 69 h 94"/>
                  <a:gd name="T78" fmla="*/ 15 w 16"/>
                  <a:gd name="T79" fmla="*/ 69 h 94"/>
                  <a:gd name="T80" fmla="*/ 15 w 16"/>
                  <a:gd name="T81" fmla="*/ 69 h 94"/>
                  <a:gd name="T82" fmla="*/ 15 w 16"/>
                  <a:gd name="T83" fmla="*/ 69 h 94"/>
                  <a:gd name="T84" fmla="*/ 1 w 16"/>
                  <a:gd name="T85" fmla="*/ 92 h 94"/>
                  <a:gd name="T86" fmla="*/ 1 w 16"/>
                  <a:gd name="T87" fmla="*/ 93 h 94"/>
                  <a:gd name="T88" fmla="*/ 0 w 16"/>
                  <a:gd name="T89" fmla="*/ 93 h 94"/>
                  <a:gd name="T90" fmla="*/ 1 w 16"/>
                  <a:gd name="T91" fmla="*/ 94 h 94"/>
                  <a:gd name="T92" fmla="*/ 3 w 16"/>
                  <a:gd name="T93" fmla="*/ 94 h 94"/>
                  <a:gd name="T94" fmla="*/ 3 w 16"/>
                  <a:gd name="T95" fmla="*/ 92 h 94"/>
                  <a:gd name="T96" fmla="*/ 4 w 16"/>
                  <a:gd name="T97" fmla="*/ 92 h 94"/>
                  <a:gd name="T98" fmla="*/ 4 w 16"/>
                  <a:gd name="T99" fmla="*/ 90 h 94"/>
                  <a:gd name="T100" fmla="*/ 4 w 16"/>
                  <a:gd name="T101" fmla="*/ 90 h 94"/>
                  <a:gd name="T102" fmla="*/ 1 w 16"/>
                  <a:gd name="T103" fmla="*/ 92 h 94"/>
                  <a:gd name="T104" fmla="*/ 1 w 16"/>
                  <a:gd name="T105" fmla="*/ 92 h 94"/>
                  <a:gd name="T106" fmla="*/ 1 w 16"/>
                  <a:gd name="T107" fmla="*/ 92 h 94"/>
                  <a:gd name="T108" fmla="*/ 1 w 16"/>
                  <a:gd name="T109" fmla="*/ 92 h 94"/>
                  <a:gd name="T110" fmla="*/ 1 w 16"/>
                  <a:gd name="T111" fmla="*/ 92 h 94"/>
                  <a:gd name="T112" fmla="*/ 1 w 16"/>
                  <a:gd name="T113" fmla="*/ 92 h 94"/>
                  <a:gd name="T114" fmla="*/ 1 w 16"/>
                  <a:gd name="T115" fmla="*/ 92 h 94"/>
                  <a:gd name="T116" fmla="*/ 1 w 16"/>
                  <a:gd name="T117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" h="94">
                    <a:moveTo>
                      <a:pt x="8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6" y="25"/>
                    </a:move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close/>
                    <a:moveTo>
                      <a:pt x="15" y="69"/>
                    </a:moveTo>
                    <a:lnTo>
                      <a:pt x="15" y="69"/>
                    </a:lnTo>
                    <a:lnTo>
                      <a:pt x="15" y="69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close/>
                    <a:moveTo>
                      <a:pt x="1" y="92"/>
                    </a:moveTo>
                    <a:lnTo>
                      <a:pt x="1" y="93"/>
                    </a:lnTo>
                    <a:lnTo>
                      <a:pt x="0" y="93"/>
                    </a:lnTo>
                    <a:lnTo>
                      <a:pt x="1" y="94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6929935" y="3884274"/>
                <a:ext cx="120511" cy="171906"/>
              </a:xfrm>
              <a:custGeom>
                <a:avLst/>
                <a:gdLst>
                  <a:gd name="T0" fmla="*/ 28 w 68"/>
                  <a:gd name="T1" fmla="*/ 14 h 97"/>
                  <a:gd name="T2" fmla="*/ 24 w 68"/>
                  <a:gd name="T3" fmla="*/ 14 h 97"/>
                  <a:gd name="T4" fmla="*/ 20 w 68"/>
                  <a:gd name="T5" fmla="*/ 13 h 97"/>
                  <a:gd name="T6" fmla="*/ 16 w 68"/>
                  <a:gd name="T7" fmla="*/ 17 h 97"/>
                  <a:gd name="T8" fmla="*/ 13 w 68"/>
                  <a:gd name="T9" fmla="*/ 14 h 97"/>
                  <a:gd name="T10" fmla="*/ 15 w 68"/>
                  <a:gd name="T11" fmla="*/ 9 h 97"/>
                  <a:gd name="T12" fmla="*/ 9 w 68"/>
                  <a:gd name="T13" fmla="*/ 5 h 97"/>
                  <a:gd name="T14" fmla="*/ 7 w 68"/>
                  <a:gd name="T15" fmla="*/ 4 h 97"/>
                  <a:gd name="T16" fmla="*/ 1 w 68"/>
                  <a:gd name="T17" fmla="*/ 0 h 97"/>
                  <a:gd name="T18" fmla="*/ 0 w 68"/>
                  <a:gd name="T19" fmla="*/ 4 h 97"/>
                  <a:gd name="T20" fmla="*/ 3 w 68"/>
                  <a:gd name="T21" fmla="*/ 17 h 97"/>
                  <a:gd name="T22" fmla="*/ 5 w 68"/>
                  <a:gd name="T23" fmla="*/ 30 h 97"/>
                  <a:gd name="T24" fmla="*/ 7 w 68"/>
                  <a:gd name="T25" fmla="*/ 40 h 97"/>
                  <a:gd name="T26" fmla="*/ 11 w 68"/>
                  <a:gd name="T27" fmla="*/ 46 h 97"/>
                  <a:gd name="T28" fmla="*/ 11 w 68"/>
                  <a:gd name="T29" fmla="*/ 49 h 97"/>
                  <a:gd name="T30" fmla="*/ 16 w 68"/>
                  <a:gd name="T31" fmla="*/ 57 h 97"/>
                  <a:gd name="T32" fmla="*/ 20 w 68"/>
                  <a:gd name="T33" fmla="*/ 64 h 97"/>
                  <a:gd name="T34" fmla="*/ 20 w 68"/>
                  <a:gd name="T35" fmla="*/ 68 h 97"/>
                  <a:gd name="T36" fmla="*/ 23 w 68"/>
                  <a:gd name="T37" fmla="*/ 72 h 97"/>
                  <a:gd name="T38" fmla="*/ 28 w 68"/>
                  <a:gd name="T39" fmla="*/ 74 h 97"/>
                  <a:gd name="T40" fmla="*/ 40 w 68"/>
                  <a:gd name="T41" fmla="*/ 83 h 97"/>
                  <a:gd name="T42" fmla="*/ 49 w 68"/>
                  <a:gd name="T43" fmla="*/ 90 h 97"/>
                  <a:gd name="T44" fmla="*/ 54 w 68"/>
                  <a:gd name="T45" fmla="*/ 97 h 97"/>
                  <a:gd name="T46" fmla="*/ 62 w 68"/>
                  <a:gd name="T47" fmla="*/ 94 h 97"/>
                  <a:gd name="T48" fmla="*/ 66 w 68"/>
                  <a:gd name="T49" fmla="*/ 94 h 97"/>
                  <a:gd name="T50" fmla="*/ 68 w 68"/>
                  <a:gd name="T51" fmla="*/ 90 h 97"/>
                  <a:gd name="T52" fmla="*/ 58 w 68"/>
                  <a:gd name="T53" fmla="*/ 74 h 97"/>
                  <a:gd name="T54" fmla="*/ 54 w 68"/>
                  <a:gd name="T55" fmla="*/ 66 h 97"/>
                  <a:gd name="T56" fmla="*/ 54 w 68"/>
                  <a:gd name="T57" fmla="*/ 57 h 97"/>
                  <a:gd name="T58" fmla="*/ 53 w 68"/>
                  <a:gd name="T59" fmla="*/ 49 h 97"/>
                  <a:gd name="T60" fmla="*/ 53 w 68"/>
                  <a:gd name="T61" fmla="*/ 33 h 97"/>
                  <a:gd name="T62" fmla="*/ 45 w 68"/>
                  <a:gd name="T63" fmla="*/ 20 h 97"/>
                  <a:gd name="T64" fmla="*/ 36 w 68"/>
                  <a:gd name="T65" fmla="*/ 9 h 97"/>
                  <a:gd name="T66" fmla="*/ 31 w 68"/>
                  <a:gd name="T67" fmla="*/ 6 h 97"/>
                  <a:gd name="T68" fmla="*/ 31 w 68"/>
                  <a:gd name="T69" fmla="*/ 10 h 97"/>
                  <a:gd name="T70" fmla="*/ 31 w 68"/>
                  <a:gd name="T71" fmla="*/ 10 h 97"/>
                  <a:gd name="T72" fmla="*/ 31 w 68"/>
                  <a:gd name="T73" fmla="*/ 10 h 97"/>
                  <a:gd name="T74" fmla="*/ 31 w 68"/>
                  <a:gd name="T75" fmla="*/ 1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7">
                    <a:moveTo>
                      <a:pt x="31" y="10"/>
                    </a:moveTo>
                    <a:lnTo>
                      <a:pt x="28" y="14"/>
                    </a:lnTo>
                    <a:lnTo>
                      <a:pt x="27" y="17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3" y="17"/>
                    </a:lnTo>
                    <a:lnTo>
                      <a:pt x="3" y="22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7" y="40"/>
                    </a:lnTo>
                    <a:lnTo>
                      <a:pt x="9" y="45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6" y="57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20" y="70"/>
                    </a:lnTo>
                    <a:lnTo>
                      <a:pt x="23" y="72"/>
                    </a:lnTo>
                    <a:lnTo>
                      <a:pt x="27" y="72"/>
                    </a:lnTo>
                    <a:lnTo>
                      <a:pt x="28" y="74"/>
                    </a:lnTo>
                    <a:lnTo>
                      <a:pt x="33" y="79"/>
                    </a:lnTo>
                    <a:lnTo>
                      <a:pt x="40" y="83"/>
                    </a:lnTo>
                    <a:lnTo>
                      <a:pt x="44" y="85"/>
                    </a:lnTo>
                    <a:lnTo>
                      <a:pt x="49" y="90"/>
                    </a:lnTo>
                    <a:lnTo>
                      <a:pt x="53" y="93"/>
                    </a:lnTo>
                    <a:lnTo>
                      <a:pt x="54" y="97"/>
                    </a:lnTo>
                    <a:lnTo>
                      <a:pt x="58" y="94"/>
                    </a:lnTo>
                    <a:lnTo>
                      <a:pt x="62" y="94"/>
                    </a:lnTo>
                    <a:lnTo>
                      <a:pt x="64" y="94"/>
                    </a:lnTo>
                    <a:lnTo>
                      <a:pt x="66" y="94"/>
                    </a:lnTo>
                    <a:lnTo>
                      <a:pt x="68" y="94"/>
                    </a:lnTo>
                    <a:lnTo>
                      <a:pt x="68" y="90"/>
                    </a:lnTo>
                    <a:lnTo>
                      <a:pt x="62" y="77"/>
                    </a:lnTo>
                    <a:lnTo>
                      <a:pt x="58" y="74"/>
                    </a:lnTo>
                    <a:lnTo>
                      <a:pt x="54" y="70"/>
                    </a:lnTo>
                    <a:lnTo>
                      <a:pt x="54" y="66"/>
                    </a:lnTo>
                    <a:lnTo>
                      <a:pt x="54" y="62"/>
                    </a:lnTo>
                    <a:lnTo>
                      <a:pt x="54" y="57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4" y="44"/>
                    </a:lnTo>
                    <a:lnTo>
                      <a:pt x="53" y="33"/>
                    </a:lnTo>
                    <a:lnTo>
                      <a:pt x="49" y="26"/>
                    </a:lnTo>
                    <a:lnTo>
                      <a:pt x="45" y="20"/>
                    </a:lnTo>
                    <a:lnTo>
                      <a:pt x="40" y="14"/>
                    </a:lnTo>
                    <a:lnTo>
                      <a:pt x="36" y="9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6346876" y="3783257"/>
                <a:ext cx="63800" cy="124055"/>
              </a:xfrm>
              <a:custGeom>
                <a:avLst/>
                <a:gdLst>
                  <a:gd name="T0" fmla="*/ 1 w 36"/>
                  <a:gd name="T1" fmla="*/ 40 h 70"/>
                  <a:gd name="T2" fmla="*/ 5 w 36"/>
                  <a:gd name="T3" fmla="*/ 58 h 70"/>
                  <a:gd name="T4" fmla="*/ 9 w 36"/>
                  <a:gd name="T5" fmla="*/ 67 h 70"/>
                  <a:gd name="T6" fmla="*/ 16 w 36"/>
                  <a:gd name="T7" fmla="*/ 70 h 70"/>
                  <a:gd name="T8" fmla="*/ 26 w 36"/>
                  <a:gd name="T9" fmla="*/ 66 h 70"/>
                  <a:gd name="T10" fmla="*/ 33 w 36"/>
                  <a:gd name="T11" fmla="*/ 58 h 70"/>
                  <a:gd name="T12" fmla="*/ 36 w 36"/>
                  <a:gd name="T13" fmla="*/ 50 h 70"/>
                  <a:gd name="T14" fmla="*/ 33 w 36"/>
                  <a:gd name="T15" fmla="*/ 41 h 70"/>
                  <a:gd name="T16" fmla="*/ 32 w 36"/>
                  <a:gd name="T17" fmla="*/ 37 h 70"/>
                  <a:gd name="T18" fmla="*/ 32 w 36"/>
                  <a:gd name="T19" fmla="*/ 37 h 70"/>
                  <a:gd name="T20" fmla="*/ 30 w 36"/>
                  <a:gd name="T21" fmla="*/ 32 h 70"/>
                  <a:gd name="T22" fmla="*/ 26 w 36"/>
                  <a:gd name="T23" fmla="*/ 22 h 70"/>
                  <a:gd name="T24" fmla="*/ 24 w 36"/>
                  <a:gd name="T25" fmla="*/ 24 h 70"/>
                  <a:gd name="T26" fmla="*/ 22 w 36"/>
                  <a:gd name="T27" fmla="*/ 22 h 70"/>
                  <a:gd name="T28" fmla="*/ 24 w 36"/>
                  <a:gd name="T29" fmla="*/ 20 h 70"/>
                  <a:gd name="T30" fmla="*/ 18 w 36"/>
                  <a:gd name="T31" fmla="*/ 10 h 70"/>
                  <a:gd name="T32" fmla="*/ 13 w 36"/>
                  <a:gd name="T33" fmla="*/ 4 h 70"/>
                  <a:gd name="T34" fmla="*/ 6 w 36"/>
                  <a:gd name="T35" fmla="*/ 0 h 70"/>
                  <a:gd name="T36" fmla="*/ 9 w 36"/>
                  <a:gd name="T37" fmla="*/ 1 h 70"/>
                  <a:gd name="T38" fmla="*/ 10 w 36"/>
                  <a:gd name="T39" fmla="*/ 4 h 70"/>
                  <a:gd name="T40" fmla="*/ 5 w 36"/>
                  <a:gd name="T41" fmla="*/ 0 h 70"/>
                  <a:gd name="T42" fmla="*/ 1 w 36"/>
                  <a:gd name="T43" fmla="*/ 0 h 70"/>
                  <a:gd name="T44" fmla="*/ 6 w 36"/>
                  <a:gd name="T45" fmla="*/ 4 h 70"/>
                  <a:gd name="T46" fmla="*/ 6 w 36"/>
                  <a:gd name="T47" fmla="*/ 4 h 70"/>
                  <a:gd name="T48" fmla="*/ 13 w 36"/>
                  <a:gd name="T49" fmla="*/ 5 h 70"/>
                  <a:gd name="T50" fmla="*/ 5 w 36"/>
                  <a:gd name="T51" fmla="*/ 5 h 70"/>
                  <a:gd name="T52" fmla="*/ 6 w 36"/>
                  <a:gd name="T53" fmla="*/ 5 h 70"/>
                  <a:gd name="T54" fmla="*/ 5 w 36"/>
                  <a:gd name="T55" fmla="*/ 6 h 70"/>
                  <a:gd name="T56" fmla="*/ 5 w 36"/>
                  <a:gd name="T57" fmla="*/ 13 h 70"/>
                  <a:gd name="T58" fmla="*/ 2 w 36"/>
                  <a:gd name="T59" fmla="*/ 17 h 70"/>
                  <a:gd name="T60" fmla="*/ 1 w 36"/>
                  <a:gd name="T61" fmla="*/ 32 h 70"/>
                  <a:gd name="T62" fmla="*/ 1 w 36"/>
                  <a:gd name="T63" fmla="*/ 32 h 70"/>
                  <a:gd name="T64" fmla="*/ 1 w 36"/>
                  <a:gd name="T65" fmla="*/ 26 h 70"/>
                  <a:gd name="T66" fmla="*/ 0 w 36"/>
                  <a:gd name="T67" fmla="*/ 30 h 70"/>
                  <a:gd name="T68" fmla="*/ 1 w 36"/>
                  <a:gd name="T69" fmla="*/ 40 h 70"/>
                  <a:gd name="T70" fmla="*/ 1 w 36"/>
                  <a:gd name="T71" fmla="*/ 40 h 70"/>
                  <a:gd name="T72" fmla="*/ 1 w 36"/>
                  <a:gd name="T73" fmla="*/ 40 h 70"/>
                  <a:gd name="T74" fmla="*/ 1 w 36"/>
                  <a:gd name="T75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70">
                    <a:moveTo>
                      <a:pt x="1" y="40"/>
                    </a:moveTo>
                    <a:lnTo>
                      <a:pt x="1" y="40"/>
                    </a:lnTo>
                    <a:lnTo>
                      <a:pt x="2" y="46"/>
                    </a:lnTo>
                    <a:lnTo>
                      <a:pt x="5" y="58"/>
                    </a:lnTo>
                    <a:lnTo>
                      <a:pt x="6" y="63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6" y="66"/>
                    </a:lnTo>
                    <a:lnTo>
                      <a:pt x="32" y="62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36" y="50"/>
                    </a:lnTo>
                    <a:lnTo>
                      <a:pt x="36" y="45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2" y="17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3" y="4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2" y="2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2" name="Freeform 181"/>
              <p:cNvSpPr>
                <a:spLocks noEditPoints="1"/>
              </p:cNvSpPr>
              <p:nvPr/>
            </p:nvSpPr>
            <p:spPr bwMode="auto">
              <a:xfrm>
                <a:off x="8078333" y="4158967"/>
                <a:ext cx="428877" cy="310139"/>
              </a:xfrm>
              <a:custGeom>
                <a:avLst/>
                <a:gdLst>
                  <a:gd name="T0" fmla="*/ 138 w 242"/>
                  <a:gd name="T1" fmla="*/ 140 h 175"/>
                  <a:gd name="T2" fmla="*/ 128 w 242"/>
                  <a:gd name="T3" fmla="*/ 130 h 175"/>
                  <a:gd name="T4" fmla="*/ 117 w 242"/>
                  <a:gd name="T5" fmla="*/ 110 h 175"/>
                  <a:gd name="T6" fmla="*/ 108 w 242"/>
                  <a:gd name="T7" fmla="*/ 88 h 175"/>
                  <a:gd name="T8" fmla="*/ 104 w 242"/>
                  <a:gd name="T9" fmla="*/ 73 h 175"/>
                  <a:gd name="T10" fmla="*/ 82 w 242"/>
                  <a:gd name="T11" fmla="*/ 56 h 175"/>
                  <a:gd name="T12" fmla="*/ 64 w 242"/>
                  <a:gd name="T13" fmla="*/ 36 h 175"/>
                  <a:gd name="T14" fmla="*/ 37 w 242"/>
                  <a:gd name="T15" fmla="*/ 25 h 175"/>
                  <a:gd name="T16" fmla="*/ 3 w 242"/>
                  <a:gd name="T17" fmla="*/ 90 h 175"/>
                  <a:gd name="T18" fmla="*/ 12 w 242"/>
                  <a:gd name="T19" fmla="*/ 132 h 175"/>
                  <a:gd name="T20" fmla="*/ 39 w 242"/>
                  <a:gd name="T21" fmla="*/ 124 h 175"/>
                  <a:gd name="T22" fmla="*/ 24 w 242"/>
                  <a:gd name="T23" fmla="*/ 114 h 175"/>
                  <a:gd name="T24" fmla="*/ 44 w 242"/>
                  <a:gd name="T25" fmla="*/ 113 h 175"/>
                  <a:gd name="T26" fmla="*/ 51 w 242"/>
                  <a:gd name="T27" fmla="*/ 110 h 175"/>
                  <a:gd name="T28" fmla="*/ 57 w 242"/>
                  <a:gd name="T29" fmla="*/ 105 h 175"/>
                  <a:gd name="T30" fmla="*/ 68 w 242"/>
                  <a:gd name="T31" fmla="*/ 106 h 175"/>
                  <a:gd name="T32" fmla="*/ 90 w 242"/>
                  <a:gd name="T33" fmla="*/ 124 h 175"/>
                  <a:gd name="T34" fmla="*/ 101 w 242"/>
                  <a:gd name="T35" fmla="*/ 137 h 175"/>
                  <a:gd name="T36" fmla="*/ 113 w 242"/>
                  <a:gd name="T37" fmla="*/ 149 h 175"/>
                  <a:gd name="T38" fmla="*/ 138 w 242"/>
                  <a:gd name="T39" fmla="*/ 153 h 175"/>
                  <a:gd name="T40" fmla="*/ 149 w 242"/>
                  <a:gd name="T41" fmla="*/ 158 h 175"/>
                  <a:gd name="T42" fmla="*/ 157 w 242"/>
                  <a:gd name="T43" fmla="*/ 150 h 175"/>
                  <a:gd name="T44" fmla="*/ 148 w 242"/>
                  <a:gd name="T45" fmla="*/ 149 h 175"/>
                  <a:gd name="T46" fmla="*/ 113 w 242"/>
                  <a:gd name="T47" fmla="*/ 65 h 175"/>
                  <a:gd name="T48" fmla="*/ 117 w 242"/>
                  <a:gd name="T49" fmla="*/ 70 h 175"/>
                  <a:gd name="T50" fmla="*/ 187 w 242"/>
                  <a:gd name="T51" fmla="*/ 44 h 175"/>
                  <a:gd name="T52" fmla="*/ 175 w 242"/>
                  <a:gd name="T53" fmla="*/ 43 h 175"/>
                  <a:gd name="T54" fmla="*/ 166 w 242"/>
                  <a:gd name="T55" fmla="*/ 60 h 175"/>
                  <a:gd name="T56" fmla="*/ 152 w 242"/>
                  <a:gd name="T57" fmla="*/ 65 h 175"/>
                  <a:gd name="T58" fmla="*/ 148 w 242"/>
                  <a:gd name="T59" fmla="*/ 65 h 175"/>
                  <a:gd name="T60" fmla="*/ 125 w 242"/>
                  <a:gd name="T61" fmla="*/ 65 h 175"/>
                  <a:gd name="T62" fmla="*/ 134 w 242"/>
                  <a:gd name="T63" fmla="*/ 77 h 175"/>
                  <a:gd name="T64" fmla="*/ 165 w 242"/>
                  <a:gd name="T65" fmla="*/ 74 h 175"/>
                  <a:gd name="T66" fmla="*/ 183 w 242"/>
                  <a:gd name="T67" fmla="*/ 61 h 175"/>
                  <a:gd name="T68" fmla="*/ 183 w 242"/>
                  <a:gd name="T69" fmla="*/ 56 h 175"/>
                  <a:gd name="T70" fmla="*/ 145 w 242"/>
                  <a:gd name="T71" fmla="*/ 136 h 175"/>
                  <a:gd name="T72" fmla="*/ 149 w 242"/>
                  <a:gd name="T73" fmla="*/ 134 h 175"/>
                  <a:gd name="T74" fmla="*/ 157 w 242"/>
                  <a:gd name="T75" fmla="*/ 141 h 175"/>
                  <a:gd name="T76" fmla="*/ 153 w 242"/>
                  <a:gd name="T77" fmla="*/ 136 h 175"/>
                  <a:gd name="T78" fmla="*/ 156 w 242"/>
                  <a:gd name="T79" fmla="*/ 8 h 175"/>
                  <a:gd name="T80" fmla="*/ 157 w 242"/>
                  <a:gd name="T81" fmla="*/ 13 h 175"/>
                  <a:gd name="T82" fmla="*/ 189 w 242"/>
                  <a:gd name="T83" fmla="*/ 29 h 175"/>
                  <a:gd name="T84" fmla="*/ 169 w 242"/>
                  <a:gd name="T85" fmla="*/ 13 h 175"/>
                  <a:gd name="T86" fmla="*/ 187 w 242"/>
                  <a:gd name="T87" fmla="*/ 29 h 175"/>
                  <a:gd name="T88" fmla="*/ 198 w 242"/>
                  <a:gd name="T89" fmla="*/ 48 h 175"/>
                  <a:gd name="T90" fmla="*/ 197 w 242"/>
                  <a:gd name="T91" fmla="*/ 35 h 175"/>
                  <a:gd name="T92" fmla="*/ 191 w 242"/>
                  <a:gd name="T93" fmla="*/ 132 h 175"/>
                  <a:gd name="T94" fmla="*/ 191 w 242"/>
                  <a:gd name="T95" fmla="*/ 130 h 175"/>
                  <a:gd name="T96" fmla="*/ 191 w 242"/>
                  <a:gd name="T97" fmla="*/ 171 h 175"/>
                  <a:gd name="T98" fmla="*/ 241 w 242"/>
                  <a:gd name="T99" fmla="*/ 80 h 175"/>
                  <a:gd name="T100" fmla="*/ 226 w 242"/>
                  <a:gd name="T101" fmla="*/ 70 h 175"/>
                  <a:gd name="T102" fmla="*/ 237 w 242"/>
                  <a:gd name="T103" fmla="*/ 88 h 175"/>
                  <a:gd name="T104" fmla="*/ 241 w 242"/>
                  <a:gd name="T105" fmla="*/ 80 h 175"/>
                  <a:gd name="T106" fmla="*/ 105 w 242"/>
                  <a:gd name="T107" fmla="*/ 0 h 175"/>
                  <a:gd name="T108" fmla="*/ 104 w 242"/>
                  <a:gd name="T109" fmla="*/ 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2" h="175">
                    <a:moveTo>
                      <a:pt x="148" y="149"/>
                    </a:moveTo>
                    <a:lnTo>
                      <a:pt x="141" y="147"/>
                    </a:lnTo>
                    <a:lnTo>
                      <a:pt x="138" y="143"/>
                    </a:lnTo>
                    <a:lnTo>
                      <a:pt x="141" y="143"/>
                    </a:lnTo>
                    <a:lnTo>
                      <a:pt x="144" y="141"/>
                    </a:lnTo>
                    <a:lnTo>
                      <a:pt x="141" y="140"/>
                    </a:lnTo>
                    <a:lnTo>
                      <a:pt x="138" y="140"/>
                    </a:lnTo>
                    <a:lnTo>
                      <a:pt x="134" y="140"/>
                    </a:lnTo>
                    <a:lnTo>
                      <a:pt x="132" y="137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2" y="128"/>
                    </a:lnTo>
                    <a:lnTo>
                      <a:pt x="128" y="130"/>
                    </a:lnTo>
                    <a:lnTo>
                      <a:pt x="125" y="130"/>
                    </a:lnTo>
                    <a:lnTo>
                      <a:pt x="122" y="130"/>
                    </a:lnTo>
                    <a:lnTo>
                      <a:pt x="121" y="126"/>
                    </a:lnTo>
                    <a:lnTo>
                      <a:pt x="121" y="124"/>
                    </a:lnTo>
                    <a:lnTo>
                      <a:pt x="118" y="122"/>
                    </a:lnTo>
                    <a:lnTo>
                      <a:pt x="117" y="121"/>
                    </a:lnTo>
                    <a:lnTo>
                      <a:pt x="117" y="110"/>
                    </a:lnTo>
                    <a:lnTo>
                      <a:pt x="113" y="110"/>
                    </a:lnTo>
                    <a:lnTo>
                      <a:pt x="109" y="106"/>
                    </a:lnTo>
                    <a:lnTo>
                      <a:pt x="104" y="100"/>
                    </a:lnTo>
                    <a:lnTo>
                      <a:pt x="100" y="92"/>
                    </a:lnTo>
                    <a:lnTo>
                      <a:pt x="100" y="88"/>
                    </a:lnTo>
                    <a:lnTo>
                      <a:pt x="101" y="86"/>
                    </a:lnTo>
                    <a:lnTo>
                      <a:pt x="108" y="88"/>
                    </a:lnTo>
                    <a:lnTo>
                      <a:pt x="112" y="88"/>
                    </a:lnTo>
                    <a:lnTo>
                      <a:pt x="113" y="86"/>
                    </a:lnTo>
                    <a:lnTo>
                      <a:pt x="114" y="82"/>
                    </a:lnTo>
                    <a:lnTo>
                      <a:pt x="113" y="78"/>
                    </a:lnTo>
                    <a:lnTo>
                      <a:pt x="109" y="74"/>
                    </a:lnTo>
                    <a:lnTo>
                      <a:pt x="108" y="73"/>
                    </a:lnTo>
                    <a:lnTo>
                      <a:pt x="104" y="73"/>
                    </a:lnTo>
                    <a:lnTo>
                      <a:pt x="100" y="70"/>
                    </a:lnTo>
                    <a:lnTo>
                      <a:pt x="92" y="66"/>
                    </a:lnTo>
                    <a:lnTo>
                      <a:pt x="86" y="65"/>
                    </a:lnTo>
                    <a:lnTo>
                      <a:pt x="82" y="65"/>
                    </a:lnTo>
                    <a:lnTo>
                      <a:pt x="81" y="61"/>
                    </a:lnTo>
                    <a:lnTo>
                      <a:pt x="82" y="60"/>
                    </a:lnTo>
                    <a:lnTo>
                      <a:pt x="82" y="56"/>
                    </a:lnTo>
                    <a:lnTo>
                      <a:pt x="81" y="49"/>
                    </a:lnTo>
                    <a:lnTo>
                      <a:pt x="78" y="47"/>
                    </a:lnTo>
                    <a:lnTo>
                      <a:pt x="75" y="47"/>
                    </a:lnTo>
                    <a:lnTo>
                      <a:pt x="71" y="44"/>
                    </a:lnTo>
                    <a:lnTo>
                      <a:pt x="69" y="40"/>
                    </a:lnTo>
                    <a:lnTo>
                      <a:pt x="65" y="39"/>
                    </a:lnTo>
                    <a:lnTo>
                      <a:pt x="64" y="36"/>
                    </a:lnTo>
                    <a:lnTo>
                      <a:pt x="61" y="35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1" y="31"/>
                    </a:lnTo>
                    <a:lnTo>
                      <a:pt x="47" y="27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27" y="21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4" y="78"/>
                    </a:lnTo>
                    <a:lnTo>
                      <a:pt x="3" y="86"/>
                    </a:lnTo>
                    <a:lnTo>
                      <a:pt x="3" y="90"/>
                    </a:lnTo>
                    <a:lnTo>
                      <a:pt x="4" y="92"/>
                    </a:lnTo>
                    <a:lnTo>
                      <a:pt x="0" y="130"/>
                    </a:lnTo>
                    <a:lnTo>
                      <a:pt x="3" y="132"/>
                    </a:lnTo>
                    <a:lnTo>
                      <a:pt x="4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12" y="132"/>
                    </a:lnTo>
                    <a:lnTo>
                      <a:pt x="17" y="132"/>
                    </a:lnTo>
                    <a:lnTo>
                      <a:pt x="21" y="134"/>
                    </a:lnTo>
                    <a:lnTo>
                      <a:pt x="27" y="134"/>
                    </a:lnTo>
                    <a:lnTo>
                      <a:pt x="31" y="132"/>
                    </a:lnTo>
                    <a:lnTo>
                      <a:pt x="35" y="130"/>
                    </a:lnTo>
                    <a:lnTo>
                      <a:pt x="39" y="126"/>
                    </a:lnTo>
                    <a:lnTo>
                      <a:pt x="39" y="124"/>
                    </a:lnTo>
                    <a:lnTo>
                      <a:pt x="37" y="121"/>
                    </a:lnTo>
                    <a:lnTo>
                      <a:pt x="33" y="118"/>
                    </a:lnTo>
                    <a:lnTo>
                      <a:pt x="31" y="117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4" y="117"/>
                    </a:lnTo>
                    <a:lnTo>
                      <a:pt x="24" y="114"/>
                    </a:lnTo>
                    <a:lnTo>
                      <a:pt x="25" y="117"/>
                    </a:lnTo>
                    <a:lnTo>
                      <a:pt x="27" y="114"/>
                    </a:lnTo>
                    <a:lnTo>
                      <a:pt x="31" y="117"/>
                    </a:lnTo>
                    <a:lnTo>
                      <a:pt x="35" y="117"/>
                    </a:lnTo>
                    <a:lnTo>
                      <a:pt x="37" y="114"/>
                    </a:lnTo>
                    <a:lnTo>
                      <a:pt x="43" y="114"/>
                    </a:lnTo>
                    <a:lnTo>
                      <a:pt x="44" y="113"/>
                    </a:lnTo>
                    <a:lnTo>
                      <a:pt x="43" y="110"/>
                    </a:lnTo>
                    <a:lnTo>
                      <a:pt x="41" y="109"/>
                    </a:lnTo>
                    <a:lnTo>
                      <a:pt x="44" y="110"/>
                    </a:lnTo>
                    <a:lnTo>
                      <a:pt x="47" y="113"/>
                    </a:lnTo>
                    <a:lnTo>
                      <a:pt x="47" y="110"/>
                    </a:lnTo>
                    <a:lnTo>
                      <a:pt x="48" y="109"/>
                    </a:lnTo>
                    <a:lnTo>
                      <a:pt x="51" y="110"/>
                    </a:lnTo>
                    <a:lnTo>
                      <a:pt x="48" y="105"/>
                    </a:lnTo>
                    <a:lnTo>
                      <a:pt x="44" y="100"/>
                    </a:lnTo>
                    <a:lnTo>
                      <a:pt x="51" y="105"/>
                    </a:lnTo>
                    <a:lnTo>
                      <a:pt x="55" y="106"/>
                    </a:lnTo>
                    <a:lnTo>
                      <a:pt x="55" y="105"/>
                    </a:lnTo>
                    <a:lnTo>
                      <a:pt x="55" y="104"/>
                    </a:lnTo>
                    <a:lnTo>
                      <a:pt x="57" y="105"/>
                    </a:lnTo>
                    <a:lnTo>
                      <a:pt x="57" y="104"/>
                    </a:lnTo>
                    <a:lnTo>
                      <a:pt x="60" y="101"/>
                    </a:lnTo>
                    <a:lnTo>
                      <a:pt x="60" y="104"/>
                    </a:lnTo>
                    <a:lnTo>
                      <a:pt x="61" y="104"/>
                    </a:lnTo>
                    <a:lnTo>
                      <a:pt x="64" y="104"/>
                    </a:lnTo>
                    <a:lnTo>
                      <a:pt x="65" y="105"/>
                    </a:lnTo>
                    <a:lnTo>
                      <a:pt x="68" y="106"/>
                    </a:lnTo>
                    <a:lnTo>
                      <a:pt x="75" y="109"/>
                    </a:lnTo>
                    <a:lnTo>
                      <a:pt x="77" y="109"/>
                    </a:lnTo>
                    <a:lnTo>
                      <a:pt x="78" y="109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6" y="117"/>
                    </a:lnTo>
                    <a:lnTo>
                      <a:pt x="90" y="124"/>
                    </a:lnTo>
                    <a:lnTo>
                      <a:pt x="90" y="128"/>
                    </a:lnTo>
                    <a:lnTo>
                      <a:pt x="92" y="130"/>
                    </a:lnTo>
                    <a:lnTo>
                      <a:pt x="96" y="130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4" y="143"/>
                    </a:lnTo>
                    <a:lnTo>
                      <a:pt x="104" y="145"/>
                    </a:lnTo>
                    <a:lnTo>
                      <a:pt x="105" y="149"/>
                    </a:lnTo>
                    <a:lnTo>
                      <a:pt x="108" y="147"/>
                    </a:lnTo>
                    <a:lnTo>
                      <a:pt x="109" y="149"/>
                    </a:lnTo>
                    <a:lnTo>
                      <a:pt x="112" y="149"/>
                    </a:lnTo>
                    <a:lnTo>
                      <a:pt x="113" y="149"/>
                    </a:lnTo>
                    <a:lnTo>
                      <a:pt x="114" y="149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2" y="150"/>
                    </a:lnTo>
                    <a:lnTo>
                      <a:pt x="128" y="150"/>
                    </a:lnTo>
                    <a:lnTo>
                      <a:pt x="134" y="153"/>
                    </a:lnTo>
                    <a:lnTo>
                      <a:pt x="138" y="153"/>
                    </a:lnTo>
                    <a:lnTo>
                      <a:pt x="140" y="153"/>
                    </a:lnTo>
                    <a:lnTo>
                      <a:pt x="140" y="154"/>
                    </a:lnTo>
                    <a:lnTo>
                      <a:pt x="144" y="154"/>
                    </a:lnTo>
                    <a:lnTo>
                      <a:pt x="140" y="157"/>
                    </a:lnTo>
                    <a:lnTo>
                      <a:pt x="141" y="158"/>
                    </a:lnTo>
                    <a:lnTo>
                      <a:pt x="145" y="158"/>
                    </a:lnTo>
                    <a:lnTo>
                      <a:pt x="149" y="158"/>
                    </a:lnTo>
                    <a:lnTo>
                      <a:pt x="153" y="157"/>
                    </a:lnTo>
                    <a:lnTo>
                      <a:pt x="152" y="154"/>
                    </a:lnTo>
                    <a:lnTo>
                      <a:pt x="148" y="154"/>
                    </a:lnTo>
                    <a:lnTo>
                      <a:pt x="149" y="153"/>
                    </a:lnTo>
                    <a:lnTo>
                      <a:pt x="152" y="153"/>
                    </a:lnTo>
                    <a:lnTo>
                      <a:pt x="153" y="153"/>
                    </a:lnTo>
                    <a:lnTo>
                      <a:pt x="157" y="150"/>
                    </a:lnTo>
                    <a:lnTo>
                      <a:pt x="152" y="150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close/>
                    <a:moveTo>
                      <a:pt x="117" y="70"/>
                    </a:moveTo>
                    <a:lnTo>
                      <a:pt x="118" y="69"/>
                    </a:lnTo>
                    <a:lnTo>
                      <a:pt x="118" y="66"/>
                    </a:lnTo>
                    <a:lnTo>
                      <a:pt x="117" y="65"/>
                    </a:lnTo>
                    <a:lnTo>
                      <a:pt x="114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close/>
                    <a:moveTo>
                      <a:pt x="183" y="56"/>
                    </a:moveTo>
                    <a:lnTo>
                      <a:pt x="185" y="56"/>
                    </a:lnTo>
                    <a:lnTo>
                      <a:pt x="187" y="53"/>
                    </a:lnTo>
                    <a:lnTo>
                      <a:pt x="189" y="48"/>
                    </a:lnTo>
                    <a:lnTo>
                      <a:pt x="189" y="47"/>
                    </a:lnTo>
                    <a:lnTo>
                      <a:pt x="187" y="44"/>
                    </a:lnTo>
                    <a:lnTo>
                      <a:pt x="185" y="43"/>
                    </a:lnTo>
                    <a:lnTo>
                      <a:pt x="187" y="40"/>
                    </a:lnTo>
                    <a:lnTo>
                      <a:pt x="183" y="43"/>
                    </a:lnTo>
                    <a:lnTo>
                      <a:pt x="182" y="44"/>
                    </a:lnTo>
                    <a:lnTo>
                      <a:pt x="179" y="43"/>
                    </a:lnTo>
                    <a:lnTo>
                      <a:pt x="178" y="40"/>
                    </a:lnTo>
                    <a:lnTo>
                      <a:pt x="175" y="43"/>
                    </a:lnTo>
                    <a:lnTo>
                      <a:pt x="175" y="44"/>
                    </a:lnTo>
                    <a:lnTo>
                      <a:pt x="175" y="48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4" y="56"/>
                    </a:lnTo>
                    <a:lnTo>
                      <a:pt x="170" y="56"/>
                    </a:lnTo>
                    <a:lnTo>
                      <a:pt x="166" y="60"/>
                    </a:lnTo>
                    <a:lnTo>
                      <a:pt x="165" y="64"/>
                    </a:lnTo>
                    <a:lnTo>
                      <a:pt x="161" y="65"/>
                    </a:lnTo>
                    <a:lnTo>
                      <a:pt x="158" y="65"/>
                    </a:lnTo>
                    <a:lnTo>
                      <a:pt x="157" y="64"/>
                    </a:lnTo>
                    <a:lnTo>
                      <a:pt x="156" y="65"/>
                    </a:lnTo>
                    <a:lnTo>
                      <a:pt x="153" y="65"/>
                    </a:lnTo>
                    <a:lnTo>
                      <a:pt x="152" y="65"/>
                    </a:lnTo>
                    <a:lnTo>
                      <a:pt x="152" y="61"/>
                    </a:lnTo>
                    <a:lnTo>
                      <a:pt x="152" y="60"/>
                    </a:lnTo>
                    <a:lnTo>
                      <a:pt x="153" y="57"/>
                    </a:lnTo>
                    <a:lnTo>
                      <a:pt x="152" y="57"/>
                    </a:lnTo>
                    <a:lnTo>
                      <a:pt x="149" y="60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5"/>
                    </a:lnTo>
                    <a:lnTo>
                      <a:pt x="138" y="66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30" y="65"/>
                    </a:lnTo>
                    <a:lnTo>
                      <a:pt x="128" y="65"/>
                    </a:lnTo>
                    <a:lnTo>
                      <a:pt x="125" y="65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9"/>
                    </a:lnTo>
                    <a:lnTo>
                      <a:pt x="126" y="70"/>
                    </a:lnTo>
                    <a:lnTo>
                      <a:pt x="128" y="70"/>
                    </a:lnTo>
                    <a:lnTo>
                      <a:pt x="130" y="73"/>
                    </a:lnTo>
                    <a:lnTo>
                      <a:pt x="134" y="77"/>
                    </a:lnTo>
                    <a:lnTo>
                      <a:pt x="138" y="74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5" y="78"/>
                    </a:lnTo>
                    <a:lnTo>
                      <a:pt x="156" y="78"/>
                    </a:lnTo>
                    <a:lnTo>
                      <a:pt x="158" y="77"/>
                    </a:lnTo>
                    <a:lnTo>
                      <a:pt x="165" y="74"/>
                    </a:lnTo>
                    <a:lnTo>
                      <a:pt x="169" y="73"/>
                    </a:lnTo>
                    <a:lnTo>
                      <a:pt x="170" y="70"/>
                    </a:lnTo>
                    <a:lnTo>
                      <a:pt x="171" y="69"/>
                    </a:lnTo>
                    <a:lnTo>
                      <a:pt x="171" y="65"/>
                    </a:lnTo>
                    <a:lnTo>
                      <a:pt x="179" y="65"/>
                    </a:lnTo>
                    <a:lnTo>
                      <a:pt x="183" y="65"/>
                    </a:lnTo>
                    <a:lnTo>
                      <a:pt x="183" y="61"/>
                    </a:lnTo>
                    <a:lnTo>
                      <a:pt x="182" y="57"/>
                    </a:lnTo>
                    <a:lnTo>
                      <a:pt x="182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close/>
                    <a:moveTo>
                      <a:pt x="149" y="134"/>
                    </a:moveTo>
                    <a:lnTo>
                      <a:pt x="149" y="132"/>
                    </a:lnTo>
                    <a:lnTo>
                      <a:pt x="148" y="132"/>
                    </a:lnTo>
                    <a:lnTo>
                      <a:pt x="145" y="134"/>
                    </a:lnTo>
                    <a:lnTo>
                      <a:pt x="145" y="136"/>
                    </a:lnTo>
                    <a:lnTo>
                      <a:pt x="149" y="137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close/>
                    <a:moveTo>
                      <a:pt x="153" y="136"/>
                    </a:moveTo>
                    <a:lnTo>
                      <a:pt x="152" y="136"/>
                    </a:lnTo>
                    <a:lnTo>
                      <a:pt x="152" y="137"/>
                    </a:lnTo>
                    <a:lnTo>
                      <a:pt x="152" y="140"/>
                    </a:lnTo>
                    <a:lnTo>
                      <a:pt x="153" y="140"/>
                    </a:lnTo>
                    <a:lnTo>
                      <a:pt x="157" y="141"/>
                    </a:lnTo>
                    <a:lnTo>
                      <a:pt x="158" y="140"/>
                    </a:lnTo>
                    <a:lnTo>
                      <a:pt x="157" y="137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close/>
                    <a:moveTo>
                      <a:pt x="157" y="13"/>
                    </a:moveTo>
                    <a:lnTo>
                      <a:pt x="158" y="13"/>
                    </a:lnTo>
                    <a:lnTo>
                      <a:pt x="158" y="12"/>
                    </a:lnTo>
                    <a:lnTo>
                      <a:pt x="158" y="9"/>
                    </a:lnTo>
                    <a:lnTo>
                      <a:pt x="156" y="8"/>
                    </a:lnTo>
                    <a:lnTo>
                      <a:pt x="153" y="8"/>
                    </a:lnTo>
                    <a:lnTo>
                      <a:pt x="153" y="9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close/>
                    <a:moveTo>
                      <a:pt x="197" y="35"/>
                    </a:moveTo>
                    <a:lnTo>
                      <a:pt x="193" y="35"/>
                    </a:lnTo>
                    <a:lnTo>
                      <a:pt x="191" y="33"/>
                    </a:lnTo>
                    <a:lnTo>
                      <a:pt x="189" y="29"/>
                    </a:lnTo>
                    <a:lnTo>
                      <a:pt x="185" y="25"/>
                    </a:lnTo>
                    <a:lnTo>
                      <a:pt x="182" y="23"/>
                    </a:lnTo>
                    <a:lnTo>
                      <a:pt x="178" y="20"/>
                    </a:lnTo>
                    <a:lnTo>
                      <a:pt x="174" y="17"/>
                    </a:lnTo>
                    <a:lnTo>
                      <a:pt x="171" y="17"/>
                    </a:lnTo>
                    <a:lnTo>
                      <a:pt x="170" y="16"/>
                    </a:lnTo>
                    <a:lnTo>
                      <a:pt x="169" y="13"/>
                    </a:lnTo>
                    <a:lnTo>
                      <a:pt x="166" y="12"/>
                    </a:lnTo>
                    <a:lnTo>
                      <a:pt x="166" y="13"/>
                    </a:lnTo>
                    <a:lnTo>
                      <a:pt x="165" y="13"/>
                    </a:lnTo>
                    <a:lnTo>
                      <a:pt x="170" y="17"/>
                    </a:lnTo>
                    <a:lnTo>
                      <a:pt x="175" y="21"/>
                    </a:lnTo>
                    <a:lnTo>
                      <a:pt x="182" y="27"/>
                    </a:lnTo>
                    <a:lnTo>
                      <a:pt x="187" y="29"/>
                    </a:lnTo>
                    <a:lnTo>
                      <a:pt x="191" y="35"/>
                    </a:lnTo>
                    <a:lnTo>
                      <a:pt x="193" y="40"/>
                    </a:lnTo>
                    <a:lnTo>
                      <a:pt x="193" y="43"/>
                    </a:lnTo>
                    <a:lnTo>
                      <a:pt x="193" y="47"/>
                    </a:lnTo>
                    <a:lnTo>
                      <a:pt x="195" y="49"/>
                    </a:lnTo>
                    <a:lnTo>
                      <a:pt x="197" y="53"/>
                    </a:lnTo>
                    <a:lnTo>
                      <a:pt x="198" y="48"/>
                    </a:lnTo>
                    <a:lnTo>
                      <a:pt x="201" y="43"/>
                    </a:lnTo>
                    <a:lnTo>
                      <a:pt x="197" y="36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close/>
                    <a:moveTo>
                      <a:pt x="191" y="130"/>
                    </a:moveTo>
                    <a:lnTo>
                      <a:pt x="187" y="128"/>
                    </a:lnTo>
                    <a:lnTo>
                      <a:pt x="185" y="128"/>
                    </a:lnTo>
                    <a:lnTo>
                      <a:pt x="189" y="132"/>
                    </a:lnTo>
                    <a:lnTo>
                      <a:pt x="191" y="132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close/>
                    <a:moveTo>
                      <a:pt x="191" y="171"/>
                    </a:moveTo>
                    <a:lnTo>
                      <a:pt x="193" y="175"/>
                    </a:lnTo>
                    <a:lnTo>
                      <a:pt x="195" y="175"/>
                    </a:lnTo>
                    <a:lnTo>
                      <a:pt x="197" y="175"/>
                    </a:lnTo>
                    <a:lnTo>
                      <a:pt x="198" y="175"/>
                    </a:lnTo>
                    <a:lnTo>
                      <a:pt x="195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close/>
                    <a:moveTo>
                      <a:pt x="241" y="80"/>
                    </a:moveTo>
                    <a:lnTo>
                      <a:pt x="239" y="77"/>
                    </a:lnTo>
                    <a:lnTo>
                      <a:pt x="235" y="74"/>
                    </a:lnTo>
                    <a:lnTo>
                      <a:pt x="231" y="69"/>
                    </a:lnTo>
                    <a:lnTo>
                      <a:pt x="227" y="65"/>
                    </a:lnTo>
                    <a:lnTo>
                      <a:pt x="226" y="64"/>
                    </a:lnTo>
                    <a:lnTo>
                      <a:pt x="226" y="66"/>
                    </a:lnTo>
                    <a:lnTo>
                      <a:pt x="226" y="70"/>
                    </a:lnTo>
                    <a:lnTo>
                      <a:pt x="226" y="74"/>
                    </a:lnTo>
                    <a:lnTo>
                      <a:pt x="229" y="78"/>
                    </a:lnTo>
                    <a:lnTo>
                      <a:pt x="231" y="78"/>
                    </a:lnTo>
                    <a:lnTo>
                      <a:pt x="231" y="80"/>
                    </a:lnTo>
                    <a:lnTo>
                      <a:pt x="231" y="84"/>
                    </a:lnTo>
                    <a:lnTo>
                      <a:pt x="233" y="88"/>
                    </a:lnTo>
                    <a:lnTo>
                      <a:pt x="237" y="88"/>
                    </a:lnTo>
                    <a:lnTo>
                      <a:pt x="239" y="90"/>
                    </a:lnTo>
                    <a:lnTo>
                      <a:pt x="242" y="88"/>
                    </a:lnTo>
                    <a:lnTo>
                      <a:pt x="242" y="86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close/>
                    <a:moveTo>
                      <a:pt x="104" y="4"/>
                    </a:moveTo>
                    <a:lnTo>
                      <a:pt x="108" y="4"/>
                    </a:lnTo>
                    <a:lnTo>
                      <a:pt x="112" y="3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8" y="3"/>
                    </a:lnTo>
                    <a:lnTo>
                      <a:pt x="98" y="4"/>
                    </a:lnTo>
                    <a:lnTo>
                      <a:pt x="98" y="7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3" name="Freeform 182"/>
              <p:cNvSpPr>
                <a:spLocks noEditPoints="1"/>
              </p:cNvSpPr>
              <p:nvPr/>
            </p:nvSpPr>
            <p:spPr bwMode="auto">
              <a:xfrm>
                <a:off x="7408434" y="3497931"/>
                <a:ext cx="265833" cy="418243"/>
              </a:xfrm>
              <a:custGeom>
                <a:avLst/>
                <a:gdLst>
                  <a:gd name="T0" fmla="*/ 62 w 150"/>
                  <a:gd name="T1" fmla="*/ 231 h 236"/>
                  <a:gd name="T2" fmla="*/ 83 w 150"/>
                  <a:gd name="T3" fmla="*/ 218 h 236"/>
                  <a:gd name="T4" fmla="*/ 33 w 150"/>
                  <a:gd name="T5" fmla="*/ 137 h 236"/>
                  <a:gd name="T6" fmla="*/ 26 w 150"/>
                  <a:gd name="T7" fmla="*/ 149 h 236"/>
                  <a:gd name="T8" fmla="*/ 8 w 150"/>
                  <a:gd name="T9" fmla="*/ 174 h 236"/>
                  <a:gd name="T10" fmla="*/ 21 w 150"/>
                  <a:gd name="T11" fmla="*/ 162 h 236"/>
                  <a:gd name="T12" fmla="*/ 35 w 150"/>
                  <a:gd name="T13" fmla="*/ 147 h 236"/>
                  <a:gd name="T14" fmla="*/ 35 w 150"/>
                  <a:gd name="T15" fmla="*/ 118 h 236"/>
                  <a:gd name="T16" fmla="*/ 35 w 150"/>
                  <a:gd name="T17" fmla="*/ 114 h 236"/>
                  <a:gd name="T18" fmla="*/ 51 w 150"/>
                  <a:gd name="T19" fmla="*/ 108 h 236"/>
                  <a:gd name="T20" fmla="*/ 61 w 150"/>
                  <a:gd name="T21" fmla="*/ 105 h 236"/>
                  <a:gd name="T22" fmla="*/ 43 w 150"/>
                  <a:gd name="T23" fmla="*/ 77 h 236"/>
                  <a:gd name="T24" fmla="*/ 47 w 150"/>
                  <a:gd name="T25" fmla="*/ 88 h 236"/>
                  <a:gd name="T26" fmla="*/ 69 w 150"/>
                  <a:gd name="T27" fmla="*/ 90 h 236"/>
                  <a:gd name="T28" fmla="*/ 75 w 150"/>
                  <a:gd name="T29" fmla="*/ 86 h 236"/>
                  <a:gd name="T30" fmla="*/ 101 w 150"/>
                  <a:gd name="T31" fmla="*/ 104 h 236"/>
                  <a:gd name="T32" fmla="*/ 93 w 150"/>
                  <a:gd name="T33" fmla="*/ 92 h 236"/>
                  <a:gd name="T34" fmla="*/ 87 w 150"/>
                  <a:gd name="T35" fmla="*/ 90 h 236"/>
                  <a:gd name="T36" fmla="*/ 70 w 150"/>
                  <a:gd name="T37" fmla="*/ 84 h 236"/>
                  <a:gd name="T38" fmla="*/ 55 w 150"/>
                  <a:gd name="T39" fmla="*/ 53 h 236"/>
                  <a:gd name="T40" fmla="*/ 62 w 150"/>
                  <a:gd name="T41" fmla="*/ 21 h 236"/>
                  <a:gd name="T42" fmla="*/ 51 w 150"/>
                  <a:gd name="T43" fmla="*/ 7 h 236"/>
                  <a:gd name="T44" fmla="*/ 33 w 150"/>
                  <a:gd name="T45" fmla="*/ 20 h 236"/>
                  <a:gd name="T46" fmla="*/ 26 w 150"/>
                  <a:gd name="T47" fmla="*/ 47 h 236"/>
                  <a:gd name="T48" fmla="*/ 62 w 150"/>
                  <a:gd name="T49" fmla="*/ 69 h 236"/>
                  <a:gd name="T50" fmla="*/ 62 w 150"/>
                  <a:gd name="T51" fmla="*/ 69 h 236"/>
                  <a:gd name="T52" fmla="*/ 66 w 150"/>
                  <a:gd name="T53" fmla="*/ 93 h 236"/>
                  <a:gd name="T54" fmla="*/ 74 w 150"/>
                  <a:gd name="T55" fmla="*/ 149 h 236"/>
                  <a:gd name="T56" fmla="*/ 86 w 150"/>
                  <a:gd name="T57" fmla="*/ 128 h 236"/>
                  <a:gd name="T58" fmla="*/ 73 w 150"/>
                  <a:gd name="T59" fmla="*/ 134 h 236"/>
                  <a:gd name="T60" fmla="*/ 147 w 150"/>
                  <a:gd name="T61" fmla="*/ 189 h 236"/>
                  <a:gd name="T62" fmla="*/ 143 w 150"/>
                  <a:gd name="T63" fmla="*/ 171 h 236"/>
                  <a:gd name="T64" fmla="*/ 130 w 150"/>
                  <a:gd name="T65" fmla="*/ 166 h 236"/>
                  <a:gd name="T66" fmla="*/ 119 w 150"/>
                  <a:gd name="T67" fmla="*/ 181 h 236"/>
                  <a:gd name="T68" fmla="*/ 106 w 150"/>
                  <a:gd name="T69" fmla="*/ 191 h 236"/>
                  <a:gd name="T70" fmla="*/ 91 w 150"/>
                  <a:gd name="T71" fmla="*/ 189 h 236"/>
                  <a:gd name="T72" fmla="*/ 79 w 150"/>
                  <a:gd name="T73" fmla="*/ 211 h 236"/>
                  <a:gd name="T74" fmla="*/ 93 w 150"/>
                  <a:gd name="T75" fmla="*/ 201 h 236"/>
                  <a:gd name="T76" fmla="*/ 103 w 150"/>
                  <a:gd name="T77" fmla="*/ 197 h 236"/>
                  <a:gd name="T78" fmla="*/ 126 w 150"/>
                  <a:gd name="T79" fmla="*/ 232 h 236"/>
                  <a:gd name="T80" fmla="*/ 132 w 150"/>
                  <a:gd name="T81" fmla="*/ 218 h 236"/>
                  <a:gd name="T82" fmla="*/ 144 w 150"/>
                  <a:gd name="T83" fmla="*/ 214 h 236"/>
                  <a:gd name="T84" fmla="*/ 148 w 150"/>
                  <a:gd name="T85" fmla="*/ 197 h 236"/>
                  <a:gd name="T86" fmla="*/ 87 w 150"/>
                  <a:gd name="T87" fmla="*/ 145 h 236"/>
                  <a:gd name="T88" fmla="*/ 83 w 150"/>
                  <a:gd name="T89" fmla="*/ 167 h 236"/>
                  <a:gd name="T90" fmla="*/ 95 w 150"/>
                  <a:gd name="T91" fmla="*/ 149 h 236"/>
                  <a:gd name="T92" fmla="*/ 99 w 150"/>
                  <a:gd name="T93" fmla="*/ 122 h 236"/>
                  <a:gd name="T94" fmla="*/ 90 w 150"/>
                  <a:gd name="T95" fmla="*/ 122 h 236"/>
                  <a:gd name="T96" fmla="*/ 105 w 150"/>
                  <a:gd name="T97" fmla="*/ 147 h 236"/>
                  <a:gd name="T98" fmla="*/ 99 w 150"/>
                  <a:gd name="T99" fmla="*/ 162 h 236"/>
                  <a:gd name="T100" fmla="*/ 103 w 150"/>
                  <a:gd name="T101" fmla="*/ 93 h 236"/>
                  <a:gd name="T102" fmla="*/ 117 w 150"/>
                  <a:gd name="T103" fmla="*/ 162 h 236"/>
                  <a:gd name="T104" fmla="*/ 106 w 150"/>
                  <a:gd name="T105" fmla="*/ 165 h 236"/>
                  <a:gd name="T106" fmla="*/ 118 w 150"/>
                  <a:gd name="T107" fmla="*/ 130 h 236"/>
                  <a:gd name="T108" fmla="*/ 114 w 150"/>
                  <a:gd name="T109" fmla="*/ 140 h 236"/>
                  <a:gd name="T110" fmla="*/ 122 w 150"/>
                  <a:gd name="T111" fmla="*/ 144 h 236"/>
                  <a:gd name="T112" fmla="*/ 130 w 150"/>
                  <a:gd name="T113" fmla="*/ 134 h 236"/>
                  <a:gd name="T114" fmla="*/ 118 w 150"/>
                  <a:gd name="T115" fmla="*/ 110 h 236"/>
                  <a:gd name="T116" fmla="*/ 113 w 150"/>
                  <a:gd name="T117" fmla="*/ 12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0" h="236">
                    <a:moveTo>
                      <a:pt x="62" y="231"/>
                    </a:moveTo>
                    <a:lnTo>
                      <a:pt x="65" y="231"/>
                    </a:lnTo>
                    <a:lnTo>
                      <a:pt x="69" y="232"/>
                    </a:lnTo>
                    <a:lnTo>
                      <a:pt x="69" y="231"/>
                    </a:lnTo>
                    <a:lnTo>
                      <a:pt x="69" y="228"/>
                    </a:lnTo>
                    <a:lnTo>
                      <a:pt x="62" y="228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close/>
                    <a:moveTo>
                      <a:pt x="75" y="218"/>
                    </a:moveTo>
                    <a:lnTo>
                      <a:pt x="74" y="218"/>
                    </a:lnTo>
                    <a:lnTo>
                      <a:pt x="75" y="219"/>
                    </a:lnTo>
                    <a:lnTo>
                      <a:pt x="78" y="222"/>
                    </a:lnTo>
                    <a:lnTo>
                      <a:pt x="79" y="222"/>
                    </a:lnTo>
                    <a:lnTo>
                      <a:pt x="82" y="219"/>
                    </a:lnTo>
                    <a:lnTo>
                      <a:pt x="83" y="218"/>
                    </a:lnTo>
                    <a:lnTo>
                      <a:pt x="79" y="215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close/>
                    <a:moveTo>
                      <a:pt x="33" y="140"/>
                    </a:moveTo>
                    <a:lnTo>
                      <a:pt x="33" y="137"/>
                    </a:lnTo>
                    <a:lnTo>
                      <a:pt x="33" y="134"/>
                    </a:lnTo>
                    <a:lnTo>
                      <a:pt x="33" y="132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3" y="144"/>
                    </a:lnTo>
                    <a:lnTo>
                      <a:pt x="30" y="141"/>
                    </a:lnTo>
                    <a:lnTo>
                      <a:pt x="29" y="140"/>
                    </a:lnTo>
                    <a:lnTo>
                      <a:pt x="30" y="145"/>
                    </a:lnTo>
                    <a:lnTo>
                      <a:pt x="29" y="149"/>
                    </a:lnTo>
                    <a:lnTo>
                      <a:pt x="26" y="149"/>
                    </a:lnTo>
                    <a:lnTo>
                      <a:pt x="25" y="150"/>
                    </a:lnTo>
                    <a:lnTo>
                      <a:pt x="25" y="153"/>
                    </a:lnTo>
                    <a:lnTo>
                      <a:pt x="22" y="153"/>
                    </a:lnTo>
                    <a:lnTo>
                      <a:pt x="22" y="154"/>
                    </a:lnTo>
                    <a:lnTo>
                      <a:pt x="21" y="157"/>
                    </a:lnTo>
                    <a:lnTo>
                      <a:pt x="21" y="158"/>
                    </a:lnTo>
                    <a:lnTo>
                      <a:pt x="17" y="162"/>
                    </a:lnTo>
                    <a:lnTo>
                      <a:pt x="12" y="170"/>
                    </a:lnTo>
                    <a:lnTo>
                      <a:pt x="9" y="170"/>
                    </a:lnTo>
                    <a:lnTo>
                      <a:pt x="8" y="174"/>
                    </a:lnTo>
                    <a:lnTo>
                      <a:pt x="4" y="178"/>
                    </a:lnTo>
                    <a:lnTo>
                      <a:pt x="0" y="183"/>
                    </a:lnTo>
                    <a:lnTo>
                      <a:pt x="0" y="187"/>
                    </a:lnTo>
                    <a:lnTo>
                      <a:pt x="5" y="181"/>
                    </a:lnTo>
                    <a:lnTo>
                      <a:pt x="9" y="178"/>
                    </a:lnTo>
                    <a:lnTo>
                      <a:pt x="13" y="175"/>
                    </a:lnTo>
                    <a:lnTo>
                      <a:pt x="18" y="167"/>
                    </a:lnTo>
                    <a:lnTo>
                      <a:pt x="22" y="165"/>
                    </a:lnTo>
                    <a:lnTo>
                      <a:pt x="22" y="162"/>
                    </a:lnTo>
                    <a:lnTo>
                      <a:pt x="21" y="162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5" y="157"/>
                    </a:lnTo>
                    <a:lnTo>
                      <a:pt x="26" y="157"/>
                    </a:lnTo>
                    <a:lnTo>
                      <a:pt x="29" y="157"/>
                    </a:lnTo>
                    <a:lnTo>
                      <a:pt x="30" y="153"/>
                    </a:lnTo>
                    <a:lnTo>
                      <a:pt x="33" y="150"/>
                    </a:lnTo>
                    <a:lnTo>
                      <a:pt x="34" y="150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4" y="144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close/>
                    <a:moveTo>
                      <a:pt x="35" y="114"/>
                    </a:moveTo>
                    <a:lnTo>
                      <a:pt x="35" y="118"/>
                    </a:lnTo>
                    <a:lnTo>
                      <a:pt x="38" y="121"/>
                    </a:lnTo>
                    <a:lnTo>
                      <a:pt x="43" y="121"/>
                    </a:lnTo>
                    <a:lnTo>
                      <a:pt x="43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close/>
                    <a:moveTo>
                      <a:pt x="61" y="105"/>
                    </a:moveTo>
                    <a:lnTo>
                      <a:pt x="59" y="100"/>
                    </a:lnTo>
                    <a:lnTo>
                      <a:pt x="57" y="96"/>
                    </a:lnTo>
                    <a:lnTo>
                      <a:pt x="49" y="93"/>
                    </a:lnTo>
                    <a:lnTo>
                      <a:pt x="43" y="93"/>
                    </a:lnTo>
                    <a:lnTo>
                      <a:pt x="42" y="93"/>
                    </a:lnTo>
                    <a:lnTo>
                      <a:pt x="46" y="97"/>
                    </a:lnTo>
                    <a:lnTo>
                      <a:pt x="47" y="104"/>
                    </a:lnTo>
                    <a:lnTo>
                      <a:pt x="51" y="108"/>
                    </a:lnTo>
                    <a:lnTo>
                      <a:pt x="55" y="114"/>
                    </a:lnTo>
                    <a:lnTo>
                      <a:pt x="59" y="117"/>
                    </a:lnTo>
                    <a:lnTo>
                      <a:pt x="61" y="114"/>
                    </a:lnTo>
                    <a:lnTo>
                      <a:pt x="62" y="109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close/>
                    <a:moveTo>
                      <a:pt x="30" y="56"/>
                    </a:moveTo>
                    <a:lnTo>
                      <a:pt x="30" y="60"/>
                    </a:lnTo>
                    <a:lnTo>
                      <a:pt x="34" y="67"/>
                    </a:lnTo>
                    <a:lnTo>
                      <a:pt x="35" y="69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9" y="74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74"/>
                    </a:lnTo>
                    <a:lnTo>
                      <a:pt x="42" y="69"/>
                    </a:lnTo>
                    <a:lnTo>
                      <a:pt x="47" y="71"/>
                    </a:lnTo>
                    <a:lnTo>
                      <a:pt x="49" y="73"/>
                    </a:lnTo>
                    <a:lnTo>
                      <a:pt x="49" y="77"/>
                    </a:lnTo>
                    <a:lnTo>
                      <a:pt x="46" y="78"/>
                    </a:lnTo>
                    <a:lnTo>
                      <a:pt x="43" y="80"/>
                    </a:lnTo>
                    <a:lnTo>
                      <a:pt x="43" y="84"/>
                    </a:lnTo>
                    <a:lnTo>
                      <a:pt x="46" y="88"/>
                    </a:lnTo>
                    <a:lnTo>
                      <a:pt x="47" y="88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49" y="90"/>
                    </a:lnTo>
                    <a:lnTo>
                      <a:pt x="51" y="88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61" y="86"/>
                    </a:lnTo>
                    <a:lnTo>
                      <a:pt x="62" y="86"/>
                    </a:lnTo>
                    <a:lnTo>
                      <a:pt x="69" y="90"/>
                    </a:lnTo>
                    <a:lnTo>
                      <a:pt x="74" y="93"/>
                    </a:lnTo>
                    <a:lnTo>
                      <a:pt x="75" y="97"/>
                    </a:lnTo>
                    <a:lnTo>
                      <a:pt x="78" y="100"/>
                    </a:lnTo>
                    <a:lnTo>
                      <a:pt x="79" y="97"/>
                    </a:lnTo>
                    <a:lnTo>
                      <a:pt x="78" y="96"/>
                    </a:lnTo>
                    <a:lnTo>
                      <a:pt x="78" y="93"/>
                    </a:lnTo>
                    <a:lnTo>
                      <a:pt x="78" y="92"/>
                    </a:lnTo>
                    <a:lnTo>
                      <a:pt x="75" y="90"/>
                    </a:lnTo>
                    <a:lnTo>
                      <a:pt x="74" y="86"/>
                    </a:lnTo>
                    <a:lnTo>
                      <a:pt x="75" y="86"/>
                    </a:lnTo>
                    <a:lnTo>
                      <a:pt x="78" y="88"/>
                    </a:lnTo>
                    <a:lnTo>
                      <a:pt x="82" y="92"/>
                    </a:lnTo>
                    <a:lnTo>
                      <a:pt x="86" y="93"/>
                    </a:lnTo>
                    <a:lnTo>
                      <a:pt x="90" y="97"/>
                    </a:lnTo>
                    <a:lnTo>
                      <a:pt x="90" y="100"/>
                    </a:lnTo>
                    <a:lnTo>
                      <a:pt x="90" y="101"/>
                    </a:lnTo>
                    <a:lnTo>
                      <a:pt x="95" y="104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101" y="104"/>
                    </a:lnTo>
                    <a:lnTo>
                      <a:pt x="99" y="105"/>
                    </a:lnTo>
                    <a:lnTo>
                      <a:pt x="99" y="108"/>
                    </a:lnTo>
                    <a:lnTo>
                      <a:pt x="101" y="110"/>
                    </a:lnTo>
                    <a:lnTo>
                      <a:pt x="103" y="110"/>
                    </a:lnTo>
                    <a:lnTo>
                      <a:pt x="103" y="108"/>
                    </a:lnTo>
                    <a:lnTo>
                      <a:pt x="103" y="104"/>
                    </a:lnTo>
                    <a:lnTo>
                      <a:pt x="101" y="100"/>
                    </a:lnTo>
                    <a:lnTo>
                      <a:pt x="97" y="101"/>
                    </a:lnTo>
                    <a:lnTo>
                      <a:pt x="97" y="97"/>
                    </a:lnTo>
                    <a:lnTo>
                      <a:pt x="93" y="92"/>
                    </a:lnTo>
                    <a:lnTo>
                      <a:pt x="91" y="92"/>
                    </a:lnTo>
                    <a:lnTo>
                      <a:pt x="93" y="90"/>
                    </a:lnTo>
                    <a:lnTo>
                      <a:pt x="99" y="90"/>
                    </a:lnTo>
                    <a:lnTo>
                      <a:pt x="97" y="88"/>
                    </a:lnTo>
                    <a:lnTo>
                      <a:pt x="93" y="86"/>
                    </a:lnTo>
                    <a:lnTo>
                      <a:pt x="90" y="84"/>
                    </a:lnTo>
                    <a:lnTo>
                      <a:pt x="87" y="82"/>
                    </a:lnTo>
                    <a:lnTo>
                      <a:pt x="87" y="86"/>
                    </a:lnTo>
                    <a:lnTo>
                      <a:pt x="87" y="88"/>
                    </a:lnTo>
                    <a:lnTo>
                      <a:pt x="87" y="90"/>
                    </a:lnTo>
                    <a:lnTo>
                      <a:pt x="86" y="88"/>
                    </a:lnTo>
                    <a:lnTo>
                      <a:pt x="83" y="86"/>
                    </a:lnTo>
                    <a:lnTo>
                      <a:pt x="82" y="82"/>
                    </a:lnTo>
                    <a:lnTo>
                      <a:pt x="79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82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9" y="86"/>
                    </a:lnTo>
                    <a:lnTo>
                      <a:pt x="66" y="86"/>
                    </a:lnTo>
                    <a:lnTo>
                      <a:pt x="65" y="82"/>
                    </a:lnTo>
                    <a:lnTo>
                      <a:pt x="61" y="77"/>
                    </a:lnTo>
                    <a:lnTo>
                      <a:pt x="59" y="73"/>
                    </a:lnTo>
                    <a:lnTo>
                      <a:pt x="61" y="71"/>
                    </a:lnTo>
                    <a:lnTo>
                      <a:pt x="55" y="65"/>
                    </a:lnTo>
                    <a:lnTo>
                      <a:pt x="55" y="61"/>
                    </a:lnTo>
                    <a:lnTo>
                      <a:pt x="55" y="57"/>
                    </a:lnTo>
                    <a:lnTo>
                      <a:pt x="55" y="53"/>
                    </a:lnTo>
                    <a:lnTo>
                      <a:pt x="55" y="51"/>
                    </a:lnTo>
                    <a:lnTo>
                      <a:pt x="59" y="47"/>
                    </a:lnTo>
                    <a:lnTo>
                      <a:pt x="62" y="44"/>
                    </a:lnTo>
                    <a:lnTo>
                      <a:pt x="62" y="47"/>
                    </a:lnTo>
                    <a:lnTo>
                      <a:pt x="65" y="43"/>
                    </a:lnTo>
                    <a:lnTo>
                      <a:pt x="65" y="39"/>
                    </a:lnTo>
                    <a:lnTo>
                      <a:pt x="66" y="33"/>
                    </a:lnTo>
                    <a:lnTo>
                      <a:pt x="66" y="27"/>
                    </a:lnTo>
                    <a:lnTo>
                      <a:pt x="65" y="25"/>
                    </a:lnTo>
                    <a:lnTo>
                      <a:pt x="62" y="21"/>
                    </a:lnTo>
                    <a:lnTo>
                      <a:pt x="61" y="17"/>
                    </a:lnTo>
                    <a:lnTo>
                      <a:pt x="59" y="13"/>
                    </a:lnTo>
                    <a:lnTo>
                      <a:pt x="61" y="8"/>
                    </a:lnTo>
                    <a:lnTo>
                      <a:pt x="61" y="4"/>
                    </a:lnTo>
                    <a:lnTo>
                      <a:pt x="59" y="3"/>
                    </a:lnTo>
                    <a:lnTo>
                      <a:pt x="57" y="4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47" y="4"/>
                    </a:lnTo>
                    <a:lnTo>
                      <a:pt x="43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4" y="7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4" y="23"/>
                    </a:lnTo>
                    <a:lnTo>
                      <a:pt x="34" y="27"/>
                    </a:lnTo>
                    <a:lnTo>
                      <a:pt x="34" y="33"/>
                    </a:lnTo>
                    <a:lnTo>
                      <a:pt x="34" y="39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close/>
                    <a:moveTo>
                      <a:pt x="62" y="69"/>
                    </a:moveTo>
                    <a:lnTo>
                      <a:pt x="65" y="73"/>
                    </a:lnTo>
                    <a:lnTo>
                      <a:pt x="65" y="67"/>
                    </a:lnTo>
                    <a:lnTo>
                      <a:pt x="65" y="65"/>
                    </a:lnTo>
                    <a:lnTo>
                      <a:pt x="61" y="67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close/>
                    <a:moveTo>
                      <a:pt x="66" y="93"/>
                    </a:moveTo>
                    <a:lnTo>
                      <a:pt x="65" y="93"/>
                    </a:lnTo>
                    <a:lnTo>
                      <a:pt x="66" y="97"/>
                    </a:lnTo>
                    <a:lnTo>
                      <a:pt x="69" y="97"/>
                    </a:lnTo>
                    <a:lnTo>
                      <a:pt x="70" y="96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close/>
                    <a:moveTo>
                      <a:pt x="73" y="134"/>
                    </a:moveTo>
                    <a:lnTo>
                      <a:pt x="73" y="141"/>
                    </a:lnTo>
                    <a:lnTo>
                      <a:pt x="73" y="145"/>
                    </a:lnTo>
                    <a:lnTo>
                      <a:pt x="73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79" y="145"/>
                    </a:lnTo>
                    <a:lnTo>
                      <a:pt x="83" y="144"/>
                    </a:lnTo>
                    <a:lnTo>
                      <a:pt x="86" y="140"/>
                    </a:lnTo>
                    <a:lnTo>
                      <a:pt x="87" y="137"/>
                    </a:lnTo>
                    <a:lnTo>
                      <a:pt x="90" y="136"/>
                    </a:lnTo>
                    <a:lnTo>
                      <a:pt x="90" y="130"/>
                    </a:lnTo>
                    <a:lnTo>
                      <a:pt x="86" y="132"/>
                    </a:lnTo>
                    <a:lnTo>
                      <a:pt x="86" y="128"/>
                    </a:lnTo>
                    <a:lnTo>
                      <a:pt x="83" y="128"/>
                    </a:lnTo>
                    <a:lnTo>
                      <a:pt x="82" y="130"/>
                    </a:lnTo>
                    <a:lnTo>
                      <a:pt x="79" y="128"/>
                    </a:lnTo>
                    <a:lnTo>
                      <a:pt x="75" y="124"/>
                    </a:lnTo>
                    <a:lnTo>
                      <a:pt x="73" y="124"/>
                    </a:lnTo>
                    <a:lnTo>
                      <a:pt x="70" y="122"/>
                    </a:lnTo>
                    <a:lnTo>
                      <a:pt x="69" y="124"/>
                    </a:lnTo>
                    <a:lnTo>
                      <a:pt x="73" y="126"/>
                    </a:lnTo>
                    <a:lnTo>
                      <a:pt x="73" y="128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close/>
                    <a:moveTo>
                      <a:pt x="148" y="197"/>
                    </a:moveTo>
                    <a:lnTo>
                      <a:pt x="147" y="194"/>
                    </a:lnTo>
                    <a:lnTo>
                      <a:pt x="148" y="191"/>
                    </a:lnTo>
                    <a:lnTo>
                      <a:pt x="147" y="189"/>
                    </a:lnTo>
                    <a:lnTo>
                      <a:pt x="144" y="189"/>
                    </a:lnTo>
                    <a:lnTo>
                      <a:pt x="147" y="187"/>
                    </a:lnTo>
                    <a:lnTo>
                      <a:pt x="144" y="185"/>
                    </a:lnTo>
                    <a:lnTo>
                      <a:pt x="143" y="183"/>
                    </a:lnTo>
                    <a:lnTo>
                      <a:pt x="140" y="181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4" y="175"/>
                    </a:lnTo>
                    <a:lnTo>
                      <a:pt x="143" y="174"/>
                    </a:lnTo>
                    <a:lnTo>
                      <a:pt x="143" y="171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9" y="170"/>
                    </a:lnTo>
                    <a:lnTo>
                      <a:pt x="139" y="167"/>
                    </a:lnTo>
                    <a:lnTo>
                      <a:pt x="136" y="166"/>
                    </a:lnTo>
                    <a:lnTo>
                      <a:pt x="135" y="165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6"/>
                    </a:lnTo>
                    <a:lnTo>
                      <a:pt x="131" y="171"/>
                    </a:lnTo>
                    <a:lnTo>
                      <a:pt x="131" y="174"/>
                    </a:lnTo>
                    <a:lnTo>
                      <a:pt x="131" y="175"/>
                    </a:lnTo>
                    <a:lnTo>
                      <a:pt x="130" y="175"/>
                    </a:lnTo>
                    <a:lnTo>
                      <a:pt x="127" y="174"/>
                    </a:lnTo>
                    <a:lnTo>
                      <a:pt x="126" y="178"/>
                    </a:lnTo>
                    <a:lnTo>
                      <a:pt x="122" y="175"/>
                    </a:lnTo>
                    <a:lnTo>
                      <a:pt x="119" y="175"/>
                    </a:lnTo>
                    <a:lnTo>
                      <a:pt x="119" y="178"/>
                    </a:lnTo>
                    <a:lnTo>
                      <a:pt x="119" y="181"/>
                    </a:lnTo>
                    <a:lnTo>
                      <a:pt x="118" y="183"/>
                    </a:lnTo>
                    <a:lnTo>
                      <a:pt x="117" y="183"/>
                    </a:lnTo>
                    <a:lnTo>
                      <a:pt x="114" y="183"/>
                    </a:lnTo>
                    <a:lnTo>
                      <a:pt x="113" y="185"/>
                    </a:lnTo>
                    <a:lnTo>
                      <a:pt x="113" y="189"/>
                    </a:lnTo>
                    <a:lnTo>
                      <a:pt x="110" y="191"/>
                    </a:lnTo>
                    <a:lnTo>
                      <a:pt x="106" y="191"/>
                    </a:lnTo>
                    <a:lnTo>
                      <a:pt x="103" y="193"/>
                    </a:lnTo>
                    <a:lnTo>
                      <a:pt x="105" y="191"/>
                    </a:lnTo>
                    <a:lnTo>
                      <a:pt x="106" y="191"/>
                    </a:lnTo>
                    <a:lnTo>
                      <a:pt x="106" y="189"/>
                    </a:lnTo>
                    <a:lnTo>
                      <a:pt x="105" y="183"/>
                    </a:lnTo>
                    <a:lnTo>
                      <a:pt x="103" y="181"/>
                    </a:lnTo>
                    <a:lnTo>
                      <a:pt x="101" y="183"/>
                    </a:lnTo>
                    <a:lnTo>
                      <a:pt x="101" y="181"/>
                    </a:lnTo>
                    <a:lnTo>
                      <a:pt x="99" y="179"/>
                    </a:lnTo>
                    <a:lnTo>
                      <a:pt x="99" y="181"/>
                    </a:lnTo>
                    <a:lnTo>
                      <a:pt x="97" y="183"/>
                    </a:lnTo>
                    <a:lnTo>
                      <a:pt x="93" y="185"/>
                    </a:lnTo>
                    <a:lnTo>
                      <a:pt x="91" y="189"/>
                    </a:lnTo>
                    <a:lnTo>
                      <a:pt x="91" y="191"/>
                    </a:lnTo>
                    <a:lnTo>
                      <a:pt x="90" y="191"/>
                    </a:lnTo>
                    <a:lnTo>
                      <a:pt x="83" y="193"/>
                    </a:lnTo>
                    <a:lnTo>
                      <a:pt x="82" y="193"/>
                    </a:lnTo>
                    <a:lnTo>
                      <a:pt x="79" y="194"/>
                    </a:lnTo>
                    <a:lnTo>
                      <a:pt x="79" y="201"/>
                    </a:lnTo>
                    <a:lnTo>
                      <a:pt x="75" y="207"/>
                    </a:lnTo>
                    <a:lnTo>
                      <a:pt x="75" y="211"/>
                    </a:lnTo>
                    <a:lnTo>
                      <a:pt x="78" y="211"/>
                    </a:lnTo>
                    <a:lnTo>
                      <a:pt x="79" y="211"/>
                    </a:lnTo>
                    <a:lnTo>
                      <a:pt x="82" y="210"/>
                    </a:lnTo>
                    <a:lnTo>
                      <a:pt x="82" y="206"/>
                    </a:lnTo>
                    <a:lnTo>
                      <a:pt x="83" y="202"/>
                    </a:lnTo>
                    <a:lnTo>
                      <a:pt x="86" y="198"/>
                    </a:lnTo>
                    <a:lnTo>
                      <a:pt x="87" y="197"/>
                    </a:lnTo>
                    <a:lnTo>
                      <a:pt x="90" y="197"/>
                    </a:lnTo>
                    <a:lnTo>
                      <a:pt x="90" y="201"/>
                    </a:lnTo>
                    <a:lnTo>
                      <a:pt x="91" y="202"/>
                    </a:lnTo>
                    <a:lnTo>
                      <a:pt x="93" y="202"/>
                    </a:lnTo>
                    <a:lnTo>
                      <a:pt x="93" y="201"/>
                    </a:lnTo>
                    <a:lnTo>
                      <a:pt x="95" y="198"/>
                    </a:lnTo>
                    <a:lnTo>
                      <a:pt x="95" y="201"/>
                    </a:lnTo>
                    <a:lnTo>
                      <a:pt x="95" y="202"/>
                    </a:lnTo>
                    <a:lnTo>
                      <a:pt x="97" y="202"/>
                    </a:lnTo>
                    <a:lnTo>
                      <a:pt x="101" y="205"/>
                    </a:lnTo>
                    <a:lnTo>
                      <a:pt x="99" y="201"/>
                    </a:lnTo>
                    <a:lnTo>
                      <a:pt x="101" y="201"/>
                    </a:lnTo>
                    <a:lnTo>
                      <a:pt x="101" y="198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5" y="198"/>
                    </a:lnTo>
                    <a:lnTo>
                      <a:pt x="110" y="201"/>
                    </a:lnTo>
                    <a:lnTo>
                      <a:pt x="113" y="205"/>
                    </a:lnTo>
                    <a:lnTo>
                      <a:pt x="113" y="207"/>
                    </a:lnTo>
                    <a:lnTo>
                      <a:pt x="110" y="211"/>
                    </a:lnTo>
                    <a:lnTo>
                      <a:pt x="113" y="222"/>
                    </a:lnTo>
                    <a:lnTo>
                      <a:pt x="114" y="224"/>
                    </a:lnTo>
                    <a:lnTo>
                      <a:pt x="119" y="228"/>
                    </a:lnTo>
                    <a:lnTo>
                      <a:pt x="123" y="231"/>
                    </a:lnTo>
                    <a:lnTo>
                      <a:pt x="126" y="232"/>
                    </a:lnTo>
                    <a:lnTo>
                      <a:pt x="127" y="231"/>
                    </a:lnTo>
                    <a:lnTo>
                      <a:pt x="130" y="228"/>
                    </a:lnTo>
                    <a:lnTo>
                      <a:pt x="131" y="227"/>
                    </a:lnTo>
                    <a:lnTo>
                      <a:pt x="131" y="232"/>
                    </a:lnTo>
                    <a:lnTo>
                      <a:pt x="131" y="236"/>
                    </a:lnTo>
                    <a:lnTo>
                      <a:pt x="132" y="236"/>
                    </a:lnTo>
                    <a:lnTo>
                      <a:pt x="136" y="232"/>
                    </a:lnTo>
                    <a:lnTo>
                      <a:pt x="139" y="227"/>
                    </a:lnTo>
                    <a:lnTo>
                      <a:pt x="135" y="222"/>
                    </a:lnTo>
                    <a:lnTo>
                      <a:pt x="132" y="218"/>
                    </a:lnTo>
                    <a:lnTo>
                      <a:pt x="135" y="210"/>
                    </a:lnTo>
                    <a:lnTo>
                      <a:pt x="136" y="206"/>
                    </a:lnTo>
                    <a:lnTo>
                      <a:pt x="139" y="206"/>
                    </a:lnTo>
                    <a:lnTo>
                      <a:pt x="140" y="210"/>
                    </a:lnTo>
                    <a:lnTo>
                      <a:pt x="143" y="214"/>
                    </a:lnTo>
                    <a:lnTo>
                      <a:pt x="143" y="219"/>
                    </a:lnTo>
                    <a:lnTo>
                      <a:pt x="147" y="224"/>
                    </a:lnTo>
                    <a:lnTo>
                      <a:pt x="147" y="219"/>
                    </a:lnTo>
                    <a:lnTo>
                      <a:pt x="147" y="215"/>
                    </a:lnTo>
                    <a:lnTo>
                      <a:pt x="144" y="214"/>
                    </a:lnTo>
                    <a:lnTo>
                      <a:pt x="147" y="214"/>
                    </a:lnTo>
                    <a:lnTo>
                      <a:pt x="148" y="211"/>
                    </a:lnTo>
                    <a:lnTo>
                      <a:pt x="150" y="210"/>
                    </a:lnTo>
                    <a:lnTo>
                      <a:pt x="150" y="205"/>
                    </a:lnTo>
                    <a:lnTo>
                      <a:pt x="150" y="198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close/>
                    <a:moveTo>
                      <a:pt x="95" y="149"/>
                    </a:moveTo>
                    <a:lnTo>
                      <a:pt x="97" y="145"/>
                    </a:lnTo>
                    <a:lnTo>
                      <a:pt x="97" y="141"/>
                    </a:lnTo>
                    <a:lnTo>
                      <a:pt x="95" y="140"/>
                    </a:lnTo>
                    <a:lnTo>
                      <a:pt x="93" y="140"/>
                    </a:lnTo>
                    <a:lnTo>
                      <a:pt x="90" y="140"/>
                    </a:lnTo>
                    <a:lnTo>
                      <a:pt x="87" y="141"/>
                    </a:lnTo>
                    <a:lnTo>
                      <a:pt x="87" y="145"/>
                    </a:lnTo>
                    <a:lnTo>
                      <a:pt x="87" y="147"/>
                    </a:lnTo>
                    <a:lnTo>
                      <a:pt x="87" y="149"/>
                    </a:lnTo>
                    <a:lnTo>
                      <a:pt x="87" y="153"/>
                    </a:lnTo>
                    <a:lnTo>
                      <a:pt x="87" y="154"/>
                    </a:lnTo>
                    <a:lnTo>
                      <a:pt x="86" y="157"/>
                    </a:lnTo>
                    <a:lnTo>
                      <a:pt x="83" y="157"/>
                    </a:lnTo>
                    <a:lnTo>
                      <a:pt x="82" y="158"/>
                    </a:lnTo>
                    <a:lnTo>
                      <a:pt x="79" y="158"/>
                    </a:lnTo>
                    <a:lnTo>
                      <a:pt x="82" y="165"/>
                    </a:lnTo>
                    <a:lnTo>
                      <a:pt x="83" y="167"/>
                    </a:lnTo>
                    <a:lnTo>
                      <a:pt x="90" y="170"/>
                    </a:lnTo>
                    <a:lnTo>
                      <a:pt x="91" y="174"/>
                    </a:lnTo>
                    <a:lnTo>
                      <a:pt x="93" y="174"/>
                    </a:lnTo>
                    <a:lnTo>
                      <a:pt x="95" y="171"/>
                    </a:lnTo>
                    <a:lnTo>
                      <a:pt x="95" y="170"/>
                    </a:lnTo>
                    <a:lnTo>
                      <a:pt x="95" y="167"/>
                    </a:lnTo>
                    <a:lnTo>
                      <a:pt x="93" y="165"/>
                    </a:lnTo>
                    <a:lnTo>
                      <a:pt x="93" y="157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close/>
                    <a:moveTo>
                      <a:pt x="90" y="122"/>
                    </a:moveTo>
                    <a:lnTo>
                      <a:pt x="93" y="118"/>
                    </a:lnTo>
                    <a:lnTo>
                      <a:pt x="93" y="117"/>
                    </a:lnTo>
                    <a:lnTo>
                      <a:pt x="95" y="118"/>
                    </a:lnTo>
                    <a:lnTo>
                      <a:pt x="99" y="122"/>
                    </a:lnTo>
                    <a:lnTo>
                      <a:pt x="103" y="124"/>
                    </a:lnTo>
                    <a:lnTo>
                      <a:pt x="105" y="122"/>
                    </a:lnTo>
                    <a:lnTo>
                      <a:pt x="103" y="121"/>
                    </a:lnTo>
                    <a:lnTo>
                      <a:pt x="97" y="114"/>
                    </a:lnTo>
                    <a:lnTo>
                      <a:pt x="95" y="113"/>
                    </a:lnTo>
                    <a:lnTo>
                      <a:pt x="90" y="110"/>
                    </a:lnTo>
                    <a:lnTo>
                      <a:pt x="90" y="117"/>
                    </a:lnTo>
                    <a:lnTo>
                      <a:pt x="91" y="118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close/>
                    <a:moveTo>
                      <a:pt x="99" y="162"/>
                    </a:moveTo>
                    <a:lnTo>
                      <a:pt x="101" y="154"/>
                    </a:lnTo>
                    <a:lnTo>
                      <a:pt x="105" y="150"/>
                    </a:lnTo>
                    <a:lnTo>
                      <a:pt x="105" y="147"/>
                    </a:lnTo>
                    <a:lnTo>
                      <a:pt x="105" y="134"/>
                    </a:lnTo>
                    <a:lnTo>
                      <a:pt x="103" y="136"/>
                    </a:lnTo>
                    <a:lnTo>
                      <a:pt x="103" y="137"/>
                    </a:lnTo>
                    <a:lnTo>
                      <a:pt x="101" y="144"/>
                    </a:lnTo>
                    <a:lnTo>
                      <a:pt x="97" y="157"/>
                    </a:lnTo>
                    <a:lnTo>
                      <a:pt x="95" y="166"/>
                    </a:lnTo>
                    <a:lnTo>
                      <a:pt x="97" y="166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close/>
                    <a:moveTo>
                      <a:pt x="105" y="90"/>
                    </a:moveTo>
                    <a:lnTo>
                      <a:pt x="105" y="88"/>
                    </a:lnTo>
                    <a:lnTo>
                      <a:pt x="105" y="84"/>
                    </a:lnTo>
                    <a:lnTo>
                      <a:pt x="101" y="84"/>
                    </a:lnTo>
                    <a:lnTo>
                      <a:pt x="101" y="88"/>
                    </a:lnTo>
                    <a:lnTo>
                      <a:pt x="103" y="93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close/>
                    <a:moveTo>
                      <a:pt x="106" y="165"/>
                    </a:moveTo>
                    <a:lnTo>
                      <a:pt x="109" y="165"/>
                    </a:lnTo>
                    <a:lnTo>
                      <a:pt x="117" y="162"/>
                    </a:lnTo>
                    <a:lnTo>
                      <a:pt x="114" y="157"/>
                    </a:lnTo>
                    <a:lnTo>
                      <a:pt x="113" y="154"/>
                    </a:lnTo>
                    <a:lnTo>
                      <a:pt x="109" y="154"/>
                    </a:lnTo>
                    <a:lnTo>
                      <a:pt x="105" y="158"/>
                    </a:lnTo>
                    <a:lnTo>
                      <a:pt x="103" y="161"/>
                    </a:lnTo>
                    <a:lnTo>
                      <a:pt x="105" y="162"/>
                    </a:lnTo>
                    <a:lnTo>
                      <a:pt x="105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close/>
                    <a:moveTo>
                      <a:pt x="113" y="121"/>
                    </a:moveTo>
                    <a:lnTo>
                      <a:pt x="117" y="122"/>
                    </a:lnTo>
                    <a:lnTo>
                      <a:pt x="118" y="124"/>
                    </a:lnTo>
                    <a:lnTo>
                      <a:pt x="119" y="124"/>
                    </a:lnTo>
                    <a:lnTo>
                      <a:pt x="118" y="128"/>
                    </a:lnTo>
                    <a:lnTo>
                      <a:pt x="118" y="130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7" y="134"/>
                    </a:lnTo>
                    <a:lnTo>
                      <a:pt x="114" y="134"/>
                    </a:lnTo>
                    <a:lnTo>
                      <a:pt x="113" y="132"/>
                    </a:lnTo>
                    <a:lnTo>
                      <a:pt x="109" y="130"/>
                    </a:lnTo>
                    <a:lnTo>
                      <a:pt x="109" y="132"/>
                    </a:lnTo>
                    <a:lnTo>
                      <a:pt x="110" y="136"/>
                    </a:lnTo>
                    <a:lnTo>
                      <a:pt x="113" y="141"/>
                    </a:lnTo>
                    <a:lnTo>
                      <a:pt x="114" y="140"/>
                    </a:lnTo>
                    <a:lnTo>
                      <a:pt x="114" y="141"/>
                    </a:lnTo>
                    <a:lnTo>
                      <a:pt x="118" y="145"/>
                    </a:lnTo>
                    <a:lnTo>
                      <a:pt x="118" y="150"/>
                    </a:lnTo>
                    <a:lnTo>
                      <a:pt x="119" y="154"/>
                    </a:lnTo>
                    <a:lnTo>
                      <a:pt x="122" y="157"/>
                    </a:lnTo>
                    <a:lnTo>
                      <a:pt x="122" y="150"/>
                    </a:lnTo>
                    <a:lnTo>
                      <a:pt x="123" y="153"/>
                    </a:lnTo>
                    <a:lnTo>
                      <a:pt x="126" y="150"/>
                    </a:lnTo>
                    <a:lnTo>
                      <a:pt x="123" y="145"/>
                    </a:lnTo>
                    <a:lnTo>
                      <a:pt x="122" y="144"/>
                    </a:lnTo>
                    <a:lnTo>
                      <a:pt x="122" y="140"/>
                    </a:lnTo>
                    <a:lnTo>
                      <a:pt x="122" y="137"/>
                    </a:lnTo>
                    <a:lnTo>
                      <a:pt x="119" y="134"/>
                    </a:lnTo>
                    <a:lnTo>
                      <a:pt x="122" y="136"/>
                    </a:lnTo>
                    <a:lnTo>
                      <a:pt x="123" y="137"/>
                    </a:lnTo>
                    <a:lnTo>
                      <a:pt x="126" y="136"/>
                    </a:lnTo>
                    <a:lnTo>
                      <a:pt x="127" y="136"/>
                    </a:lnTo>
                    <a:lnTo>
                      <a:pt x="132" y="137"/>
                    </a:lnTo>
                    <a:lnTo>
                      <a:pt x="131" y="136"/>
                    </a:lnTo>
                    <a:lnTo>
                      <a:pt x="130" y="134"/>
                    </a:lnTo>
                    <a:lnTo>
                      <a:pt x="130" y="132"/>
                    </a:lnTo>
                    <a:lnTo>
                      <a:pt x="127" y="130"/>
                    </a:lnTo>
                    <a:lnTo>
                      <a:pt x="126" y="124"/>
                    </a:lnTo>
                    <a:lnTo>
                      <a:pt x="126" y="122"/>
                    </a:lnTo>
                    <a:lnTo>
                      <a:pt x="126" y="118"/>
                    </a:lnTo>
                    <a:lnTo>
                      <a:pt x="126" y="117"/>
                    </a:lnTo>
                    <a:lnTo>
                      <a:pt x="123" y="117"/>
                    </a:lnTo>
                    <a:lnTo>
                      <a:pt x="122" y="114"/>
                    </a:lnTo>
                    <a:lnTo>
                      <a:pt x="122" y="110"/>
                    </a:lnTo>
                    <a:lnTo>
                      <a:pt x="118" y="110"/>
                    </a:lnTo>
                    <a:lnTo>
                      <a:pt x="114" y="110"/>
                    </a:lnTo>
                    <a:lnTo>
                      <a:pt x="110" y="110"/>
                    </a:lnTo>
                    <a:lnTo>
                      <a:pt x="106" y="110"/>
                    </a:lnTo>
                    <a:lnTo>
                      <a:pt x="109" y="117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7626418" y="4366317"/>
                <a:ext cx="65573" cy="33673"/>
              </a:xfrm>
              <a:custGeom>
                <a:avLst/>
                <a:gdLst>
                  <a:gd name="T0" fmla="*/ 35 w 37"/>
                  <a:gd name="T1" fmla="*/ 0 h 19"/>
                  <a:gd name="T2" fmla="*/ 31 w 37"/>
                  <a:gd name="T3" fmla="*/ 0 h 19"/>
                  <a:gd name="T4" fmla="*/ 21 w 37"/>
                  <a:gd name="T5" fmla="*/ 1 h 19"/>
                  <a:gd name="T6" fmla="*/ 8 w 37"/>
                  <a:gd name="T7" fmla="*/ 4 h 19"/>
                  <a:gd name="T8" fmla="*/ 4 w 37"/>
                  <a:gd name="T9" fmla="*/ 5 h 19"/>
                  <a:gd name="T10" fmla="*/ 0 w 37"/>
                  <a:gd name="T11" fmla="*/ 9 h 19"/>
                  <a:gd name="T12" fmla="*/ 3 w 37"/>
                  <a:gd name="T13" fmla="*/ 13 h 19"/>
                  <a:gd name="T14" fmla="*/ 0 w 37"/>
                  <a:gd name="T15" fmla="*/ 15 h 19"/>
                  <a:gd name="T16" fmla="*/ 3 w 37"/>
                  <a:gd name="T17" fmla="*/ 19 h 19"/>
                  <a:gd name="T18" fmla="*/ 7 w 37"/>
                  <a:gd name="T19" fmla="*/ 17 h 19"/>
                  <a:gd name="T20" fmla="*/ 17 w 37"/>
                  <a:gd name="T21" fmla="*/ 11 h 19"/>
                  <a:gd name="T22" fmla="*/ 29 w 37"/>
                  <a:gd name="T23" fmla="*/ 7 h 19"/>
                  <a:gd name="T24" fmla="*/ 33 w 37"/>
                  <a:gd name="T25" fmla="*/ 5 h 19"/>
                  <a:gd name="T26" fmla="*/ 37 w 37"/>
                  <a:gd name="T27" fmla="*/ 1 h 19"/>
                  <a:gd name="T28" fmla="*/ 37 w 37"/>
                  <a:gd name="T29" fmla="*/ 0 h 19"/>
                  <a:gd name="T30" fmla="*/ 35 w 37"/>
                  <a:gd name="T31" fmla="*/ 0 h 19"/>
                  <a:gd name="T32" fmla="*/ 35 w 37"/>
                  <a:gd name="T33" fmla="*/ 0 h 19"/>
                  <a:gd name="T34" fmla="*/ 35 w 37"/>
                  <a:gd name="T35" fmla="*/ 0 h 19"/>
                  <a:gd name="T36" fmla="*/ 35 w 37"/>
                  <a:gd name="T37" fmla="*/ 0 h 19"/>
                  <a:gd name="T38" fmla="*/ 35 w 37"/>
                  <a:gd name="T39" fmla="*/ 0 h 19"/>
                  <a:gd name="T40" fmla="*/ 35 w 37"/>
                  <a:gd name="T41" fmla="*/ 0 h 19"/>
                  <a:gd name="T42" fmla="*/ 35 w 37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9">
                    <a:moveTo>
                      <a:pt x="35" y="0"/>
                    </a:moveTo>
                    <a:lnTo>
                      <a:pt x="31" y="0"/>
                    </a:lnTo>
                    <a:lnTo>
                      <a:pt x="21" y="1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7" y="17"/>
                    </a:lnTo>
                    <a:lnTo>
                      <a:pt x="17" y="11"/>
                    </a:lnTo>
                    <a:lnTo>
                      <a:pt x="29" y="7"/>
                    </a:lnTo>
                    <a:lnTo>
                      <a:pt x="33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5" name="Freeform 184"/>
              <p:cNvSpPr>
                <a:spLocks noEditPoints="1"/>
              </p:cNvSpPr>
              <p:nvPr/>
            </p:nvSpPr>
            <p:spPr bwMode="auto">
              <a:xfrm>
                <a:off x="6743853" y="3864779"/>
                <a:ext cx="1348659" cy="565338"/>
              </a:xfrm>
              <a:custGeom>
                <a:avLst/>
                <a:gdLst>
                  <a:gd name="T0" fmla="*/ 64 w 761"/>
                  <a:gd name="T1" fmla="*/ 104 h 319"/>
                  <a:gd name="T2" fmla="*/ 105 w 761"/>
                  <a:gd name="T3" fmla="*/ 182 h 319"/>
                  <a:gd name="T4" fmla="*/ 177 w 761"/>
                  <a:gd name="T5" fmla="*/ 142 h 319"/>
                  <a:gd name="T6" fmla="*/ 344 w 761"/>
                  <a:gd name="T7" fmla="*/ 279 h 319"/>
                  <a:gd name="T8" fmla="*/ 177 w 761"/>
                  <a:gd name="T9" fmla="*/ 179 h 319"/>
                  <a:gd name="T10" fmla="*/ 145 w 761"/>
                  <a:gd name="T11" fmla="*/ 126 h 319"/>
                  <a:gd name="T12" fmla="*/ 89 w 761"/>
                  <a:gd name="T13" fmla="*/ 65 h 319"/>
                  <a:gd name="T14" fmla="*/ 64 w 761"/>
                  <a:gd name="T15" fmla="*/ 79 h 319"/>
                  <a:gd name="T16" fmla="*/ 125 w 761"/>
                  <a:gd name="T17" fmla="*/ 183 h 319"/>
                  <a:gd name="T18" fmla="*/ 397 w 761"/>
                  <a:gd name="T19" fmla="*/ 290 h 319"/>
                  <a:gd name="T20" fmla="*/ 375 w 761"/>
                  <a:gd name="T21" fmla="*/ 296 h 319"/>
                  <a:gd name="T22" fmla="*/ 367 w 761"/>
                  <a:gd name="T23" fmla="*/ 284 h 319"/>
                  <a:gd name="T24" fmla="*/ 282 w 761"/>
                  <a:gd name="T25" fmla="*/ 252 h 319"/>
                  <a:gd name="T26" fmla="*/ 199 w 761"/>
                  <a:gd name="T27" fmla="*/ 239 h 319"/>
                  <a:gd name="T28" fmla="*/ 299 w 761"/>
                  <a:gd name="T29" fmla="*/ 284 h 319"/>
                  <a:gd name="T30" fmla="*/ 209 w 761"/>
                  <a:gd name="T31" fmla="*/ 178 h 319"/>
                  <a:gd name="T32" fmla="*/ 252 w 761"/>
                  <a:gd name="T33" fmla="*/ 144 h 319"/>
                  <a:gd name="T34" fmla="*/ 296 w 761"/>
                  <a:gd name="T35" fmla="*/ 195 h 319"/>
                  <a:gd name="T36" fmla="*/ 361 w 761"/>
                  <a:gd name="T37" fmla="*/ 195 h 319"/>
                  <a:gd name="T38" fmla="*/ 383 w 761"/>
                  <a:gd name="T39" fmla="*/ 145 h 319"/>
                  <a:gd name="T40" fmla="*/ 388 w 761"/>
                  <a:gd name="T41" fmla="*/ 81 h 319"/>
                  <a:gd name="T42" fmla="*/ 357 w 761"/>
                  <a:gd name="T43" fmla="*/ 52 h 319"/>
                  <a:gd name="T44" fmla="*/ 295 w 761"/>
                  <a:gd name="T45" fmla="*/ 113 h 319"/>
                  <a:gd name="T46" fmla="*/ 252 w 761"/>
                  <a:gd name="T47" fmla="*/ 130 h 319"/>
                  <a:gd name="T48" fmla="*/ 562 w 761"/>
                  <a:gd name="T49" fmla="*/ 92 h 319"/>
                  <a:gd name="T50" fmla="*/ 563 w 761"/>
                  <a:gd name="T51" fmla="*/ 112 h 319"/>
                  <a:gd name="T52" fmla="*/ 549 w 761"/>
                  <a:gd name="T53" fmla="*/ 117 h 319"/>
                  <a:gd name="T54" fmla="*/ 599 w 761"/>
                  <a:gd name="T55" fmla="*/ 140 h 319"/>
                  <a:gd name="T56" fmla="*/ 676 w 761"/>
                  <a:gd name="T57" fmla="*/ 148 h 319"/>
                  <a:gd name="T58" fmla="*/ 414 w 761"/>
                  <a:gd name="T59" fmla="*/ 311 h 319"/>
                  <a:gd name="T60" fmla="*/ 320 w 761"/>
                  <a:gd name="T61" fmla="*/ 256 h 319"/>
                  <a:gd name="T62" fmla="*/ 519 w 761"/>
                  <a:gd name="T63" fmla="*/ 166 h 319"/>
                  <a:gd name="T64" fmla="*/ 470 w 761"/>
                  <a:gd name="T65" fmla="*/ 284 h 319"/>
                  <a:gd name="T66" fmla="*/ 554 w 761"/>
                  <a:gd name="T67" fmla="*/ 162 h 319"/>
                  <a:gd name="T68" fmla="*/ 432 w 761"/>
                  <a:gd name="T69" fmla="*/ 114 h 319"/>
                  <a:gd name="T70" fmla="*/ 413 w 761"/>
                  <a:gd name="T71" fmla="*/ 193 h 319"/>
                  <a:gd name="T72" fmla="*/ 441 w 761"/>
                  <a:gd name="T73" fmla="*/ 183 h 319"/>
                  <a:gd name="T74" fmla="*/ 461 w 761"/>
                  <a:gd name="T75" fmla="*/ 193 h 319"/>
                  <a:gd name="T76" fmla="*/ 462 w 761"/>
                  <a:gd name="T77" fmla="*/ 145 h 319"/>
                  <a:gd name="T78" fmla="*/ 481 w 761"/>
                  <a:gd name="T79" fmla="*/ 126 h 319"/>
                  <a:gd name="T80" fmla="*/ 563 w 761"/>
                  <a:gd name="T81" fmla="*/ 183 h 319"/>
                  <a:gd name="T82" fmla="*/ 515 w 761"/>
                  <a:gd name="T83" fmla="*/ 271 h 319"/>
                  <a:gd name="T84" fmla="*/ 538 w 761"/>
                  <a:gd name="T85" fmla="*/ 189 h 319"/>
                  <a:gd name="T86" fmla="*/ 599 w 761"/>
                  <a:gd name="T87" fmla="*/ 276 h 319"/>
                  <a:gd name="T88" fmla="*/ 708 w 761"/>
                  <a:gd name="T89" fmla="*/ 270 h 319"/>
                  <a:gd name="T90" fmla="*/ 703 w 761"/>
                  <a:gd name="T91" fmla="*/ 162 h 319"/>
                  <a:gd name="T92" fmla="*/ 646 w 761"/>
                  <a:gd name="T93" fmla="*/ 145 h 319"/>
                  <a:gd name="T94" fmla="*/ 650 w 761"/>
                  <a:gd name="T95" fmla="*/ 170 h 319"/>
                  <a:gd name="T96" fmla="*/ 636 w 761"/>
                  <a:gd name="T97" fmla="*/ 205 h 319"/>
                  <a:gd name="T98" fmla="*/ 693 w 761"/>
                  <a:gd name="T99" fmla="*/ 219 h 319"/>
                  <a:gd name="T100" fmla="*/ 721 w 761"/>
                  <a:gd name="T101" fmla="*/ 280 h 319"/>
                  <a:gd name="T102" fmla="*/ 651 w 761"/>
                  <a:gd name="T103" fmla="*/ 235 h 319"/>
                  <a:gd name="T104" fmla="*/ 647 w 761"/>
                  <a:gd name="T105" fmla="*/ 240 h 319"/>
                  <a:gd name="T106" fmla="*/ 484 w 761"/>
                  <a:gd name="T107" fmla="*/ 284 h 319"/>
                  <a:gd name="T108" fmla="*/ 481 w 761"/>
                  <a:gd name="T109" fmla="*/ 156 h 319"/>
                  <a:gd name="T110" fmla="*/ 474 w 761"/>
                  <a:gd name="T111" fmla="*/ 214 h 319"/>
                  <a:gd name="T112" fmla="*/ 454 w 761"/>
                  <a:gd name="T113" fmla="*/ 227 h 319"/>
                  <a:gd name="T114" fmla="*/ 497 w 761"/>
                  <a:gd name="T115" fmla="*/ 161 h 319"/>
                  <a:gd name="T116" fmla="*/ 497 w 761"/>
                  <a:gd name="T117" fmla="*/ 279 h 319"/>
                  <a:gd name="T118" fmla="*/ 498 w 761"/>
                  <a:gd name="T119" fmla="*/ 292 h 319"/>
                  <a:gd name="T120" fmla="*/ 445 w 761"/>
                  <a:gd name="T121" fmla="*/ 287 h 319"/>
                  <a:gd name="T122" fmla="*/ 465 w 761"/>
                  <a:gd name="T123" fmla="*/ 27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1" h="319">
                    <a:moveTo>
                      <a:pt x="41" y="83"/>
                    </a:moveTo>
                    <a:lnTo>
                      <a:pt x="41" y="81"/>
                    </a:lnTo>
                    <a:lnTo>
                      <a:pt x="37" y="79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41" y="85"/>
                    </a:lnTo>
                    <a:lnTo>
                      <a:pt x="44" y="86"/>
                    </a:lnTo>
                    <a:lnTo>
                      <a:pt x="45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4" y="85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close/>
                    <a:moveTo>
                      <a:pt x="64" y="104"/>
                    </a:moveTo>
                    <a:lnTo>
                      <a:pt x="61" y="105"/>
                    </a:lnTo>
                    <a:lnTo>
                      <a:pt x="59" y="105"/>
                    </a:lnTo>
                    <a:lnTo>
                      <a:pt x="61" y="109"/>
                    </a:lnTo>
                    <a:lnTo>
                      <a:pt x="63" y="113"/>
                    </a:lnTo>
                    <a:lnTo>
                      <a:pt x="67" y="114"/>
                    </a:lnTo>
                    <a:lnTo>
                      <a:pt x="68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71" y="112"/>
                    </a:lnTo>
                    <a:lnTo>
                      <a:pt x="68" y="108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close/>
                    <a:moveTo>
                      <a:pt x="88" y="148"/>
                    </a:moveTo>
                    <a:lnTo>
                      <a:pt x="84" y="149"/>
                    </a:lnTo>
                    <a:lnTo>
                      <a:pt x="81" y="152"/>
                    </a:lnTo>
                    <a:lnTo>
                      <a:pt x="84" y="156"/>
                    </a:lnTo>
                    <a:lnTo>
                      <a:pt x="85" y="161"/>
                    </a:lnTo>
                    <a:lnTo>
                      <a:pt x="88" y="162"/>
                    </a:lnTo>
                    <a:lnTo>
                      <a:pt x="92" y="165"/>
                    </a:lnTo>
                    <a:lnTo>
                      <a:pt x="92" y="162"/>
                    </a:lnTo>
                    <a:lnTo>
                      <a:pt x="93" y="161"/>
                    </a:lnTo>
                    <a:lnTo>
                      <a:pt x="92" y="157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close/>
                    <a:moveTo>
                      <a:pt x="105" y="182"/>
                    </a:moveTo>
                    <a:lnTo>
                      <a:pt x="106" y="182"/>
                    </a:lnTo>
                    <a:lnTo>
                      <a:pt x="106" y="178"/>
                    </a:lnTo>
                    <a:lnTo>
                      <a:pt x="105" y="175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close/>
                    <a:moveTo>
                      <a:pt x="0" y="3"/>
                    </a:move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182" y="136"/>
                    </a:moveTo>
                    <a:lnTo>
                      <a:pt x="185" y="136"/>
                    </a:lnTo>
                    <a:lnTo>
                      <a:pt x="181" y="134"/>
                    </a:lnTo>
                    <a:lnTo>
                      <a:pt x="177" y="130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81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close/>
                    <a:moveTo>
                      <a:pt x="175" y="142"/>
                    </a:moveTo>
                    <a:lnTo>
                      <a:pt x="177" y="142"/>
                    </a:lnTo>
                    <a:lnTo>
                      <a:pt x="177" y="140"/>
                    </a:lnTo>
                    <a:lnTo>
                      <a:pt x="177" y="138"/>
                    </a:lnTo>
                    <a:lnTo>
                      <a:pt x="173" y="138"/>
                    </a:lnTo>
                    <a:lnTo>
                      <a:pt x="173" y="140"/>
                    </a:lnTo>
                    <a:lnTo>
                      <a:pt x="173" y="142"/>
                    </a:lnTo>
                    <a:lnTo>
                      <a:pt x="175" y="144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close/>
                    <a:moveTo>
                      <a:pt x="344" y="279"/>
                    </a:moveTo>
                    <a:lnTo>
                      <a:pt x="343" y="279"/>
                    </a:lnTo>
                    <a:lnTo>
                      <a:pt x="336" y="279"/>
                    </a:lnTo>
                    <a:lnTo>
                      <a:pt x="331" y="279"/>
                    </a:lnTo>
                    <a:lnTo>
                      <a:pt x="331" y="280"/>
                    </a:lnTo>
                    <a:lnTo>
                      <a:pt x="333" y="283"/>
                    </a:lnTo>
                    <a:lnTo>
                      <a:pt x="336" y="284"/>
                    </a:lnTo>
                    <a:lnTo>
                      <a:pt x="340" y="288"/>
                    </a:lnTo>
                    <a:lnTo>
                      <a:pt x="340" y="290"/>
                    </a:lnTo>
                    <a:lnTo>
                      <a:pt x="340" y="292"/>
                    </a:lnTo>
                    <a:lnTo>
                      <a:pt x="343" y="290"/>
                    </a:lnTo>
                    <a:lnTo>
                      <a:pt x="347" y="287"/>
                    </a:lnTo>
                    <a:lnTo>
                      <a:pt x="351" y="284"/>
                    </a:lnTo>
                    <a:lnTo>
                      <a:pt x="351" y="283"/>
                    </a:lnTo>
                    <a:lnTo>
                      <a:pt x="351" y="280"/>
                    </a:lnTo>
                    <a:lnTo>
                      <a:pt x="347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close/>
                    <a:moveTo>
                      <a:pt x="194" y="236"/>
                    </a:moveTo>
                    <a:lnTo>
                      <a:pt x="195" y="236"/>
                    </a:lnTo>
                    <a:lnTo>
                      <a:pt x="195" y="235"/>
                    </a:lnTo>
                    <a:lnTo>
                      <a:pt x="195" y="231"/>
                    </a:lnTo>
                    <a:lnTo>
                      <a:pt x="195" y="218"/>
                    </a:lnTo>
                    <a:lnTo>
                      <a:pt x="198" y="214"/>
                    </a:lnTo>
                    <a:lnTo>
                      <a:pt x="198" y="213"/>
                    </a:lnTo>
                    <a:lnTo>
                      <a:pt x="195" y="210"/>
                    </a:lnTo>
                    <a:lnTo>
                      <a:pt x="195" y="206"/>
                    </a:lnTo>
                    <a:lnTo>
                      <a:pt x="198" y="205"/>
                    </a:lnTo>
                    <a:lnTo>
                      <a:pt x="198" y="201"/>
                    </a:lnTo>
                    <a:lnTo>
                      <a:pt x="198" y="199"/>
                    </a:lnTo>
                    <a:lnTo>
                      <a:pt x="198" y="197"/>
                    </a:lnTo>
                    <a:lnTo>
                      <a:pt x="199" y="191"/>
                    </a:lnTo>
                    <a:lnTo>
                      <a:pt x="202" y="189"/>
                    </a:lnTo>
                    <a:lnTo>
                      <a:pt x="202" y="187"/>
                    </a:lnTo>
                    <a:lnTo>
                      <a:pt x="199" y="186"/>
                    </a:lnTo>
                    <a:lnTo>
                      <a:pt x="198" y="183"/>
                    </a:lnTo>
                    <a:lnTo>
                      <a:pt x="195" y="179"/>
                    </a:lnTo>
                    <a:lnTo>
                      <a:pt x="194" y="174"/>
                    </a:lnTo>
                    <a:lnTo>
                      <a:pt x="189" y="174"/>
                    </a:lnTo>
                    <a:lnTo>
                      <a:pt x="185" y="174"/>
                    </a:lnTo>
                    <a:lnTo>
                      <a:pt x="182" y="174"/>
                    </a:lnTo>
                    <a:lnTo>
                      <a:pt x="182" y="173"/>
                    </a:lnTo>
                    <a:lnTo>
                      <a:pt x="181" y="175"/>
                    </a:lnTo>
                    <a:lnTo>
                      <a:pt x="177" y="179"/>
                    </a:lnTo>
                    <a:lnTo>
                      <a:pt x="178" y="175"/>
                    </a:lnTo>
                    <a:lnTo>
                      <a:pt x="181" y="175"/>
                    </a:lnTo>
                    <a:lnTo>
                      <a:pt x="178" y="174"/>
                    </a:lnTo>
                    <a:lnTo>
                      <a:pt x="181" y="173"/>
                    </a:lnTo>
                    <a:lnTo>
                      <a:pt x="182" y="170"/>
                    </a:lnTo>
                    <a:lnTo>
                      <a:pt x="181" y="169"/>
                    </a:lnTo>
                    <a:lnTo>
                      <a:pt x="178" y="169"/>
                    </a:lnTo>
                    <a:lnTo>
                      <a:pt x="177" y="165"/>
                    </a:lnTo>
                    <a:lnTo>
                      <a:pt x="177" y="162"/>
                    </a:lnTo>
                    <a:lnTo>
                      <a:pt x="175" y="152"/>
                    </a:lnTo>
                    <a:lnTo>
                      <a:pt x="173" y="152"/>
                    </a:lnTo>
                    <a:lnTo>
                      <a:pt x="171" y="149"/>
                    </a:lnTo>
                    <a:lnTo>
                      <a:pt x="165" y="149"/>
                    </a:lnTo>
                    <a:lnTo>
                      <a:pt x="163" y="149"/>
                    </a:lnTo>
                    <a:lnTo>
                      <a:pt x="162" y="145"/>
                    </a:lnTo>
                    <a:lnTo>
                      <a:pt x="159" y="144"/>
                    </a:lnTo>
                    <a:lnTo>
                      <a:pt x="159" y="140"/>
                    </a:lnTo>
                    <a:lnTo>
                      <a:pt x="162" y="140"/>
                    </a:lnTo>
                    <a:lnTo>
                      <a:pt x="159" y="138"/>
                    </a:lnTo>
                    <a:lnTo>
                      <a:pt x="158" y="138"/>
                    </a:lnTo>
                    <a:lnTo>
                      <a:pt x="162" y="136"/>
                    </a:lnTo>
                    <a:lnTo>
                      <a:pt x="158" y="136"/>
                    </a:lnTo>
                    <a:lnTo>
                      <a:pt x="162" y="132"/>
                    </a:lnTo>
                    <a:lnTo>
                      <a:pt x="165" y="130"/>
                    </a:lnTo>
                    <a:lnTo>
                      <a:pt x="165" y="129"/>
                    </a:lnTo>
                    <a:lnTo>
                      <a:pt x="162" y="125"/>
                    </a:lnTo>
                    <a:lnTo>
                      <a:pt x="158" y="122"/>
                    </a:lnTo>
                    <a:lnTo>
                      <a:pt x="154" y="125"/>
                    </a:lnTo>
                    <a:lnTo>
                      <a:pt x="150" y="126"/>
                    </a:lnTo>
                    <a:lnTo>
                      <a:pt x="146" y="129"/>
                    </a:lnTo>
                    <a:lnTo>
                      <a:pt x="145" y="126"/>
                    </a:lnTo>
                    <a:lnTo>
                      <a:pt x="149" y="126"/>
                    </a:lnTo>
                    <a:lnTo>
                      <a:pt x="152" y="125"/>
                    </a:lnTo>
                    <a:lnTo>
                      <a:pt x="154" y="121"/>
                    </a:lnTo>
                    <a:lnTo>
                      <a:pt x="152" y="118"/>
                    </a:lnTo>
                    <a:lnTo>
                      <a:pt x="150" y="118"/>
                    </a:lnTo>
                    <a:lnTo>
                      <a:pt x="145" y="117"/>
                    </a:lnTo>
                    <a:lnTo>
                      <a:pt x="141" y="113"/>
                    </a:lnTo>
                    <a:lnTo>
                      <a:pt x="138" y="112"/>
                    </a:lnTo>
                    <a:lnTo>
                      <a:pt x="138" y="109"/>
                    </a:lnTo>
                    <a:lnTo>
                      <a:pt x="138" y="108"/>
                    </a:lnTo>
                    <a:lnTo>
                      <a:pt x="137" y="104"/>
                    </a:lnTo>
                    <a:lnTo>
                      <a:pt x="133" y="101"/>
                    </a:lnTo>
                    <a:lnTo>
                      <a:pt x="129" y="100"/>
                    </a:lnTo>
                    <a:lnTo>
                      <a:pt x="125" y="98"/>
                    </a:lnTo>
                    <a:lnTo>
                      <a:pt x="125" y="94"/>
                    </a:lnTo>
                    <a:lnTo>
                      <a:pt x="121" y="90"/>
                    </a:lnTo>
                    <a:lnTo>
                      <a:pt x="120" y="90"/>
                    </a:lnTo>
                    <a:lnTo>
                      <a:pt x="118" y="90"/>
                    </a:lnTo>
                    <a:lnTo>
                      <a:pt x="118" y="94"/>
                    </a:lnTo>
                    <a:lnTo>
                      <a:pt x="116" y="92"/>
                    </a:lnTo>
                    <a:lnTo>
                      <a:pt x="112" y="90"/>
                    </a:lnTo>
                    <a:lnTo>
                      <a:pt x="110" y="86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5" y="83"/>
                    </a:lnTo>
                    <a:lnTo>
                      <a:pt x="105" y="81"/>
                    </a:lnTo>
                    <a:lnTo>
                      <a:pt x="105" y="79"/>
                    </a:lnTo>
                    <a:lnTo>
                      <a:pt x="102" y="77"/>
                    </a:lnTo>
                    <a:lnTo>
                      <a:pt x="97" y="72"/>
                    </a:lnTo>
                    <a:lnTo>
                      <a:pt x="93" y="68"/>
                    </a:lnTo>
                    <a:lnTo>
                      <a:pt x="89" y="65"/>
                    </a:lnTo>
                    <a:lnTo>
                      <a:pt x="85" y="64"/>
                    </a:lnTo>
                    <a:lnTo>
                      <a:pt x="84" y="61"/>
                    </a:lnTo>
                    <a:lnTo>
                      <a:pt x="81" y="60"/>
                    </a:lnTo>
                    <a:lnTo>
                      <a:pt x="76" y="56"/>
                    </a:lnTo>
                    <a:lnTo>
                      <a:pt x="76" y="55"/>
                    </a:lnTo>
                    <a:lnTo>
                      <a:pt x="76" y="52"/>
                    </a:lnTo>
                    <a:lnTo>
                      <a:pt x="74" y="51"/>
                    </a:lnTo>
                    <a:lnTo>
                      <a:pt x="72" y="48"/>
                    </a:lnTo>
                    <a:lnTo>
                      <a:pt x="71" y="44"/>
                    </a:lnTo>
                    <a:lnTo>
                      <a:pt x="67" y="39"/>
                    </a:lnTo>
                    <a:lnTo>
                      <a:pt x="63" y="35"/>
                    </a:lnTo>
                    <a:lnTo>
                      <a:pt x="61" y="37"/>
                    </a:lnTo>
                    <a:lnTo>
                      <a:pt x="57" y="37"/>
                    </a:lnTo>
                    <a:lnTo>
                      <a:pt x="53" y="35"/>
                    </a:lnTo>
                    <a:lnTo>
                      <a:pt x="45" y="37"/>
                    </a:lnTo>
                    <a:lnTo>
                      <a:pt x="40" y="35"/>
                    </a:lnTo>
                    <a:lnTo>
                      <a:pt x="37" y="33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8" y="29"/>
                    </a:lnTo>
                    <a:lnTo>
                      <a:pt x="24" y="33"/>
                    </a:lnTo>
                    <a:lnTo>
                      <a:pt x="27" y="37"/>
                    </a:lnTo>
                    <a:lnTo>
                      <a:pt x="32" y="47"/>
                    </a:lnTo>
                    <a:lnTo>
                      <a:pt x="45" y="60"/>
                    </a:lnTo>
                    <a:lnTo>
                      <a:pt x="48" y="61"/>
                    </a:lnTo>
                    <a:lnTo>
                      <a:pt x="51" y="64"/>
                    </a:lnTo>
                    <a:lnTo>
                      <a:pt x="53" y="64"/>
                    </a:lnTo>
                    <a:lnTo>
                      <a:pt x="55" y="65"/>
                    </a:lnTo>
                    <a:lnTo>
                      <a:pt x="57" y="72"/>
                    </a:lnTo>
                    <a:lnTo>
                      <a:pt x="61" y="75"/>
                    </a:lnTo>
                    <a:lnTo>
                      <a:pt x="64" y="79"/>
                    </a:lnTo>
                    <a:lnTo>
                      <a:pt x="67" y="81"/>
                    </a:lnTo>
                    <a:lnTo>
                      <a:pt x="67" y="83"/>
                    </a:lnTo>
                    <a:lnTo>
                      <a:pt x="67" y="86"/>
                    </a:lnTo>
                    <a:lnTo>
                      <a:pt x="68" y="88"/>
                    </a:lnTo>
                    <a:lnTo>
                      <a:pt x="71" y="90"/>
                    </a:lnTo>
                    <a:lnTo>
                      <a:pt x="74" y="92"/>
                    </a:lnTo>
                    <a:lnTo>
                      <a:pt x="78" y="94"/>
                    </a:lnTo>
                    <a:lnTo>
                      <a:pt x="84" y="100"/>
                    </a:lnTo>
                    <a:lnTo>
                      <a:pt x="85" y="101"/>
                    </a:lnTo>
                    <a:lnTo>
                      <a:pt x="85" y="105"/>
                    </a:lnTo>
                    <a:lnTo>
                      <a:pt x="88" y="113"/>
                    </a:lnTo>
                    <a:lnTo>
                      <a:pt x="89" y="118"/>
                    </a:lnTo>
                    <a:lnTo>
                      <a:pt x="92" y="125"/>
                    </a:lnTo>
                    <a:lnTo>
                      <a:pt x="92" y="126"/>
                    </a:lnTo>
                    <a:lnTo>
                      <a:pt x="93" y="126"/>
                    </a:lnTo>
                    <a:lnTo>
                      <a:pt x="94" y="129"/>
                    </a:lnTo>
                    <a:lnTo>
                      <a:pt x="98" y="130"/>
                    </a:lnTo>
                    <a:lnTo>
                      <a:pt x="101" y="132"/>
                    </a:lnTo>
                    <a:lnTo>
                      <a:pt x="101" y="134"/>
                    </a:lnTo>
                    <a:lnTo>
                      <a:pt x="102" y="138"/>
                    </a:lnTo>
                    <a:lnTo>
                      <a:pt x="106" y="142"/>
                    </a:lnTo>
                    <a:lnTo>
                      <a:pt x="110" y="145"/>
                    </a:lnTo>
                    <a:lnTo>
                      <a:pt x="112" y="149"/>
                    </a:lnTo>
                    <a:lnTo>
                      <a:pt x="110" y="152"/>
                    </a:lnTo>
                    <a:lnTo>
                      <a:pt x="110" y="153"/>
                    </a:lnTo>
                    <a:lnTo>
                      <a:pt x="114" y="157"/>
                    </a:lnTo>
                    <a:lnTo>
                      <a:pt x="116" y="162"/>
                    </a:lnTo>
                    <a:lnTo>
                      <a:pt x="118" y="169"/>
                    </a:lnTo>
                    <a:lnTo>
                      <a:pt x="118" y="173"/>
                    </a:lnTo>
                    <a:lnTo>
                      <a:pt x="120" y="175"/>
                    </a:lnTo>
                    <a:lnTo>
                      <a:pt x="125" y="183"/>
                    </a:lnTo>
                    <a:lnTo>
                      <a:pt x="129" y="187"/>
                    </a:lnTo>
                    <a:lnTo>
                      <a:pt x="132" y="191"/>
                    </a:lnTo>
                    <a:lnTo>
                      <a:pt x="136" y="195"/>
                    </a:lnTo>
                    <a:lnTo>
                      <a:pt x="138" y="199"/>
                    </a:lnTo>
                    <a:lnTo>
                      <a:pt x="141" y="202"/>
                    </a:lnTo>
                    <a:lnTo>
                      <a:pt x="145" y="206"/>
                    </a:lnTo>
                    <a:lnTo>
                      <a:pt x="152" y="214"/>
                    </a:lnTo>
                    <a:lnTo>
                      <a:pt x="159" y="219"/>
                    </a:lnTo>
                    <a:lnTo>
                      <a:pt x="163" y="222"/>
                    </a:lnTo>
                    <a:lnTo>
                      <a:pt x="165" y="226"/>
                    </a:lnTo>
                    <a:lnTo>
                      <a:pt x="167" y="230"/>
                    </a:lnTo>
                    <a:lnTo>
                      <a:pt x="171" y="232"/>
                    </a:lnTo>
                    <a:lnTo>
                      <a:pt x="175" y="236"/>
                    </a:lnTo>
                    <a:lnTo>
                      <a:pt x="177" y="239"/>
                    </a:lnTo>
                    <a:lnTo>
                      <a:pt x="177" y="236"/>
                    </a:lnTo>
                    <a:lnTo>
                      <a:pt x="175" y="231"/>
                    </a:lnTo>
                    <a:lnTo>
                      <a:pt x="177" y="231"/>
                    </a:lnTo>
                    <a:lnTo>
                      <a:pt x="178" y="232"/>
                    </a:lnTo>
                    <a:lnTo>
                      <a:pt x="182" y="235"/>
                    </a:lnTo>
                    <a:lnTo>
                      <a:pt x="185" y="235"/>
                    </a:lnTo>
                    <a:lnTo>
                      <a:pt x="186" y="232"/>
                    </a:lnTo>
                    <a:lnTo>
                      <a:pt x="186" y="230"/>
                    </a:lnTo>
                    <a:lnTo>
                      <a:pt x="190" y="232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close/>
                    <a:moveTo>
                      <a:pt x="397" y="290"/>
                    </a:moveTo>
                    <a:lnTo>
                      <a:pt x="404" y="290"/>
                    </a:lnTo>
                    <a:lnTo>
                      <a:pt x="405" y="288"/>
                    </a:lnTo>
                    <a:lnTo>
                      <a:pt x="404" y="287"/>
                    </a:lnTo>
                    <a:lnTo>
                      <a:pt x="404" y="283"/>
                    </a:lnTo>
                    <a:lnTo>
                      <a:pt x="401" y="280"/>
                    </a:lnTo>
                    <a:lnTo>
                      <a:pt x="400" y="283"/>
                    </a:lnTo>
                    <a:lnTo>
                      <a:pt x="400" y="284"/>
                    </a:lnTo>
                    <a:lnTo>
                      <a:pt x="397" y="283"/>
                    </a:lnTo>
                    <a:lnTo>
                      <a:pt x="396" y="280"/>
                    </a:lnTo>
                    <a:lnTo>
                      <a:pt x="393" y="283"/>
                    </a:lnTo>
                    <a:lnTo>
                      <a:pt x="392" y="283"/>
                    </a:lnTo>
                    <a:lnTo>
                      <a:pt x="392" y="280"/>
                    </a:lnTo>
                    <a:lnTo>
                      <a:pt x="391" y="279"/>
                    </a:lnTo>
                    <a:lnTo>
                      <a:pt x="384" y="279"/>
                    </a:lnTo>
                    <a:lnTo>
                      <a:pt x="384" y="280"/>
                    </a:lnTo>
                    <a:lnTo>
                      <a:pt x="387" y="284"/>
                    </a:lnTo>
                    <a:lnTo>
                      <a:pt x="392" y="287"/>
                    </a:lnTo>
                    <a:lnTo>
                      <a:pt x="391" y="288"/>
                    </a:lnTo>
                    <a:lnTo>
                      <a:pt x="387" y="290"/>
                    </a:lnTo>
                    <a:lnTo>
                      <a:pt x="384" y="288"/>
                    </a:lnTo>
                    <a:lnTo>
                      <a:pt x="383" y="287"/>
                    </a:lnTo>
                    <a:lnTo>
                      <a:pt x="379" y="284"/>
                    </a:lnTo>
                    <a:lnTo>
                      <a:pt x="375" y="283"/>
                    </a:lnTo>
                    <a:lnTo>
                      <a:pt x="371" y="284"/>
                    </a:lnTo>
                    <a:lnTo>
                      <a:pt x="369" y="287"/>
                    </a:lnTo>
                    <a:lnTo>
                      <a:pt x="367" y="288"/>
                    </a:lnTo>
                    <a:lnTo>
                      <a:pt x="367" y="292"/>
                    </a:lnTo>
                    <a:lnTo>
                      <a:pt x="367" y="294"/>
                    </a:lnTo>
                    <a:lnTo>
                      <a:pt x="371" y="296"/>
                    </a:lnTo>
                    <a:lnTo>
                      <a:pt x="373" y="296"/>
                    </a:lnTo>
                    <a:lnTo>
                      <a:pt x="375" y="296"/>
                    </a:lnTo>
                    <a:lnTo>
                      <a:pt x="377" y="296"/>
                    </a:lnTo>
                    <a:lnTo>
                      <a:pt x="380" y="294"/>
                    </a:lnTo>
                    <a:lnTo>
                      <a:pt x="384" y="292"/>
                    </a:lnTo>
                    <a:lnTo>
                      <a:pt x="391" y="290"/>
                    </a:lnTo>
                    <a:lnTo>
                      <a:pt x="393" y="287"/>
                    </a:lnTo>
                    <a:lnTo>
                      <a:pt x="393" y="290"/>
                    </a:lnTo>
                    <a:lnTo>
                      <a:pt x="393" y="292"/>
                    </a:lnTo>
                    <a:lnTo>
                      <a:pt x="396" y="292"/>
                    </a:lnTo>
                    <a:lnTo>
                      <a:pt x="397" y="292"/>
                    </a:lnTo>
                    <a:lnTo>
                      <a:pt x="400" y="292"/>
                    </a:lnTo>
                    <a:lnTo>
                      <a:pt x="401" y="292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close/>
                    <a:moveTo>
                      <a:pt x="367" y="283"/>
                    </a:moveTo>
                    <a:lnTo>
                      <a:pt x="365" y="280"/>
                    </a:lnTo>
                    <a:lnTo>
                      <a:pt x="361" y="280"/>
                    </a:lnTo>
                    <a:lnTo>
                      <a:pt x="357" y="283"/>
                    </a:lnTo>
                    <a:lnTo>
                      <a:pt x="356" y="287"/>
                    </a:lnTo>
                    <a:lnTo>
                      <a:pt x="356" y="290"/>
                    </a:lnTo>
                    <a:lnTo>
                      <a:pt x="353" y="290"/>
                    </a:lnTo>
                    <a:lnTo>
                      <a:pt x="352" y="290"/>
                    </a:lnTo>
                    <a:lnTo>
                      <a:pt x="353" y="292"/>
                    </a:lnTo>
                    <a:lnTo>
                      <a:pt x="357" y="292"/>
                    </a:lnTo>
                    <a:lnTo>
                      <a:pt x="364" y="292"/>
                    </a:lnTo>
                    <a:lnTo>
                      <a:pt x="364" y="288"/>
                    </a:lnTo>
                    <a:lnTo>
                      <a:pt x="367" y="284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close/>
                    <a:moveTo>
                      <a:pt x="331" y="287"/>
                    </a:moveTo>
                    <a:lnTo>
                      <a:pt x="329" y="283"/>
                    </a:lnTo>
                    <a:lnTo>
                      <a:pt x="329" y="280"/>
                    </a:lnTo>
                    <a:lnTo>
                      <a:pt x="331" y="275"/>
                    </a:lnTo>
                    <a:lnTo>
                      <a:pt x="331" y="271"/>
                    </a:lnTo>
                    <a:lnTo>
                      <a:pt x="327" y="271"/>
                    </a:lnTo>
                    <a:lnTo>
                      <a:pt x="323" y="271"/>
                    </a:lnTo>
                    <a:lnTo>
                      <a:pt x="320" y="271"/>
                    </a:lnTo>
                    <a:lnTo>
                      <a:pt x="316" y="271"/>
                    </a:lnTo>
                    <a:lnTo>
                      <a:pt x="312" y="271"/>
                    </a:lnTo>
                    <a:lnTo>
                      <a:pt x="308" y="270"/>
                    </a:lnTo>
                    <a:lnTo>
                      <a:pt x="304" y="267"/>
                    </a:lnTo>
                    <a:lnTo>
                      <a:pt x="307" y="263"/>
                    </a:lnTo>
                    <a:lnTo>
                      <a:pt x="304" y="262"/>
                    </a:lnTo>
                    <a:lnTo>
                      <a:pt x="303" y="259"/>
                    </a:lnTo>
                    <a:lnTo>
                      <a:pt x="303" y="256"/>
                    </a:lnTo>
                    <a:lnTo>
                      <a:pt x="299" y="256"/>
                    </a:lnTo>
                    <a:lnTo>
                      <a:pt x="295" y="256"/>
                    </a:lnTo>
                    <a:lnTo>
                      <a:pt x="292" y="256"/>
                    </a:lnTo>
                    <a:lnTo>
                      <a:pt x="291" y="254"/>
                    </a:lnTo>
                    <a:lnTo>
                      <a:pt x="290" y="254"/>
                    </a:lnTo>
                    <a:lnTo>
                      <a:pt x="287" y="252"/>
                    </a:lnTo>
                    <a:lnTo>
                      <a:pt x="286" y="252"/>
                    </a:lnTo>
                    <a:lnTo>
                      <a:pt x="282" y="252"/>
                    </a:lnTo>
                    <a:lnTo>
                      <a:pt x="279" y="252"/>
                    </a:lnTo>
                    <a:lnTo>
                      <a:pt x="278" y="248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2" y="252"/>
                    </a:lnTo>
                    <a:lnTo>
                      <a:pt x="270" y="256"/>
                    </a:lnTo>
                    <a:lnTo>
                      <a:pt x="268" y="258"/>
                    </a:lnTo>
                    <a:lnTo>
                      <a:pt x="266" y="258"/>
                    </a:lnTo>
                    <a:lnTo>
                      <a:pt x="263" y="256"/>
                    </a:lnTo>
                    <a:lnTo>
                      <a:pt x="259" y="256"/>
                    </a:lnTo>
                    <a:lnTo>
                      <a:pt x="251" y="256"/>
                    </a:lnTo>
                    <a:lnTo>
                      <a:pt x="247" y="256"/>
                    </a:lnTo>
                    <a:lnTo>
                      <a:pt x="246" y="254"/>
                    </a:lnTo>
                    <a:lnTo>
                      <a:pt x="242" y="256"/>
                    </a:lnTo>
                    <a:lnTo>
                      <a:pt x="239" y="252"/>
                    </a:lnTo>
                    <a:lnTo>
                      <a:pt x="235" y="246"/>
                    </a:lnTo>
                    <a:lnTo>
                      <a:pt x="234" y="244"/>
                    </a:lnTo>
                    <a:lnTo>
                      <a:pt x="233" y="246"/>
                    </a:lnTo>
                    <a:lnTo>
                      <a:pt x="229" y="244"/>
                    </a:lnTo>
                    <a:lnTo>
                      <a:pt x="226" y="244"/>
                    </a:lnTo>
                    <a:lnTo>
                      <a:pt x="225" y="244"/>
                    </a:lnTo>
                    <a:lnTo>
                      <a:pt x="222" y="243"/>
                    </a:lnTo>
                    <a:lnTo>
                      <a:pt x="221" y="240"/>
                    </a:lnTo>
                    <a:lnTo>
                      <a:pt x="217" y="239"/>
                    </a:lnTo>
                    <a:lnTo>
                      <a:pt x="215" y="239"/>
                    </a:lnTo>
                    <a:lnTo>
                      <a:pt x="213" y="240"/>
                    </a:lnTo>
                    <a:lnTo>
                      <a:pt x="211" y="243"/>
                    </a:lnTo>
                    <a:lnTo>
                      <a:pt x="209" y="240"/>
                    </a:lnTo>
                    <a:lnTo>
                      <a:pt x="206" y="239"/>
                    </a:lnTo>
                    <a:lnTo>
                      <a:pt x="199" y="240"/>
                    </a:lnTo>
                    <a:lnTo>
                      <a:pt x="199" y="239"/>
                    </a:lnTo>
                    <a:lnTo>
                      <a:pt x="198" y="239"/>
                    </a:lnTo>
                    <a:lnTo>
                      <a:pt x="195" y="243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3" y="248"/>
                    </a:lnTo>
                    <a:lnTo>
                      <a:pt x="190" y="254"/>
                    </a:lnTo>
                    <a:lnTo>
                      <a:pt x="189" y="254"/>
                    </a:lnTo>
                    <a:lnTo>
                      <a:pt x="193" y="256"/>
                    </a:lnTo>
                    <a:lnTo>
                      <a:pt x="195" y="256"/>
                    </a:lnTo>
                    <a:lnTo>
                      <a:pt x="199" y="256"/>
                    </a:lnTo>
                    <a:lnTo>
                      <a:pt x="206" y="258"/>
                    </a:lnTo>
                    <a:lnTo>
                      <a:pt x="206" y="259"/>
                    </a:lnTo>
                    <a:lnTo>
                      <a:pt x="203" y="263"/>
                    </a:lnTo>
                    <a:lnTo>
                      <a:pt x="206" y="266"/>
                    </a:lnTo>
                    <a:lnTo>
                      <a:pt x="209" y="267"/>
                    </a:lnTo>
                    <a:lnTo>
                      <a:pt x="217" y="267"/>
                    </a:lnTo>
                    <a:lnTo>
                      <a:pt x="225" y="270"/>
                    </a:lnTo>
                    <a:lnTo>
                      <a:pt x="230" y="272"/>
                    </a:lnTo>
                    <a:lnTo>
                      <a:pt x="234" y="272"/>
                    </a:lnTo>
                    <a:lnTo>
                      <a:pt x="235" y="272"/>
                    </a:lnTo>
                    <a:lnTo>
                      <a:pt x="238" y="271"/>
                    </a:lnTo>
                    <a:lnTo>
                      <a:pt x="239" y="271"/>
                    </a:lnTo>
                    <a:lnTo>
                      <a:pt x="247" y="271"/>
                    </a:lnTo>
                    <a:lnTo>
                      <a:pt x="255" y="272"/>
                    </a:lnTo>
                    <a:lnTo>
                      <a:pt x="264" y="276"/>
                    </a:lnTo>
                    <a:lnTo>
                      <a:pt x="274" y="280"/>
                    </a:lnTo>
                    <a:lnTo>
                      <a:pt x="279" y="280"/>
                    </a:lnTo>
                    <a:lnTo>
                      <a:pt x="283" y="280"/>
                    </a:lnTo>
                    <a:lnTo>
                      <a:pt x="287" y="283"/>
                    </a:lnTo>
                    <a:lnTo>
                      <a:pt x="291" y="283"/>
                    </a:lnTo>
                    <a:lnTo>
                      <a:pt x="299" y="284"/>
                    </a:lnTo>
                    <a:lnTo>
                      <a:pt x="304" y="284"/>
                    </a:lnTo>
                    <a:lnTo>
                      <a:pt x="308" y="283"/>
                    </a:lnTo>
                    <a:lnTo>
                      <a:pt x="312" y="280"/>
                    </a:lnTo>
                    <a:lnTo>
                      <a:pt x="314" y="283"/>
                    </a:lnTo>
                    <a:lnTo>
                      <a:pt x="322" y="287"/>
                    </a:lnTo>
                    <a:lnTo>
                      <a:pt x="325" y="288"/>
                    </a:lnTo>
                    <a:lnTo>
                      <a:pt x="329" y="288"/>
                    </a:lnTo>
                    <a:lnTo>
                      <a:pt x="331" y="290"/>
                    </a:lnTo>
                    <a:lnTo>
                      <a:pt x="333" y="290"/>
                    </a:lnTo>
                    <a:lnTo>
                      <a:pt x="331" y="288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close/>
                    <a:moveTo>
                      <a:pt x="193" y="169"/>
                    </a:moveTo>
                    <a:lnTo>
                      <a:pt x="195" y="170"/>
                    </a:lnTo>
                    <a:lnTo>
                      <a:pt x="198" y="173"/>
                    </a:lnTo>
                    <a:lnTo>
                      <a:pt x="199" y="175"/>
                    </a:lnTo>
                    <a:lnTo>
                      <a:pt x="199" y="179"/>
                    </a:lnTo>
                    <a:lnTo>
                      <a:pt x="202" y="183"/>
                    </a:lnTo>
                    <a:lnTo>
                      <a:pt x="207" y="186"/>
                    </a:lnTo>
                    <a:lnTo>
                      <a:pt x="209" y="187"/>
                    </a:lnTo>
                    <a:lnTo>
                      <a:pt x="211" y="187"/>
                    </a:lnTo>
                    <a:lnTo>
                      <a:pt x="211" y="186"/>
                    </a:lnTo>
                    <a:lnTo>
                      <a:pt x="209" y="183"/>
                    </a:lnTo>
                    <a:lnTo>
                      <a:pt x="211" y="179"/>
                    </a:lnTo>
                    <a:lnTo>
                      <a:pt x="213" y="178"/>
                    </a:lnTo>
                    <a:lnTo>
                      <a:pt x="209" y="178"/>
                    </a:lnTo>
                    <a:lnTo>
                      <a:pt x="206" y="175"/>
                    </a:lnTo>
                    <a:lnTo>
                      <a:pt x="203" y="173"/>
                    </a:lnTo>
                    <a:lnTo>
                      <a:pt x="203" y="166"/>
                    </a:lnTo>
                    <a:lnTo>
                      <a:pt x="202" y="161"/>
                    </a:lnTo>
                    <a:lnTo>
                      <a:pt x="199" y="158"/>
                    </a:lnTo>
                    <a:lnTo>
                      <a:pt x="198" y="158"/>
                    </a:lnTo>
                    <a:lnTo>
                      <a:pt x="195" y="161"/>
                    </a:lnTo>
                    <a:lnTo>
                      <a:pt x="198" y="162"/>
                    </a:lnTo>
                    <a:lnTo>
                      <a:pt x="194" y="161"/>
                    </a:lnTo>
                    <a:lnTo>
                      <a:pt x="193" y="158"/>
                    </a:lnTo>
                    <a:lnTo>
                      <a:pt x="190" y="162"/>
                    </a:lnTo>
                    <a:lnTo>
                      <a:pt x="190" y="165"/>
                    </a:lnTo>
                    <a:lnTo>
                      <a:pt x="186" y="169"/>
                    </a:lnTo>
                    <a:lnTo>
                      <a:pt x="190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close/>
                    <a:moveTo>
                      <a:pt x="252" y="130"/>
                    </a:moveTo>
                    <a:lnTo>
                      <a:pt x="251" y="132"/>
                    </a:lnTo>
                    <a:lnTo>
                      <a:pt x="252" y="136"/>
                    </a:lnTo>
                    <a:lnTo>
                      <a:pt x="251" y="136"/>
                    </a:lnTo>
                    <a:lnTo>
                      <a:pt x="251" y="138"/>
                    </a:lnTo>
                    <a:lnTo>
                      <a:pt x="251" y="140"/>
                    </a:lnTo>
                    <a:lnTo>
                      <a:pt x="255" y="142"/>
                    </a:lnTo>
                    <a:lnTo>
                      <a:pt x="256" y="144"/>
                    </a:lnTo>
                    <a:lnTo>
                      <a:pt x="255" y="144"/>
                    </a:lnTo>
                    <a:lnTo>
                      <a:pt x="252" y="144"/>
                    </a:lnTo>
                    <a:lnTo>
                      <a:pt x="252" y="145"/>
                    </a:lnTo>
                    <a:lnTo>
                      <a:pt x="252" y="148"/>
                    </a:lnTo>
                    <a:lnTo>
                      <a:pt x="256" y="148"/>
                    </a:lnTo>
                    <a:lnTo>
                      <a:pt x="259" y="148"/>
                    </a:lnTo>
                    <a:lnTo>
                      <a:pt x="259" y="149"/>
                    </a:lnTo>
                    <a:lnTo>
                      <a:pt x="260" y="148"/>
                    </a:lnTo>
                    <a:lnTo>
                      <a:pt x="263" y="149"/>
                    </a:lnTo>
                    <a:lnTo>
                      <a:pt x="263" y="152"/>
                    </a:lnTo>
                    <a:lnTo>
                      <a:pt x="264" y="156"/>
                    </a:lnTo>
                    <a:lnTo>
                      <a:pt x="266" y="158"/>
                    </a:lnTo>
                    <a:lnTo>
                      <a:pt x="264" y="161"/>
                    </a:lnTo>
                    <a:lnTo>
                      <a:pt x="263" y="165"/>
                    </a:lnTo>
                    <a:lnTo>
                      <a:pt x="264" y="166"/>
                    </a:lnTo>
                    <a:lnTo>
                      <a:pt x="266" y="169"/>
                    </a:lnTo>
                    <a:lnTo>
                      <a:pt x="266" y="175"/>
                    </a:lnTo>
                    <a:lnTo>
                      <a:pt x="268" y="179"/>
                    </a:lnTo>
                    <a:lnTo>
                      <a:pt x="268" y="183"/>
                    </a:lnTo>
                    <a:lnTo>
                      <a:pt x="268" y="186"/>
                    </a:lnTo>
                    <a:lnTo>
                      <a:pt x="272" y="183"/>
                    </a:lnTo>
                    <a:lnTo>
                      <a:pt x="274" y="183"/>
                    </a:lnTo>
                    <a:lnTo>
                      <a:pt x="274" y="186"/>
                    </a:lnTo>
                    <a:lnTo>
                      <a:pt x="276" y="186"/>
                    </a:lnTo>
                    <a:lnTo>
                      <a:pt x="279" y="187"/>
                    </a:lnTo>
                    <a:lnTo>
                      <a:pt x="282" y="186"/>
                    </a:lnTo>
                    <a:lnTo>
                      <a:pt x="286" y="183"/>
                    </a:lnTo>
                    <a:lnTo>
                      <a:pt x="290" y="186"/>
                    </a:lnTo>
                    <a:lnTo>
                      <a:pt x="291" y="182"/>
                    </a:lnTo>
                    <a:lnTo>
                      <a:pt x="292" y="187"/>
                    </a:lnTo>
                    <a:lnTo>
                      <a:pt x="292" y="195"/>
                    </a:lnTo>
                    <a:lnTo>
                      <a:pt x="295" y="195"/>
                    </a:lnTo>
                    <a:lnTo>
                      <a:pt x="296" y="195"/>
                    </a:lnTo>
                    <a:lnTo>
                      <a:pt x="299" y="191"/>
                    </a:lnTo>
                    <a:lnTo>
                      <a:pt x="300" y="191"/>
                    </a:lnTo>
                    <a:lnTo>
                      <a:pt x="303" y="191"/>
                    </a:lnTo>
                    <a:lnTo>
                      <a:pt x="304" y="193"/>
                    </a:lnTo>
                    <a:lnTo>
                      <a:pt x="307" y="193"/>
                    </a:lnTo>
                    <a:lnTo>
                      <a:pt x="310" y="189"/>
                    </a:lnTo>
                    <a:lnTo>
                      <a:pt x="312" y="183"/>
                    </a:lnTo>
                    <a:lnTo>
                      <a:pt x="316" y="189"/>
                    </a:lnTo>
                    <a:lnTo>
                      <a:pt x="318" y="189"/>
                    </a:lnTo>
                    <a:lnTo>
                      <a:pt x="320" y="189"/>
                    </a:lnTo>
                    <a:lnTo>
                      <a:pt x="322" y="189"/>
                    </a:lnTo>
                    <a:lnTo>
                      <a:pt x="322" y="191"/>
                    </a:lnTo>
                    <a:lnTo>
                      <a:pt x="322" y="193"/>
                    </a:lnTo>
                    <a:lnTo>
                      <a:pt x="323" y="195"/>
                    </a:lnTo>
                    <a:lnTo>
                      <a:pt x="327" y="193"/>
                    </a:lnTo>
                    <a:lnTo>
                      <a:pt x="329" y="189"/>
                    </a:lnTo>
                    <a:lnTo>
                      <a:pt x="329" y="191"/>
                    </a:lnTo>
                    <a:lnTo>
                      <a:pt x="331" y="191"/>
                    </a:lnTo>
                    <a:lnTo>
                      <a:pt x="333" y="189"/>
                    </a:lnTo>
                    <a:lnTo>
                      <a:pt x="333" y="193"/>
                    </a:lnTo>
                    <a:lnTo>
                      <a:pt x="336" y="191"/>
                    </a:lnTo>
                    <a:lnTo>
                      <a:pt x="336" y="195"/>
                    </a:lnTo>
                    <a:lnTo>
                      <a:pt x="339" y="199"/>
                    </a:lnTo>
                    <a:lnTo>
                      <a:pt x="336" y="205"/>
                    </a:lnTo>
                    <a:lnTo>
                      <a:pt x="339" y="206"/>
                    </a:lnTo>
                    <a:lnTo>
                      <a:pt x="340" y="205"/>
                    </a:lnTo>
                    <a:lnTo>
                      <a:pt x="347" y="202"/>
                    </a:lnTo>
                    <a:lnTo>
                      <a:pt x="357" y="197"/>
                    </a:lnTo>
                    <a:lnTo>
                      <a:pt x="360" y="195"/>
                    </a:lnTo>
                    <a:lnTo>
                      <a:pt x="361" y="193"/>
                    </a:lnTo>
                    <a:lnTo>
                      <a:pt x="361" y="195"/>
                    </a:lnTo>
                    <a:lnTo>
                      <a:pt x="361" y="205"/>
                    </a:lnTo>
                    <a:lnTo>
                      <a:pt x="364" y="202"/>
                    </a:lnTo>
                    <a:lnTo>
                      <a:pt x="365" y="199"/>
                    </a:lnTo>
                    <a:lnTo>
                      <a:pt x="364" y="195"/>
                    </a:lnTo>
                    <a:lnTo>
                      <a:pt x="365" y="191"/>
                    </a:lnTo>
                    <a:lnTo>
                      <a:pt x="364" y="191"/>
                    </a:lnTo>
                    <a:lnTo>
                      <a:pt x="361" y="191"/>
                    </a:lnTo>
                    <a:lnTo>
                      <a:pt x="361" y="189"/>
                    </a:lnTo>
                    <a:lnTo>
                      <a:pt x="365" y="187"/>
                    </a:lnTo>
                    <a:lnTo>
                      <a:pt x="364" y="186"/>
                    </a:lnTo>
                    <a:lnTo>
                      <a:pt x="365" y="183"/>
                    </a:lnTo>
                    <a:lnTo>
                      <a:pt x="367" y="179"/>
                    </a:lnTo>
                    <a:lnTo>
                      <a:pt x="365" y="178"/>
                    </a:lnTo>
                    <a:lnTo>
                      <a:pt x="369" y="178"/>
                    </a:lnTo>
                    <a:lnTo>
                      <a:pt x="369" y="174"/>
                    </a:lnTo>
                    <a:lnTo>
                      <a:pt x="371" y="170"/>
                    </a:lnTo>
                    <a:lnTo>
                      <a:pt x="367" y="170"/>
                    </a:lnTo>
                    <a:lnTo>
                      <a:pt x="365" y="170"/>
                    </a:lnTo>
                    <a:lnTo>
                      <a:pt x="367" y="166"/>
                    </a:lnTo>
                    <a:lnTo>
                      <a:pt x="367" y="165"/>
                    </a:lnTo>
                    <a:lnTo>
                      <a:pt x="365" y="165"/>
                    </a:lnTo>
                    <a:lnTo>
                      <a:pt x="369" y="161"/>
                    </a:lnTo>
                    <a:lnTo>
                      <a:pt x="369" y="158"/>
                    </a:lnTo>
                    <a:lnTo>
                      <a:pt x="371" y="157"/>
                    </a:lnTo>
                    <a:lnTo>
                      <a:pt x="373" y="156"/>
                    </a:lnTo>
                    <a:lnTo>
                      <a:pt x="373" y="153"/>
                    </a:lnTo>
                    <a:lnTo>
                      <a:pt x="373" y="149"/>
                    </a:lnTo>
                    <a:lnTo>
                      <a:pt x="375" y="153"/>
                    </a:lnTo>
                    <a:lnTo>
                      <a:pt x="377" y="153"/>
                    </a:lnTo>
                    <a:lnTo>
                      <a:pt x="380" y="149"/>
                    </a:lnTo>
                    <a:lnTo>
                      <a:pt x="383" y="145"/>
                    </a:lnTo>
                    <a:lnTo>
                      <a:pt x="383" y="148"/>
                    </a:lnTo>
                    <a:lnTo>
                      <a:pt x="384" y="148"/>
                    </a:lnTo>
                    <a:lnTo>
                      <a:pt x="387" y="145"/>
                    </a:lnTo>
                    <a:lnTo>
                      <a:pt x="387" y="144"/>
                    </a:lnTo>
                    <a:lnTo>
                      <a:pt x="387" y="142"/>
                    </a:lnTo>
                    <a:lnTo>
                      <a:pt x="388" y="140"/>
                    </a:lnTo>
                    <a:lnTo>
                      <a:pt x="384" y="140"/>
                    </a:lnTo>
                    <a:lnTo>
                      <a:pt x="384" y="132"/>
                    </a:lnTo>
                    <a:lnTo>
                      <a:pt x="387" y="122"/>
                    </a:lnTo>
                    <a:lnTo>
                      <a:pt x="388" y="118"/>
                    </a:lnTo>
                    <a:lnTo>
                      <a:pt x="391" y="117"/>
                    </a:lnTo>
                    <a:lnTo>
                      <a:pt x="392" y="117"/>
                    </a:lnTo>
                    <a:lnTo>
                      <a:pt x="393" y="114"/>
                    </a:lnTo>
                    <a:lnTo>
                      <a:pt x="392" y="112"/>
                    </a:lnTo>
                    <a:lnTo>
                      <a:pt x="397" y="114"/>
                    </a:lnTo>
                    <a:lnTo>
                      <a:pt x="400" y="117"/>
                    </a:lnTo>
                    <a:lnTo>
                      <a:pt x="404" y="117"/>
                    </a:lnTo>
                    <a:lnTo>
                      <a:pt x="405" y="114"/>
                    </a:lnTo>
                    <a:lnTo>
                      <a:pt x="409" y="113"/>
                    </a:lnTo>
                    <a:lnTo>
                      <a:pt x="408" y="112"/>
                    </a:lnTo>
                    <a:lnTo>
                      <a:pt x="405" y="109"/>
                    </a:lnTo>
                    <a:lnTo>
                      <a:pt x="401" y="108"/>
                    </a:lnTo>
                    <a:lnTo>
                      <a:pt x="397" y="101"/>
                    </a:lnTo>
                    <a:lnTo>
                      <a:pt x="392" y="98"/>
                    </a:lnTo>
                    <a:lnTo>
                      <a:pt x="391" y="96"/>
                    </a:lnTo>
                    <a:lnTo>
                      <a:pt x="391" y="94"/>
                    </a:lnTo>
                    <a:lnTo>
                      <a:pt x="392" y="92"/>
                    </a:lnTo>
                    <a:lnTo>
                      <a:pt x="393" y="90"/>
                    </a:lnTo>
                    <a:lnTo>
                      <a:pt x="393" y="88"/>
                    </a:lnTo>
                    <a:lnTo>
                      <a:pt x="391" y="83"/>
                    </a:lnTo>
                    <a:lnTo>
                      <a:pt x="388" y="81"/>
                    </a:lnTo>
                    <a:lnTo>
                      <a:pt x="387" y="79"/>
                    </a:lnTo>
                    <a:lnTo>
                      <a:pt x="384" y="79"/>
                    </a:lnTo>
                    <a:lnTo>
                      <a:pt x="387" y="77"/>
                    </a:lnTo>
                    <a:lnTo>
                      <a:pt x="387" y="75"/>
                    </a:lnTo>
                    <a:lnTo>
                      <a:pt x="383" y="75"/>
                    </a:lnTo>
                    <a:lnTo>
                      <a:pt x="380" y="72"/>
                    </a:lnTo>
                    <a:lnTo>
                      <a:pt x="383" y="72"/>
                    </a:lnTo>
                    <a:lnTo>
                      <a:pt x="383" y="69"/>
                    </a:lnTo>
                    <a:lnTo>
                      <a:pt x="380" y="68"/>
                    </a:lnTo>
                    <a:lnTo>
                      <a:pt x="377" y="65"/>
                    </a:lnTo>
                    <a:lnTo>
                      <a:pt x="380" y="65"/>
                    </a:lnTo>
                    <a:lnTo>
                      <a:pt x="384" y="65"/>
                    </a:lnTo>
                    <a:lnTo>
                      <a:pt x="383" y="61"/>
                    </a:lnTo>
                    <a:lnTo>
                      <a:pt x="387" y="65"/>
                    </a:lnTo>
                    <a:lnTo>
                      <a:pt x="388" y="65"/>
                    </a:lnTo>
                    <a:lnTo>
                      <a:pt x="388" y="64"/>
                    </a:lnTo>
                    <a:lnTo>
                      <a:pt x="388" y="61"/>
                    </a:lnTo>
                    <a:lnTo>
                      <a:pt x="384" y="60"/>
                    </a:lnTo>
                    <a:lnTo>
                      <a:pt x="383" y="56"/>
                    </a:lnTo>
                    <a:lnTo>
                      <a:pt x="384" y="56"/>
                    </a:lnTo>
                    <a:lnTo>
                      <a:pt x="380" y="55"/>
                    </a:lnTo>
                    <a:lnTo>
                      <a:pt x="379" y="55"/>
                    </a:lnTo>
                    <a:lnTo>
                      <a:pt x="377" y="52"/>
                    </a:lnTo>
                    <a:lnTo>
                      <a:pt x="376" y="52"/>
                    </a:lnTo>
                    <a:lnTo>
                      <a:pt x="375" y="52"/>
                    </a:lnTo>
                    <a:lnTo>
                      <a:pt x="371" y="52"/>
                    </a:lnTo>
                    <a:lnTo>
                      <a:pt x="367" y="51"/>
                    </a:lnTo>
                    <a:lnTo>
                      <a:pt x="367" y="52"/>
                    </a:lnTo>
                    <a:lnTo>
                      <a:pt x="364" y="52"/>
                    </a:lnTo>
                    <a:lnTo>
                      <a:pt x="360" y="52"/>
                    </a:lnTo>
                    <a:lnTo>
                      <a:pt x="357" y="52"/>
                    </a:lnTo>
                    <a:lnTo>
                      <a:pt x="356" y="55"/>
                    </a:lnTo>
                    <a:lnTo>
                      <a:pt x="353" y="61"/>
                    </a:lnTo>
                    <a:lnTo>
                      <a:pt x="353" y="68"/>
                    </a:lnTo>
                    <a:lnTo>
                      <a:pt x="353" y="69"/>
                    </a:lnTo>
                    <a:lnTo>
                      <a:pt x="352" y="72"/>
                    </a:lnTo>
                    <a:lnTo>
                      <a:pt x="352" y="75"/>
                    </a:lnTo>
                    <a:lnTo>
                      <a:pt x="348" y="77"/>
                    </a:lnTo>
                    <a:lnTo>
                      <a:pt x="347" y="79"/>
                    </a:lnTo>
                    <a:lnTo>
                      <a:pt x="347" y="81"/>
                    </a:lnTo>
                    <a:lnTo>
                      <a:pt x="348" y="85"/>
                    </a:lnTo>
                    <a:lnTo>
                      <a:pt x="343" y="88"/>
                    </a:lnTo>
                    <a:lnTo>
                      <a:pt x="343" y="90"/>
                    </a:lnTo>
                    <a:lnTo>
                      <a:pt x="343" y="94"/>
                    </a:lnTo>
                    <a:lnTo>
                      <a:pt x="343" y="96"/>
                    </a:lnTo>
                    <a:lnTo>
                      <a:pt x="340" y="100"/>
                    </a:lnTo>
                    <a:lnTo>
                      <a:pt x="339" y="101"/>
                    </a:lnTo>
                    <a:lnTo>
                      <a:pt x="339" y="105"/>
                    </a:lnTo>
                    <a:lnTo>
                      <a:pt x="336" y="104"/>
                    </a:lnTo>
                    <a:lnTo>
                      <a:pt x="333" y="105"/>
                    </a:lnTo>
                    <a:lnTo>
                      <a:pt x="331" y="105"/>
                    </a:lnTo>
                    <a:lnTo>
                      <a:pt x="329" y="105"/>
                    </a:lnTo>
                    <a:lnTo>
                      <a:pt x="325" y="108"/>
                    </a:lnTo>
                    <a:lnTo>
                      <a:pt x="322" y="108"/>
                    </a:lnTo>
                    <a:lnTo>
                      <a:pt x="316" y="105"/>
                    </a:lnTo>
                    <a:lnTo>
                      <a:pt x="312" y="104"/>
                    </a:lnTo>
                    <a:lnTo>
                      <a:pt x="310" y="101"/>
                    </a:lnTo>
                    <a:lnTo>
                      <a:pt x="307" y="101"/>
                    </a:lnTo>
                    <a:lnTo>
                      <a:pt x="303" y="104"/>
                    </a:lnTo>
                    <a:lnTo>
                      <a:pt x="300" y="105"/>
                    </a:lnTo>
                    <a:lnTo>
                      <a:pt x="299" y="109"/>
                    </a:lnTo>
                    <a:lnTo>
                      <a:pt x="295" y="113"/>
                    </a:lnTo>
                    <a:lnTo>
                      <a:pt x="290" y="113"/>
                    </a:lnTo>
                    <a:lnTo>
                      <a:pt x="286" y="112"/>
                    </a:lnTo>
                    <a:lnTo>
                      <a:pt x="282" y="113"/>
                    </a:lnTo>
                    <a:lnTo>
                      <a:pt x="278" y="114"/>
                    </a:lnTo>
                    <a:lnTo>
                      <a:pt x="276" y="114"/>
                    </a:lnTo>
                    <a:lnTo>
                      <a:pt x="274" y="114"/>
                    </a:lnTo>
                    <a:lnTo>
                      <a:pt x="270" y="113"/>
                    </a:lnTo>
                    <a:lnTo>
                      <a:pt x="266" y="109"/>
                    </a:lnTo>
                    <a:lnTo>
                      <a:pt x="260" y="104"/>
                    </a:lnTo>
                    <a:lnTo>
                      <a:pt x="259" y="98"/>
                    </a:lnTo>
                    <a:lnTo>
                      <a:pt x="259" y="96"/>
                    </a:lnTo>
                    <a:lnTo>
                      <a:pt x="259" y="94"/>
                    </a:lnTo>
                    <a:lnTo>
                      <a:pt x="256" y="96"/>
                    </a:lnTo>
                    <a:lnTo>
                      <a:pt x="255" y="98"/>
                    </a:lnTo>
                    <a:lnTo>
                      <a:pt x="252" y="101"/>
                    </a:lnTo>
                    <a:lnTo>
                      <a:pt x="250" y="105"/>
                    </a:lnTo>
                    <a:lnTo>
                      <a:pt x="250" y="108"/>
                    </a:lnTo>
                    <a:lnTo>
                      <a:pt x="250" y="109"/>
                    </a:lnTo>
                    <a:lnTo>
                      <a:pt x="252" y="105"/>
                    </a:lnTo>
                    <a:lnTo>
                      <a:pt x="251" y="109"/>
                    </a:lnTo>
                    <a:lnTo>
                      <a:pt x="250" y="112"/>
                    </a:lnTo>
                    <a:lnTo>
                      <a:pt x="250" y="113"/>
                    </a:lnTo>
                    <a:lnTo>
                      <a:pt x="247" y="114"/>
                    </a:lnTo>
                    <a:lnTo>
                      <a:pt x="247" y="118"/>
                    </a:lnTo>
                    <a:lnTo>
                      <a:pt x="247" y="122"/>
                    </a:lnTo>
                    <a:lnTo>
                      <a:pt x="250" y="126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close/>
                    <a:moveTo>
                      <a:pt x="230" y="187"/>
                    </a:moveTo>
                    <a:lnTo>
                      <a:pt x="233" y="189"/>
                    </a:lnTo>
                    <a:lnTo>
                      <a:pt x="234" y="189"/>
                    </a:lnTo>
                    <a:lnTo>
                      <a:pt x="235" y="186"/>
                    </a:lnTo>
                    <a:lnTo>
                      <a:pt x="235" y="182"/>
                    </a:lnTo>
                    <a:lnTo>
                      <a:pt x="235" y="179"/>
                    </a:lnTo>
                    <a:lnTo>
                      <a:pt x="234" y="178"/>
                    </a:lnTo>
                    <a:lnTo>
                      <a:pt x="229" y="178"/>
                    </a:lnTo>
                    <a:lnTo>
                      <a:pt x="226" y="182"/>
                    </a:lnTo>
                    <a:lnTo>
                      <a:pt x="226" y="186"/>
                    </a:lnTo>
                    <a:lnTo>
                      <a:pt x="226" y="187"/>
                    </a:lnTo>
                    <a:lnTo>
                      <a:pt x="229" y="189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close/>
                    <a:moveTo>
                      <a:pt x="562" y="92"/>
                    </a:moveTo>
                    <a:lnTo>
                      <a:pt x="563" y="90"/>
                    </a:lnTo>
                    <a:lnTo>
                      <a:pt x="563" y="86"/>
                    </a:lnTo>
                    <a:lnTo>
                      <a:pt x="562" y="83"/>
                    </a:lnTo>
                    <a:lnTo>
                      <a:pt x="559" y="85"/>
                    </a:lnTo>
                    <a:lnTo>
                      <a:pt x="558" y="86"/>
                    </a:lnTo>
                    <a:lnTo>
                      <a:pt x="555" y="90"/>
                    </a:lnTo>
                    <a:lnTo>
                      <a:pt x="558" y="94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close/>
                    <a:moveTo>
                      <a:pt x="549" y="117"/>
                    </a:moveTo>
                    <a:lnTo>
                      <a:pt x="546" y="121"/>
                    </a:lnTo>
                    <a:lnTo>
                      <a:pt x="549" y="125"/>
                    </a:lnTo>
                    <a:lnTo>
                      <a:pt x="549" y="129"/>
                    </a:lnTo>
                    <a:lnTo>
                      <a:pt x="549" y="130"/>
                    </a:lnTo>
                    <a:lnTo>
                      <a:pt x="549" y="134"/>
                    </a:lnTo>
                    <a:lnTo>
                      <a:pt x="550" y="136"/>
                    </a:lnTo>
                    <a:lnTo>
                      <a:pt x="551" y="142"/>
                    </a:lnTo>
                    <a:lnTo>
                      <a:pt x="555" y="145"/>
                    </a:lnTo>
                    <a:lnTo>
                      <a:pt x="558" y="148"/>
                    </a:lnTo>
                    <a:lnTo>
                      <a:pt x="559" y="148"/>
                    </a:lnTo>
                    <a:lnTo>
                      <a:pt x="555" y="142"/>
                    </a:lnTo>
                    <a:lnTo>
                      <a:pt x="554" y="138"/>
                    </a:lnTo>
                    <a:lnTo>
                      <a:pt x="551" y="126"/>
                    </a:lnTo>
                    <a:lnTo>
                      <a:pt x="551" y="122"/>
                    </a:lnTo>
                    <a:lnTo>
                      <a:pt x="554" y="122"/>
                    </a:lnTo>
                    <a:lnTo>
                      <a:pt x="555" y="122"/>
                    </a:lnTo>
                    <a:lnTo>
                      <a:pt x="562" y="125"/>
                    </a:lnTo>
                    <a:lnTo>
                      <a:pt x="567" y="126"/>
                    </a:lnTo>
                    <a:lnTo>
                      <a:pt x="565" y="125"/>
                    </a:lnTo>
                    <a:lnTo>
                      <a:pt x="563" y="121"/>
                    </a:lnTo>
                    <a:lnTo>
                      <a:pt x="559" y="118"/>
                    </a:lnTo>
                    <a:lnTo>
                      <a:pt x="558" y="118"/>
                    </a:lnTo>
                    <a:lnTo>
                      <a:pt x="558" y="114"/>
                    </a:lnTo>
                    <a:lnTo>
                      <a:pt x="562" y="113"/>
                    </a:lnTo>
                    <a:lnTo>
                      <a:pt x="563" y="112"/>
                    </a:lnTo>
                    <a:lnTo>
                      <a:pt x="565" y="109"/>
                    </a:lnTo>
                    <a:lnTo>
                      <a:pt x="565" y="105"/>
                    </a:lnTo>
                    <a:lnTo>
                      <a:pt x="565" y="104"/>
                    </a:lnTo>
                    <a:lnTo>
                      <a:pt x="562" y="104"/>
                    </a:lnTo>
                    <a:lnTo>
                      <a:pt x="559" y="104"/>
                    </a:lnTo>
                    <a:lnTo>
                      <a:pt x="555" y="109"/>
                    </a:lnTo>
                    <a:lnTo>
                      <a:pt x="554" y="112"/>
                    </a:lnTo>
                    <a:lnTo>
                      <a:pt x="551" y="113"/>
                    </a:lnTo>
                    <a:lnTo>
                      <a:pt x="551" y="114"/>
                    </a:lnTo>
                    <a:lnTo>
                      <a:pt x="550" y="117"/>
                    </a:lnTo>
                    <a:lnTo>
                      <a:pt x="549" y="114"/>
                    </a:lnTo>
                    <a:lnTo>
                      <a:pt x="549" y="113"/>
                    </a:lnTo>
                    <a:lnTo>
                      <a:pt x="550" y="112"/>
                    </a:lnTo>
                    <a:lnTo>
                      <a:pt x="554" y="105"/>
                    </a:lnTo>
                    <a:lnTo>
                      <a:pt x="554" y="100"/>
                    </a:lnTo>
                    <a:lnTo>
                      <a:pt x="551" y="98"/>
                    </a:lnTo>
                    <a:lnTo>
                      <a:pt x="551" y="96"/>
                    </a:lnTo>
                    <a:lnTo>
                      <a:pt x="551" y="94"/>
                    </a:lnTo>
                    <a:lnTo>
                      <a:pt x="554" y="92"/>
                    </a:lnTo>
                    <a:lnTo>
                      <a:pt x="550" y="92"/>
                    </a:lnTo>
                    <a:lnTo>
                      <a:pt x="550" y="94"/>
                    </a:lnTo>
                    <a:lnTo>
                      <a:pt x="546" y="100"/>
                    </a:lnTo>
                    <a:lnTo>
                      <a:pt x="545" y="105"/>
                    </a:lnTo>
                    <a:lnTo>
                      <a:pt x="545" y="112"/>
                    </a:lnTo>
                    <a:lnTo>
                      <a:pt x="546" y="114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close/>
                    <a:moveTo>
                      <a:pt x="673" y="162"/>
                    </a:moveTo>
                    <a:lnTo>
                      <a:pt x="679" y="162"/>
                    </a:lnTo>
                    <a:lnTo>
                      <a:pt x="683" y="165"/>
                    </a:lnTo>
                    <a:lnTo>
                      <a:pt x="689" y="166"/>
                    </a:lnTo>
                    <a:lnTo>
                      <a:pt x="695" y="165"/>
                    </a:lnTo>
                    <a:lnTo>
                      <a:pt x="691" y="162"/>
                    </a:lnTo>
                    <a:lnTo>
                      <a:pt x="687" y="162"/>
                    </a:lnTo>
                    <a:lnTo>
                      <a:pt x="673" y="161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close/>
                    <a:moveTo>
                      <a:pt x="531" y="57"/>
                    </a:moveTo>
                    <a:lnTo>
                      <a:pt x="531" y="60"/>
                    </a:lnTo>
                    <a:lnTo>
                      <a:pt x="533" y="56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close/>
                    <a:moveTo>
                      <a:pt x="594" y="138"/>
                    </a:moveTo>
                    <a:lnTo>
                      <a:pt x="594" y="140"/>
                    </a:lnTo>
                    <a:lnTo>
                      <a:pt x="595" y="136"/>
                    </a:lnTo>
                    <a:lnTo>
                      <a:pt x="598" y="140"/>
                    </a:lnTo>
                    <a:lnTo>
                      <a:pt x="599" y="140"/>
                    </a:lnTo>
                    <a:lnTo>
                      <a:pt x="599" y="138"/>
                    </a:lnTo>
                    <a:lnTo>
                      <a:pt x="595" y="134"/>
                    </a:lnTo>
                    <a:lnTo>
                      <a:pt x="598" y="134"/>
                    </a:lnTo>
                    <a:lnTo>
                      <a:pt x="599" y="136"/>
                    </a:lnTo>
                    <a:lnTo>
                      <a:pt x="602" y="138"/>
                    </a:lnTo>
                    <a:lnTo>
                      <a:pt x="603" y="138"/>
                    </a:lnTo>
                    <a:lnTo>
                      <a:pt x="606" y="138"/>
                    </a:lnTo>
                    <a:lnTo>
                      <a:pt x="607" y="136"/>
                    </a:lnTo>
                    <a:lnTo>
                      <a:pt x="606" y="134"/>
                    </a:lnTo>
                    <a:lnTo>
                      <a:pt x="606" y="132"/>
                    </a:lnTo>
                    <a:lnTo>
                      <a:pt x="598" y="132"/>
                    </a:lnTo>
                    <a:lnTo>
                      <a:pt x="592" y="132"/>
                    </a:lnTo>
                    <a:lnTo>
                      <a:pt x="590" y="134"/>
                    </a:lnTo>
                    <a:lnTo>
                      <a:pt x="594" y="136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close/>
                    <a:moveTo>
                      <a:pt x="676" y="148"/>
                    </a:moveTo>
                    <a:lnTo>
                      <a:pt x="677" y="145"/>
                    </a:lnTo>
                    <a:lnTo>
                      <a:pt x="677" y="144"/>
                    </a:lnTo>
                    <a:lnTo>
                      <a:pt x="676" y="144"/>
                    </a:lnTo>
                    <a:lnTo>
                      <a:pt x="672" y="144"/>
                    </a:lnTo>
                    <a:lnTo>
                      <a:pt x="673" y="145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close/>
                    <a:moveTo>
                      <a:pt x="588" y="169"/>
                    </a:moveTo>
                    <a:lnTo>
                      <a:pt x="592" y="169"/>
                    </a:lnTo>
                    <a:lnTo>
                      <a:pt x="592" y="165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86" y="162"/>
                    </a:lnTo>
                    <a:lnTo>
                      <a:pt x="582" y="165"/>
                    </a:lnTo>
                    <a:lnTo>
                      <a:pt x="582" y="166"/>
                    </a:lnTo>
                    <a:lnTo>
                      <a:pt x="584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close/>
                    <a:moveTo>
                      <a:pt x="426" y="307"/>
                    </a:moveTo>
                    <a:lnTo>
                      <a:pt x="422" y="306"/>
                    </a:lnTo>
                    <a:lnTo>
                      <a:pt x="418" y="302"/>
                    </a:lnTo>
                    <a:lnTo>
                      <a:pt x="410" y="302"/>
                    </a:lnTo>
                    <a:lnTo>
                      <a:pt x="409" y="302"/>
                    </a:lnTo>
                    <a:lnTo>
                      <a:pt x="405" y="302"/>
                    </a:lnTo>
                    <a:lnTo>
                      <a:pt x="404" y="302"/>
                    </a:lnTo>
                    <a:lnTo>
                      <a:pt x="401" y="303"/>
                    </a:lnTo>
                    <a:lnTo>
                      <a:pt x="401" y="307"/>
                    </a:lnTo>
                    <a:lnTo>
                      <a:pt x="404" y="307"/>
                    </a:lnTo>
                    <a:lnTo>
                      <a:pt x="409" y="307"/>
                    </a:lnTo>
                    <a:lnTo>
                      <a:pt x="414" y="311"/>
                    </a:lnTo>
                    <a:lnTo>
                      <a:pt x="418" y="315"/>
                    </a:lnTo>
                    <a:lnTo>
                      <a:pt x="422" y="316"/>
                    </a:lnTo>
                    <a:lnTo>
                      <a:pt x="428" y="316"/>
                    </a:lnTo>
                    <a:lnTo>
                      <a:pt x="430" y="313"/>
                    </a:lnTo>
                    <a:lnTo>
                      <a:pt x="430" y="311"/>
                    </a:lnTo>
                    <a:lnTo>
                      <a:pt x="428" y="309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close/>
                    <a:moveTo>
                      <a:pt x="320" y="256"/>
                    </a:moveTo>
                    <a:lnTo>
                      <a:pt x="314" y="256"/>
                    </a:lnTo>
                    <a:lnTo>
                      <a:pt x="308" y="256"/>
                    </a:lnTo>
                    <a:lnTo>
                      <a:pt x="304" y="258"/>
                    </a:lnTo>
                    <a:lnTo>
                      <a:pt x="304" y="259"/>
                    </a:lnTo>
                    <a:lnTo>
                      <a:pt x="308" y="262"/>
                    </a:lnTo>
                    <a:lnTo>
                      <a:pt x="310" y="262"/>
                    </a:lnTo>
                    <a:lnTo>
                      <a:pt x="312" y="262"/>
                    </a:lnTo>
                    <a:lnTo>
                      <a:pt x="314" y="262"/>
                    </a:lnTo>
                    <a:lnTo>
                      <a:pt x="320" y="262"/>
                    </a:lnTo>
                    <a:lnTo>
                      <a:pt x="323" y="259"/>
                    </a:lnTo>
                    <a:lnTo>
                      <a:pt x="323" y="258"/>
                    </a:lnTo>
                    <a:lnTo>
                      <a:pt x="327" y="258"/>
                    </a:lnTo>
                    <a:lnTo>
                      <a:pt x="325" y="256"/>
                    </a:lnTo>
                    <a:lnTo>
                      <a:pt x="323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close/>
                    <a:moveTo>
                      <a:pt x="255" y="153"/>
                    </a:moveTo>
                    <a:lnTo>
                      <a:pt x="256" y="156"/>
                    </a:lnTo>
                    <a:lnTo>
                      <a:pt x="260" y="153"/>
                    </a:lnTo>
                    <a:lnTo>
                      <a:pt x="260" y="152"/>
                    </a:lnTo>
                    <a:lnTo>
                      <a:pt x="260" y="149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close/>
                    <a:moveTo>
                      <a:pt x="519" y="166"/>
                    </a:moveTo>
                    <a:lnTo>
                      <a:pt x="522" y="166"/>
                    </a:lnTo>
                    <a:lnTo>
                      <a:pt x="525" y="165"/>
                    </a:lnTo>
                    <a:lnTo>
                      <a:pt x="519" y="165"/>
                    </a:lnTo>
                    <a:lnTo>
                      <a:pt x="511" y="162"/>
                    </a:lnTo>
                    <a:lnTo>
                      <a:pt x="511" y="165"/>
                    </a:lnTo>
                    <a:lnTo>
                      <a:pt x="511" y="166"/>
                    </a:lnTo>
                    <a:lnTo>
                      <a:pt x="515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close/>
                    <a:moveTo>
                      <a:pt x="533" y="51"/>
                    </a:moveTo>
                    <a:lnTo>
                      <a:pt x="531" y="51"/>
                    </a:lnTo>
                    <a:lnTo>
                      <a:pt x="531" y="52"/>
                    </a:lnTo>
                    <a:lnTo>
                      <a:pt x="533" y="56"/>
                    </a:lnTo>
                    <a:lnTo>
                      <a:pt x="533" y="52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close/>
                    <a:moveTo>
                      <a:pt x="519" y="173"/>
                    </a:moveTo>
                    <a:lnTo>
                      <a:pt x="522" y="175"/>
                    </a:lnTo>
                    <a:lnTo>
                      <a:pt x="522" y="173"/>
                    </a:lnTo>
                    <a:lnTo>
                      <a:pt x="519" y="166"/>
                    </a:lnTo>
                    <a:lnTo>
                      <a:pt x="519" y="169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close/>
                    <a:moveTo>
                      <a:pt x="472" y="280"/>
                    </a:moveTo>
                    <a:lnTo>
                      <a:pt x="468" y="280"/>
                    </a:lnTo>
                    <a:lnTo>
                      <a:pt x="468" y="283"/>
                    </a:lnTo>
                    <a:lnTo>
                      <a:pt x="468" y="284"/>
                    </a:lnTo>
                    <a:lnTo>
                      <a:pt x="470" y="284"/>
                    </a:lnTo>
                    <a:lnTo>
                      <a:pt x="472" y="283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close/>
                    <a:moveTo>
                      <a:pt x="624" y="236"/>
                    </a:moveTo>
                    <a:lnTo>
                      <a:pt x="626" y="239"/>
                    </a:lnTo>
                    <a:lnTo>
                      <a:pt x="626" y="236"/>
                    </a:lnTo>
                    <a:lnTo>
                      <a:pt x="626" y="235"/>
                    </a:lnTo>
                    <a:lnTo>
                      <a:pt x="624" y="232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close/>
                    <a:moveTo>
                      <a:pt x="554" y="162"/>
                    </a:moveTo>
                    <a:lnTo>
                      <a:pt x="555" y="162"/>
                    </a:lnTo>
                    <a:lnTo>
                      <a:pt x="555" y="161"/>
                    </a:lnTo>
                    <a:lnTo>
                      <a:pt x="551" y="157"/>
                    </a:lnTo>
                    <a:lnTo>
                      <a:pt x="549" y="157"/>
                    </a:lnTo>
                    <a:lnTo>
                      <a:pt x="545" y="157"/>
                    </a:lnTo>
                    <a:lnTo>
                      <a:pt x="545" y="158"/>
                    </a:lnTo>
                    <a:lnTo>
                      <a:pt x="545" y="161"/>
                    </a:lnTo>
                    <a:lnTo>
                      <a:pt x="546" y="162"/>
                    </a:lnTo>
                    <a:lnTo>
                      <a:pt x="550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close/>
                    <a:moveTo>
                      <a:pt x="507" y="100"/>
                    </a:moveTo>
                    <a:lnTo>
                      <a:pt x="505" y="101"/>
                    </a:lnTo>
                    <a:lnTo>
                      <a:pt x="502" y="104"/>
                    </a:lnTo>
                    <a:lnTo>
                      <a:pt x="501" y="105"/>
                    </a:lnTo>
                    <a:lnTo>
                      <a:pt x="498" y="108"/>
                    </a:lnTo>
                    <a:lnTo>
                      <a:pt x="498" y="109"/>
                    </a:lnTo>
                    <a:lnTo>
                      <a:pt x="497" y="109"/>
                    </a:lnTo>
                    <a:lnTo>
                      <a:pt x="494" y="112"/>
                    </a:lnTo>
                    <a:lnTo>
                      <a:pt x="493" y="113"/>
                    </a:lnTo>
                    <a:lnTo>
                      <a:pt x="489" y="114"/>
                    </a:lnTo>
                    <a:lnTo>
                      <a:pt x="484" y="114"/>
                    </a:lnTo>
                    <a:lnTo>
                      <a:pt x="474" y="114"/>
                    </a:lnTo>
                    <a:lnTo>
                      <a:pt x="472" y="114"/>
                    </a:lnTo>
                    <a:lnTo>
                      <a:pt x="470" y="114"/>
                    </a:lnTo>
                    <a:lnTo>
                      <a:pt x="458" y="113"/>
                    </a:lnTo>
                    <a:lnTo>
                      <a:pt x="453" y="112"/>
                    </a:lnTo>
                    <a:lnTo>
                      <a:pt x="450" y="112"/>
                    </a:lnTo>
                    <a:lnTo>
                      <a:pt x="449" y="109"/>
                    </a:lnTo>
                    <a:lnTo>
                      <a:pt x="448" y="109"/>
                    </a:lnTo>
                    <a:lnTo>
                      <a:pt x="441" y="108"/>
                    </a:lnTo>
                    <a:lnTo>
                      <a:pt x="440" y="108"/>
                    </a:lnTo>
                    <a:lnTo>
                      <a:pt x="437" y="109"/>
                    </a:lnTo>
                    <a:lnTo>
                      <a:pt x="437" y="113"/>
                    </a:lnTo>
                    <a:lnTo>
                      <a:pt x="436" y="114"/>
                    </a:lnTo>
                    <a:lnTo>
                      <a:pt x="432" y="114"/>
                    </a:lnTo>
                    <a:lnTo>
                      <a:pt x="430" y="113"/>
                    </a:lnTo>
                    <a:lnTo>
                      <a:pt x="426" y="117"/>
                    </a:lnTo>
                    <a:lnTo>
                      <a:pt x="426" y="121"/>
                    </a:lnTo>
                    <a:lnTo>
                      <a:pt x="424" y="122"/>
                    </a:lnTo>
                    <a:lnTo>
                      <a:pt x="422" y="125"/>
                    </a:lnTo>
                    <a:lnTo>
                      <a:pt x="422" y="129"/>
                    </a:lnTo>
                    <a:lnTo>
                      <a:pt x="422" y="130"/>
                    </a:lnTo>
                    <a:lnTo>
                      <a:pt x="422" y="132"/>
                    </a:lnTo>
                    <a:lnTo>
                      <a:pt x="421" y="132"/>
                    </a:lnTo>
                    <a:lnTo>
                      <a:pt x="418" y="130"/>
                    </a:lnTo>
                    <a:lnTo>
                      <a:pt x="421" y="134"/>
                    </a:lnTo>
                    <a:lnTo>
                      <a:pt x="422" y="138"/>
                    </a:lnTo>
                    <a:lnTo>
                      <a:pt x="422" y="142"/>
                    </a:lnTo>
                    <a:lnTo>
                      <a:pt x="422" y="148"/>
                    </a:lnTo>
                    <a:lnTo>
                      <a:pt x="421" y="144"/>
                    </a:lnTo>
                    <a:lnTo>
                      <a:pt x="417" y="149"/>
                    </a:lnTo>
                    <a:lnTo>
                      <a:pt x="414" y="153"/>
                    </a:lnTo>
                    <a:lnTo>
                      <a:pt x="414" y="157"/>
                    </a:lnTo>
                    <a:lnTo>
                      <a:pt x="414" y="165"/>
                    </a:lnTo>
                    <a:lnTo>
                      <a:pt x="413" y="169"/>
                    </a:lnTo>
                    <a:lnTo>
                      <a:pt x="410" y="173"/>
                    </a:lnTo>
                    <a:lnTo>
                      <a:pt x="409" y="175"/>
                    </a:lnTo>
                    <a:lnTo>
                      <a:pt x="408" y="178"/>
                    </a:lnTo>
                    <a:lnTo>
                      <a:pt x="405" y="179"/>
                    </a:lnTo>
                    <a:lnTo>
                      <a:pt x="405" y="182"/>
                    </a:lnTo>
                    <a:lnTo>
                      <a:pt x="405" y="183"/>
                    </a:lnTo>
                    <a:lnTo>
                      <a:pt x="405" y="186"/>
                    </a:lnTo>
                    <a:lnTo>
                      <a:pt x="405" y="191"/>
                    </a:lnTo>
                    <a:lnTo>
                      <a:pt x="408" y="197"/>
                    </a:lnTo>
                    <a:lnTo>
                      <a:pt x="410" y="195"/>
                    </a:lnTo>
                    <a:lnTo>
                      <a:pt x="413" y="193"/>
                    </a:lnTo>
                    <a:lnTo>
                      <a:pt x="414" y="195"/>
                    </a:lnTo>
                    <a:lnTo>
                      <a:pt x="417" y="197"/>
                    </a:lnTo>
                    <a:lnTo>
                      <a:pt x="417" y="201"/>
                    </a:lnTo>
                    <a:lnTo>
                      <a:pt x="417" y="206"/>
                    </a:lnTo>
                    <a:lnTo>
                      <a:pt x="417" y="213"/>
                    </a:lnTo>
                    <a:lnTo>
                      <a:pt x="414" y="219"/>
                    </a:lnTo>
                    <a:lnTo>
                      <a:pt x="413" y="226"/>
                    </a:lnTo>
                    <a:lnTo>
                      <a:pt x="413" y="230"/>
                    </a:lnTo>
                    <a:lnTo>
                      <a:pt x="413" y="232"/>
                    </a:lnTo>
                    <a:lnTo>
                      <a:pt x="414" y="232"/>
                    </a:lnTo>
                    <a:lnTo>
                      <a:pt x="417" y="232"/>
                    </a:lnTo>
                    <a:lnTo>
                      <a:pt x="418" y="235"/>
                    </a:lnTo>
                    <a:lnTo>
                      <a:pt x="418" y="232"/>
                    </a:lnTo>
                    <a:lnTo>
                      <a:pt x="421" y="232"/>
                    </a:lnTo>
                    <a:lnTo>
                      <a:pt x="424" y="232"/>
                    </a:lnTo>
                    <a:lnTo>
                      <a:pt x="426" y="231"/>
                    </a:lnTo>
                    <a:lnTo>
                      <a:pt x="430" y="231"/>
                    </a:lnTo>
                    <a:lnTo>
                      <a:pt x="428" y="227"/>
                    </a:lnTo>
                    <a:lnTo>
                      <a:pt x="428" y="222"/>
                    </a:lnTo>
                    <a:lnTo>
                      <a:pt x="430" y="215"/>
                    </a:lnTo>
                    <a:lnTo>
                      <a:pt x="430" y="210"/>
                    </a:lnTo>
                    <a:lnTo>
                      <a:pt x="430" y="199"/>
                    </a:lnTo>
                    <a:lnTo>
                      <a:pt x="430" y="193"/>
                    </a:lnTo>
                    <a:lnTo>
                      <a:pt x="430" y="189"/>
                    </a:lnTo>
                    <a:lnTo>
                      <a:pt x="428" y="187"/>
                    </a:lnTo>
                    <a:lnTo>
                      <a:pt x="430" y="183"/>
                    </a:lnTo>
                    <a:lnTo>
                      <a:pt x="432" y="182"/>
                    </a:lnTo>
                    <a:lnTo>
                      <a:pt x="436" y="179"/>
                    </a:lnTo>
                    <a:lnTo>
                      <a:pt x="440" y="179"/>
                    </a:lnTo>
                    <a:lnTo>
                      <a:pt x="441" y="182"/>
                    </a:lnTo>
                    <a:lnTo>
                      <a:pt x="441" y="183"/>
                    </a:lnTo>
                    <a:lnTo>
                      <a:pt x="440" y="189"/>
                    </a:lnTo>
                    <a:lnTo>
                      <a:pt x="440" y="195"/>
                    </a:lnTo>
                    <a:lnTo>
                      <a:pt x="441" y="199"/>
                    </a:lnTo>
                    <a:lnTo>
                      <a:pt x="445" y="202"/>
                    </a:lnTo>
                    <a:lnTo>
                      <a:pt x="449" y="205"/>
                    </a:lnTo>
                    <a:lnTo>
                      <a:pt x="449" y="206"/>
                    </a:lnTo>
                    <a:lnTo>
                      <a:pt x="448" y="210"/>
                    </a:lnTo>
                    <a:lnTo>
                      <a:pt x="448" y="214"/>
                    </a:lnTo>
                    <a:lnTo>
                      <a:pt x="448" y="215"/>
                    </a:lnTo>
                    <a:lnTo>
                      <a:pt x="450" y="218"/>
                    </a:lnTo>
                    <a:lnTo>
                      <a:pt x="454" y="219"/>
                    </a:lnTo>
                    <a:lnTo>
                      <a:pt x="457" y="218"/>
                    </a:lnTo>
                    <a:lnTo>
                      <a:pt x="457" y="214"/>
                    </a:lnTo>
                    <a:lnTo>
                      <a:pt x="457" y="213"/>
                    </a:lnTo>
                    <a:lnTo>
                      <a:pt x="458" y="213"/>
                    </a:lnTo>
                    <a:lnTo>
                      <a:pt x="462" y="213"/>
                    </a:lnTo>
                    <a:lnTo>
                      <a:pt x="466" y="213"/>
                    </a:lnTo>
                    <a:lnTo>
                      <a:pt x="468" y="213"/>
                    </a:lnTo>
                    <a:lnTo>
                      <a:pt x="466" y="210"/>
                    </a:lnTo>
                    <a:lnTo>
                      <a:pt x="468" y="210"/>
                    </a:lnTo>
                    <a:lnTo>
                      <a:pt x="470" y="209"/>
                    </a:lnTo>
                    <a:lnTo>
                      <a:pt x="470" y="206"/>
                    </a:lnTo>
                    <a:lnTo>
                      <a:pt x="468" y="205"/>
                    </a:lnTo>
                    <a:lnTo>
                      <a:pt x="468" y="206"/>
                    </a:lnTo>
                    <a:lnTo>
                      <a:pt x="466" y="205"/>
                    </a:lnTo>
                    <a:lnTo>
                      <a:pt x="465" y="202"/>
                    </a:lnTo>
                    <a:lnTo>
                      <a:pt x="466" y="201"/>
                    </a:lnTo>
                    <a:lnTo>
                      <a:pt x="462" y="201"/>
                    </a:lnTo>
                    <a:lnTo>
                      <a:pt x="461" y="199"/>
                    </a:lnTo>
                    <a:lnTo>
                      <a:pt x="461" y="195"/>
                    </a:lnTo>
                    <a:lnTo>
                      <a:pt x="461" y="193"/>
                    </a:lnTo>
                    <a:lnTo>
                      <a:pt x="462" y="193"/>
                    </a:lnTo>
                    <a:lnTo>
                      <a:pt x="461" y="191"/>
                    </a:lnTo>
                    <a:lnTo>
                      <a:pt x="462" y="189"/>
                    </a:lnTo>
                    <a:lnTo>
                      <a:pt x="462" y="187"/>
                    </a:lnTo>
                    <a:lnTo>
                      <a:pt x="461" y="186"/>
                    </a:lnTo>
                    <a:lnTo>
                      <a:pt x="461" y="183"/>
                    </a:lnTo>
                    <a:lnTo>
                      <a:pt x="457" y="182"/>
                    </a:lnTo>
                    <a:lnTo>
                      <a:pt x="454" y="175"/>
                    </a:lnTo>
                    <a:lnTo>
                      <a:pt x="454" y="174"/>
                    </a:lnTo>
                    <a:lnTo>
                      <a:pt x="450" y="170"/>
                    </a:lnTo>
                    <a:lnTo>
                      <a:pt x="449" y="169"/>
                    </a:lnTo>
                    <a:lnTo>
                      <a:pt x="448" y="166"/>
                    </a:lnTo>
                    <a:lnTo>
                      <a:pt x="448" y="162"/>
                    </a:lnTo>
                    <a:lnTo>
                      <a:pt x="450" y="166"/>
                    </a:lnTo>
                    <a:lnTo>
                      <a:pt x="453" y="165"/>
                    </a:lnTo>
                    <a:lnTo>
                      <a:pt x="457" y="161"/>
                    </a:lnTo>
                    <a:lnTo>
                      <a:pt x="461" y="158"/>
                    </a:lnTo>
                    <a:lnTo>
                      <a:pt x="465" y="157"/>
                    </a:lnTo>
                    <a:lnTo>
                      <a:pt x="468" y="152"/>
                    </a:lnTo>
                    <a:lnTo>
                      <a:pt x="470" y="148"/>
                    </a:lnTo>
                    <a:lnTo>
                      <a:pt x="474" y="148"/>
                    </a:lnTo>
                    <a:lnTo>
                      <a:pt x="476" y="149"/>
                    </a:lnTo>
                    <a:lnTo>
                      <a:pt x="478" y="149"/>
                    </a:lnTo>
                    <a:lnTo>
                      <a:pt x="480" y="148"/>
                    </a:lnTo>
                    <a:lnTo>
                      <a:pt x="481" y="144"/>
                    </a:lnTo>
                    <a:lnTo>
                      <a:pt x="478" y="142"/>
                    </a:lnTo>
                    <a:lnTo>
                      <a:pt x="476" y="142"/>
                    </a:lnTo>
                    <a:lnTo>
                      <a:pt x="468" y="144"/>
                    </a:lnTo>
                    <a:lnTo>
                      <a:pt x="472" y="145"/>
                    </a:lnTo>
                    <a:lnTo>
                      <a:pt x="465" y="144"/>
                    </a:lnTo>
                    <a:lnTo>
                      <a:pt x="462" y="145"/>
                    </a:lnTo>
                    <a:lnTo>
                      <a:pt x="461" y="148"/>
                    </a:lnTo>
                    <a:lnTo>
                      <a:pt x="458" y="148"/>
                    </a:lnTo>
                    <a:lnTo>
                      <a:pt x="454" y="149"/>
                    </a:lnTo>
                    <a:lnTo>
                      <a:pt x="453" y="148"/>
                    </a:lnTo>
                    <a:lnTo>
                      <a:pt x="450" y="145"/>
                    </a:lnTo>
                    <a:lnTo>
                      <a:pt x="448" y="149"/>
                    </a:lnTo>
                    <a:lnTo>
                      <a:pt x="445" y="153"/>
                    </a:lnTo>
                    <a:lnTo>
                      <a:pt x="444" y="157"/>
                    </a:lnTo>
                    <a:lnTo>
                      <a:pt x="440" y="157"/>
                    </a:lnTo>
                    <a:lnTo>
                      <a:pt x="436" y="156"/>
                    </a:lnTo>
                    <a:lnTo>
                      <a:pt x="434" y="153"/>
                    </a:lnTo>
                    <a:lnTo>
                      <a:pt x="434" y="149"/>
                    </a:lnTo>
                    <a:lnTo>
                      <a:pt x="432" y="148"/>
                    </a:lnTo>
                    <a:lnTo>
                      <a:pt x="430" y="148"/>
                    </a:lnTo>
                    <a:lnTo>
                      <a:pt x="426" y="144"/>
                    </a:lnTo>
                    <a:lnTo>
                      <a:pt x="426" y="140"/>
                    </a:lnTo>
                    <a:lnTo>
                      <a:pt x="426" y="134"/>
                    </a:lnTo>
                    <a:lnTo>
                      <a:pt x="426" y="129"/>
                    </a:lnTo>
                    <a:lnTo>
                      <a:pt x="428" y="125"/>
                    </a:lnTo>
                    <a:lnTo>
                      <a:pt x="432" y="122"/>
                    </a:lnTo>
                    <a:lnTo>
                      <a:pt x="437" y="122"/>
                    </a:lnTo>
                    <a:lnTo>
                      <a:pt x="444" y="122"/>
                    </a:lnTo>
                    <a:lnTo>
                      <a:pt x="445" y="122"/>
                    </a:lnTo>
                    <a:lnTo>
                      <a:pt x="449" y="122"/>
                    </a:lnTo>
                    <a:lnTo>
                      <a:pt x="453" y="122"/>
                    </a:lnTo>
                    <a:lnTo>
                      <a:pt x="454" y="122"/>
                    </a:lnTo>
                    <a:lnTo>
                      <a:pt x="461" y="122"/>
                    </a:lnTo>
                    <a:lnTo>
                      <a:pt x="466" y="122"/>
                    </a:lnTo>
                    <a:lnTo>
                      <a:pt x="472" y="122"/>
                    </a:lnTo>
                    <a:lnTo>
                      <a:pt x="478" y="125"/>
                    </a:lnTo>
                    <a:lnTo>
                      <a:pt x="481" y="126"/>
                    </a:lnTo>
                    <a:lnTo>
                      <a:pt x="488" y="126"/>
                    </a:lnTo>
                    <a:lnTo>
                      <a:pt x="493" y="125"/>
                    </a:lnTo>
                    <a:lnTo>
                      <a:pt x="497" y="122"/>
                    </a:lnTo>
                    <a:lnTo>
                      <a:pt x="501" y="117"/>
                    </a:lnTo>
                    <a:lnTo>
                      <a:pt x="502" y="113"/>
                    </a:lnTo>
                    <a:lnTo>
                      <a:pt x="506" y="109"/>
                    </a:lnTo>
                    <a:lnTo>
                      <a:pt x="510" y="104"/>
                    </a:lnTo>
                    <a:lnTo>
                      <a:pt x="507" y="101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close/>
                    <a:moveTo>
                      <a:pt x="598" y="195"/>
                    </a:moveTo>
                    <a:lnTo>
                      <a:pt x="595" y="193"/>
                    </a:lnTo>
                    <a:lnTo>
                      <a:pt x="594" y="191"/>
                    </a:lnTo>
                    <a:lnTo>
                      <a:pt x="594" y="189"/>
                    </a:lnTo>
                    <a:lnTo>
                      <a:pt x="592" y="187"/>
                    </a:lnTo>
                    <a:lnTo>
                      <a:pt x="590" y="186"/>
                    </a:lnTo>
                    <a:lnTo>
                      <a:pt x="588" y="186"/>
                    </a:lnTo>
                    <a:lnTo>
                      <a:pt x="586" y="186"/>
                    </a:lnTo>
                    <a:lnTo>
                      <a:pt x="582" y="183"/>
                    </a:lnTo>
                    <a:lnTo>
                      <a:pt x="580" y="183"/>
                    </a:lnTo>
                    <a:lnTo>
                      <a:pt x="576" y="182"/>
                    </a:lnTo>
                    <a:lnTo>
                      <a:pt x="575" y="183"/>
                    </a:lnTo>
                    <a:lnTo>
                      <a:pt x="573" y="183"/>
                    </a:lnTo>
                    <a:lnTo>
                      <a:pt x="571" y="183"/>
                    </a:lnTo>
                    <a:lnTo>
                      <a:pt x="569" y="183"/>
                    </a:lnTo>
                    <a:lnTo>
                      <a:pt x="563" y="183"/>
                    </a:lnTo>
                    <a:lnTo>
                      <a:pt x="558" y="183"/>
                    </a:lnTo>
                    <a:lnTo>
                      <a:pt x="554" y="186"/>
                    </a:lnTo>
                    <a:lnTo>
                      <a:pt x="550" y="189"/>
                    </a:lnTo>
                    <a:lnTo>
                      <a:pt x="551" y="195"/>
                    </a:lnTo>
                    <a:lnTo>
                      <a:pt x="551" y="191"/>
                    </a:lnTo>
                    <a:lnTo>
                      <a:pt x="554" y="189"/>
                    </a:lnTo>
                    <a:lnTo>
                      <a:pt x="555" y="187"/>
                    </a:lnTo>
                    <a:lnTo>
                      <a:pt x="558" y="191"/>
                    </a:lnTo>
                    <a:lnTo>
                      <a:pt x="562" y="193"/>
                    </a:lnTo>
                    <a:lnTo>
                      <a:pt x="565" y="191"/>
                    </a:lnTo>
                    <a:lnTo>
                      <a:pt x="567" y="189"/>
                    </a:lnTo>
                    <a:lnTo>
                      <a:pt x="567" y="191"/>
                    </a:lnTo>
                    <a:lnTo>
                      <a:pt x="573" y="193"/>
                    </a:lnTo>
                    <a:lnTo>
                      <a:pt x="576" y="193"/>
                    </a:lnTo>
                    <a:lnTo>
                      <a:pt x="579" y="191"/>
                    </a:lnTo>
                    <a:lnTo>
                      <a:pt x="580" y="191"/>
                    </a:lnTo>
                    <a:lnTo>
                      <a:pt x="582" y="193"/>
                    </a:lnTo>
                    <a:lnTo>
                      <a:pt x="584" y="195"/>
                    </a:lnTo>
                    <a:lnTo>
                      <a:pt x="594" y="201"/>
                    </a:lnTo>
                    <a:lnTo>
                      <a:pt x="595" y="201"/>
                    </a:lnTo>
                    <a:lnTo>
                      <a:pt x="598" y="201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close/>
                    <a:moveTo>
                      <a:pt x="525" y="270"/>
                    </a:moveTo>
                    <a:lnTo>
                      <a:pt x="519" y="271"/>
                    </a:lnTo>
                    <a:lnTo>
                      <a:pt x="515" y="271"/>
                    </a:lnTo>
                    <a:lnTo>
                      <a:pt x="514" y="272"/>
                    </a:lnTo>
                    <a:lnTo>
                      <a:pt x="511" y="276"/>
                    </a:lnTo>
                    <a:lnTo>
                      <a:pt x="518" y="275"/>
                    </a:lnTo>
                    <a:lnTo>
                      <a:pt x="522" y="275"/>
                    </a:lnTo>
                    <a:lnTo>
                      <a:pt x="525" y="272"/>
                    </a:lnTo>
                    <a:lnTo>
                      <a:pt x="529" y="271"/>
                    </a:lnTo>
                    <a:lnTo>
                      <a:pt x="527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close/>
                    <a:moveTo>
                      <a:pt x="538" y="189"/>
                    </a:moveTo>
                    <a:lnTo>
                      <a:pt x="537" y="189"/>
                    </a:lnTo>
                    <a:lnTo>
                      <a:pt x="533" y="187"/>
                    </a:lnTo>
                    <a:lnTo>
                      <a:pt x="529" y="187"/>
                    </a:lnTo>
                    <a:lnTo>
                      <a:pt x="523" y="187"/>
                    </a:lnTo>
                    <a:lnTo>
                      <a:pt x="522" y="189"/>
                    </a:lnTo>
                    <a:lnTo>
                      <a:pt x="522" y="193"/>
                    </a:lnTo>
                    <a:lnTo>
                      <a:pt x="525" y="197"/>
                    </a:lnTo>
                    <a:lnTo>
                      <a:pt x="531" y="201"/>
                    </a:lnTo>
                    <a:lnTo>
                      <a:pt x="535" y="199"/>
                    </a:lnTo>
                    <a:lnTo>
                      <a:pt x="538" y="197"/>
                    </a:lnTo>
                    <a:lnTo>
                      <a:pt x="541" y="193"/>
                    </a:lnTo>
                    <a:lnTo>
                      <a:pt x="537" y="191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close/>
                    <a:moveTo>
                      <a:pt x="545" y="145"/>
                    </a:moveTo>
                    <a:lnTo>
                      <a:pt x="546" y="145"/>
                    </a:lnTo>
                    <a:lnTo>
                      <a:pt x="549" y="145"/>
                    </a:lnTo>
                    <a:lnTo>
                      <a:pt x="550" y="148"/>
                    </a:lnTo>
                    <a:lnTo>
                      <a:pt x="550" y="145"/>
                    </a:lnTo>
                    <a:lnTo>
                      <a:pt x="551" y="145"/>
                    </a:lnTo>
                    <a:lnTo>
                      <a:pt x="550" y="144"/>
                    </a:lnTo>
                    <a:lnTo>
                      <a:pt x="549" y="142"/>
                    </a:lnTo>
                    <a:lnTo>
                      <a:pt x="549" y="140"/>
                    </a:lnTo>
                    <a:lnTo>
                      <a:pt x="549" y="138"/>
                    </a:lnTo>
                    <a:lnTo>
                      <a:pt x="546" y="136"/>
                    </a:lnTo>
                    <a:lnTo>
                      <a:pt x="545" y="138"/>
                    </a:lnTo>
                    <a:lnTo>
                      <a:pt x="542" y="138"/>
                    </a:lnTo>
                    <a:lnTo>
                      <a:pt x="542" y="140"/>
                    </a:lnTo>
                    <a:lnTo>
                      <a:pt x="545" y="144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close/>
                    <a:moveTo>
                      <a:pt x="602" y="266"/>
                    </a:moveTo>
                    <a:lnTo>
                      <a:pt x="599" y="270"/>
                    </a:lnTo>
                    <a:lnTo>
                      <a:pt x="599" y="271"/>
                    </a:lnTo>
                    <a:lnTo>
                      <a:pt x="598" y="271"/>
                    </a:lnTo>
                    <a:lnTo>
                      <a:pt x="598" y="275"/>
                    </a:lnTo>
                    <a:lnTo>
                      <a:pt x="599" y="276"/>
                    </a:lnTo>
                    <a:lnTo>
                      <a:pt x="602" y="275"/>
                    </a:lnTo>
                    <a:lnTo>
                      <a:pt x="603" y="272"/>
                    </a:lnTo>
                    <a:lnTo>
                      <a:pt x="606" y="270"/>
                    </a:lnTo>
                    <a:lnTo>
                      <a:pt x="607" y="266"/>
                    </a:lnTo>
                    <a:lnTo>
                      <a:pt x="607" y="263"/>
                    </a:lnTo>
                    <a:lnTo>
                      <a:pt x="608" y="262"/>
                    </a:lnTo>
                    <a:lnTo>
                      <a:pt x="607" y="259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close/>
                    <a:moveTo>
                      <a:pt x="602" y="149"/>
                    </a:moveTo>
                    <a:lnTo>
                      <a:pt x="599" y="148"/>
                    </a:lnTo>
                    <a:lnTo>
                      <a:pt x="598" y="149"/>
                    </a:lnTo>
                    <a:lnTo>
                      <a:pt x="595" y="152"/>
                    </a:lnTo>
                    <a:lnTo>
                      <a:pt x="599" y="156"/>
                    </a:lnTo>
                    <a:lnTo>
                      <a:pt x="602" y="156"/>
                    </a:lnTo>
                    <a:lnTo>
                      <a:pt x="602" y="153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close/>
                    <a:moveTo>
                      <a:pt x="720" y="266"/>
                    </a:moveTo>
                    <a:lnTo>
                      <a:pt x="712" y="267"/>
                    </a:lnTo>
                    <a:lnTo>
                      <a:pt x="708" y="270"/>
                    </a:lnTo>
                    <a:lnTo>
                      <a:pt x="707" y="272"/>
                    </a:lnTo>
                    <a:lnTo>
                      <a:pt x="700" y="283"/>
                    </a:lnTo>
                    <a:lnTo>
                      <a:pt x="700" y="284"/>
                    </a:lnTo>
                    <a:lnTo>
                      <a:pt x="707" y="283"/>
                    </a:lnTo>
                    <a:lnTo>
                      <a:pt x="709" y="283"/>
                    </a:lnTo>
                    <a:lnTo>
                      <a:pt x="713" y="283"/>
                    </a:lnTo>
                    <a:lnTo>
                      <a:pt x="717" y="280"/>
                    </a:lnTo>
                    <a:lnTo>
                      <a:pt x="721" y="275"/>
                    </a:lnTo>
                    <a:lnTo>
                      <a:pt x="723" y="271"/>
                    </a:lnTo>
                    <a:lnTo>
                      <a:pt x="725" y="270"/>
                    </a:lnTo>
                    <a:lnTo>
                      <a:pt x="721" y="267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close/>
                    <a:moveTo>
                      <a:pt x="760" y="178"/>
                    </a:moveTo>
                    <a:lnTo>
                      <a:pt x="757" y="178"/>
                    </a:lnTo>
                    <a:lnTo>
                      <a:pt x="752" y="175"/>
                    </a:lnTo>
                    <a:lnTo>
                      <a:pt x="748" y="174"/>
                    </a:lnTo>
                    <a:lnTo>
                      <a:pt x="744" y="174"/>
                    </a:lnTo>
                    <a:lnTo>
                      <a:pt x="740" y="173"/>
                    </a:lnTo>
                    <a:lnTo>
                      <a:pt x="735" y="170"/>
                    </a:lnTo>
                    <a:lnTo>
                      <a:pt x="725" y="165"/>
                    </a:lnTo>
                    <a:lnTo>
                      <a:pt x="720" y="162"/>
                    </a:lnTo>
                    <a:lnTo>
                      <a:pt x="713" y="158"/>
                    </a:lnTo>
                    <a:lnTo>
                      <a:pt x="709" y="158"/>
                    </a:lnTo>
                    <a:lnTo>
                      <a:pt x="707" y="161"/>
                    </a:lnTo>
                    <a:lnTo>
                      <a:pt x="703" y="162"/>
                    </a:lnTo>
                    <a:lnTo>
                      <a:pt x="700" y="165"/>
                    </a:lnTo>
                    <a:lnTo>
                      <a:pt x="699" y="165"/>
                    </a:lnTo>
                    <a:lnTo>
                      <a:pt x="700" y="169"/>
                    </a:lnTo>
                    <a:lnTo>
                      <a:pt x="699" y="170"/>
                    </a:lnTo>
                    <a:lnTo>
                      <a:pt x="693" y="173"/>
                    </a:lnTo>
                    <a:lnTo>
                      <a:pt x="689" y="173"/>
                    </a:lnTo>
                    <a:lnTo>
                      <a:pt x="687" y="173"/>
                    </a:lnTo>
                    <a:lnTo>
                      <a:pt x="685" y="174"/>
                    </a:lnTo>
                    <a:lnTo>
                      <a:pt x="683" y="178"/>
                    </a:lnTo>
                    <a:lnTo>
                      <a:pt x="681" y="182"/>
                    </a:lnTo>
                    <a:lnTo>
                      <a:pt x="679" y="186"/>
                    </a:lnTo>
                    <a:lnTo>
                      <a:pt x="672" y="191"/>
                    </a:lnTo>
                    <a:lnTo>
                      <a:pt x="669" y="193"/>
                    </a:lnTo>
                    <a:lnTo>
                      <a:pt x="668" y="193"/>
                    </a:lnTo>
                    <a:lnTo>
                      <a:pt x="663" y="189"/>
                    </a:lnTo>
                    <a:lnTo>
                      <a:pt x="660" y="186"/>
                    </a:lnTo>
                    <a:lnTo>
                      <a:pt x="660" y="183"/>
                    </a:lnTo>
                    <a:lnTo>
                      <a:pt x="659" y="179"/>
                    </a:lnTo>
                    <a:lnTo>
                      <a:pt x="659" y="175"/>
                    </a:lnTo>
                    <a:lnTo>
                      <a:pt x="656" y="175"/>
                    </a:lnTo>
                    <a:lnTo>
                      <a:pt x="656" y="179"/>
                    </a:lnTo>
                    <a:lnTo>
                      <a:pt x="656" y="183"/>
                    </a:lnTo>
                    <a:lnTo>
                      <a:pt x="651" y="173"/>
                    </a:lnTo>
                    <a:lnTo>
                      <a:pt x="651" y="166"/>
                    </a:lnTo>
                    <a:lnTo>
                      <a:pt x="651" y="162"/>
                    </a:lnTo>
                    <a:lnTo>
                      <a:pt x="652" y="157"/>
                    </a:lnTo>
                    <a:lnTo>
                      <a:pt x="652" y="153"/>
                    </a:lnTo>
                    <a:lnTo>
                      <a:pt x="651" y="149"/>
                    </a:lnTo>
                    <a:lnTo>
                      <a:pt x="651" y="148"/>
                    </a:lnTo>
                    <a:lnTo>
                      <a:pt x="650" y="145"/>
                    </a:lnTo>
                    <a:lnTo>
                      <a:pt x="646" y="145"/>
                    </a:lnTo>
                    <a:lnTo>
                      <a:pt x="639" y="144"/>
                    </a:lnTo>
                    <a:lnTo>
                      <a:pt x="634" y="142"/>
                    </a:lnTo>
                    <a:lnTo>
                      <a:pt x="628" y="138"/>
                    </a:lnTo>
                    <a:lnTo>
                      <a:pt x="622" y="138"/>
                    </a:lnTo>
                    <a:lnTo>
                      <a:pt x="616" y="142"/>
                    </a:lnTo>
                    <a:lnTo>
                      <a:pt x="611" y="145"/>
                    </a:lnTo>
                    <a:lnTo>
                      <a:pt x="606" y="145"/>
                    </a:lnTo>
                    <a:lnTo>
                      <a:pt x="606" y="149"/>
                    </a:lnTo>
                    <a:lnTo>
                      <a:pt x="603" y="153"/>
                    </a:lnTo>
                    <a:lnTo>
                      <a:pt x="602" y="156"/>
                    </a:lnTo>
                    <a:lnTo>
                      <a:pt x="602" y="157"/>
                    </a:lnTo>
                    <a:lnTo>
                      <a:pt x="606" y="158"/>
                    </a:lnTo>
                    <a:lnTo>
                      <a:pt x="607" y="157"/>
                    </a:lnTo>
                    <a:lnTo>
                      <a:pt x="611" y="158"/>
                    </a:lnTo>
                    <a:lnTo>
                      <a:pt x="612" y="158"/>
                    </a:lnTo>
                    <a:lnTo>
                      <a:pt x="615" y="158"/>
                    </a:lnTo>
                    <a:lnTo>
                      <a:pt x="615" y="161"/>
                    </a:lnTo>
                    <a:lnTo>
                      <a:pt x="616" y="161"/>
                    </a:lnTo>
                    <a:lnTo>
                      <a:pt x="616" y="162"/>
                    </a:lnTo>
                    <a:lnTo>
                      <a:pt x="616" y="165"/>
                    </a:lnTo>
                    <a:lnTo>
                      <a:pt x="616" y="166"/>
                    </a:lnTo>
                    <a:lnTo>
                      <a:pt x="619" y="169"/>
                    </a:lnTo>
                    <a:lnTo>
                      <a:pt x="620" y="170"/>
                    </a:lnTo>
                    <a:lnTo>
                      <a:pt x="622" y="173"/>
                    </a:lnTo>
                    <a:lnTo>
                      <a:pt x="626" y="173"/>
                    </a:lnTo>
                    <a:lnTo>
                      <a:pt x="628" y="173"/>
                    </a:lnTo>
                    <a:lnTo>
                      <a:pt x="632" y="173"/>
                    </a:lnTo>
                    <a:lnTo>
                      <a:pt x="636" y="173"/>
                    </a:lnTo>
                    <a:lnTo>
                      <a:pt x="639" y="173"/>
                    </a:lnTo>
                    <a:lnTo>
                      <a:pt x="643" y="170"/>
                    </a:lnTo>
                    <a:lnTo>
                      <a:pt x="650" y="170"/>
                    </a:lnTo>
                    <a:lnTo>
                      <a:pt x="647" y="173"/>
                    </a:lnTo>
                    <a:lnTo>
                      <a:pt x="650" y="173"/>
                    </a:lnTo>
                    <a:lnTo>
                      <a:pt x="647" y="174"/>
                    </a:lnTo>
                    <a:lnTo>
                      <a:pt x="650" y="174"/>
                    </a:lnTo>
                    <a:lnTo>
                      <a:pt x="646" y="175"/>
                    </a:lnTo>
                    <a:lnTo>
                      <a:pt x="646" y="178"/>
                    </a:lnTo>
                    <a:lnTo>
                      <a:pt x="643" y="179"/>
                    </a:lnTo>
                    <a:lnTo>
                      <a:pt x="643" y="178"/>
                    </a:lnTo>
                    <a:lnTo>
                      <a:pt x="642" y="178"/>
                    </a:lnTo>
                    <a:lnTo>
                      <a:pt x="639" y="175"/>
                    </a:lnTo>
                    <a:lnTo>
                      <a:pt x="638" y="175"/>
                    </a:lnTo>
                    <a:lnTo>
                      <a:pt x="634" y="175"/>
                    </a:lnTo>
                    <a:lnTo>
                      <a:pt x="632" y="178"/>
                    </a:lnTo>
                    <a:lnTo>
                      <a:pt x="630" y="182"/>
                    </a:lnTo>
                    <a:lnTo>
                      <a:pt x="626" y="182"/>
                    </a:lnTo>
                    <a:lnTo>
                      <a:pt x="622" y="179"/>
                    </a:lnTo>
                    <a:lnTo>
                      <a:pt x="619" y="179"/>
                    </a:lnTo>
                    <a:lnTo>
                      <a:pt x="616" y="182"/>
                    </a:lnTo>
                    <a:lnTo>
                      <a:pt x="616" y="183"/>
                    </a:lnTo>
                    <a:lnTo>
                      <a:pt x="620" y="183"/>
                    </a:lnTo>
                    <a:lnTo>
                      <a:pt x="622" y="186"/>
                    </a:lnTo>
                    <a:lnTo>
                      <a:pt x="624" y="189"/>
                    </a:lnTo>
                    <a:lnTo>
                      <a:pt x="628" y="191"/>
                    </a:lnTo>
                    <a:lnTo>
                      <a:pt x="630" y="191"/>
                    </a:lnTo>
                    <a:lnTo>
                      <a:pt x="630" y="195"/>
                    </a:lnTo>
                    <a:lnTo>
                      <a:pt x="630" y="197"/>
                    </a:lnTo>
                    <a:lnTo>
                      <a:pt x="628" y="197"/>
                    </a:lnTo>
                    <a:lnTo>
                      <a:pt x="628" y="199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6" y="205"/>
                    </a:lnTo>
                    <a:lnTo>
                      <a:pt x="638" y="202"/>
                    </a:lnTo>
                    <a:lnTo>
                      <a:pt x="639" y="199"/>
                    </a:lnTo>
                    <a:lnTo>
                      <a:pt x="639" y="197"/>
                    </a:lnTo>
                    <a:lnTo>
                      <a:pt x="642" y="195"/>
                    </a:lnTo>
                    <a:lnTo>
                      <a:pt x="639" y="193"/>
                    </a:lnTo>
                    <a:lnTo>
                      <a:pt x="642" y="193"/>
                    </a:lnTo>
                    <a:lnTo>
                      <a:pt x="643" y="191"/>
                    </a:lnTo>
                    <a:lnTo>
                      <a:pt x="643" y="189"/>
                    </a:lnTo>
                    <a:lnTo>
                      <a:pt x="646" y="187"/>
                    </a:lnTo>
                    <a:lnTo>
                      <a:pt x="647" y="183"/>
                    </a:lnTo>
                    <a:lnTo>
                      <a:pt x="646" y="189"/>
                    </a:lnTo>
                    <a:lnTo>
                      <a:pt x="643" y="193"/>
                    </a:lnTo>
                    <a:lnTo>
                      <a:pt x="643" y="195"/>
                    </a:lnTo>
                    <a:lnTo>
                      <a:pt x="643" y="197"/>
                    </a:lnTo>
                    <a:lnTo>
                      <a:pt x="646" y="197"/>
                    </a:lnTo>
                    <a:lnTo>
                      <a:pt x="647" y="201"/>
                    </a:lnTo>
                    <a:lnTo>
                      <a:pt x="651" y="201"/>
                    </a:lnTo>
                    <a:lnTo>
                      <a:pt x="651" y="202"/>
                    </a:lnTo>
                    <a:lnTo>
                      <a:pt x="652" y="202"/>
                    </a:lnTo>
                    <a:lnTo>
                      <a:pt x="656" y="202"/>
                    </a:lnTo>
                    <a:lnTo>
                      <a:pt x="656" y="205"/>
                    </a:lnTo>
                    <a:lnTo>
                      <a:pt x="659" y="202"/>
                    </a:lnTo>
                    <a:lnTo>
                      <a:pt x="660" y="202"/>
                    </a:lnTo>
                    <a:lnTo>
                      <a:pt x="659" y="205"/>
                    </a:lnTo>
                    <a:lnTo>
                      <a:pt x="659" y="206"/>
                    </a:lnTo>
                    <a:lnTo>
                      <a:pt x="663" y="209"/>
                    </a:lnTo>
                    <a:lnTo>
                      <a:pt x="665" y="213"/>
                    </a:lnTo>
                    <a:lnTo>
                      <a:pt x="672" y="213"/>
                    </a:lnTo>
                    <a:lnTo>
                      <a:pt x="677" y="214"/>
                    </a:lnTo>
                    <a:lnTo>
                      <a:pt x="687" y="218"/>
                    </a:lnTo>
                    <a:lnTo>
                      <a:pt x="693" y="219"/>
                    </a:lnTo>
                    <a:lnTo>
                      <a:pt x="696" y="222"/>
                    </a:lnTo>
                    <a:lnTo>
                      <a:pt x="700" y="223"/>
                    </a:lnTo>
                    <a:lnTo>
                      <a:pt x="703" y="223"/>
                    </a:lnTo>
                    <a:lnTo>
                      <a:pt x="707" y="226"/>
                    </a:lnTo>
                    <a:lnTo>
                      <a:pt x="709" y="230"/>
                    </a:lnTo>
                    <a:lnTo>
                      <a:pt x="709" y="231"/>
                    </a:lnTo>
                    <a:lnTo>
                      <a:pt x="712" y="230"/>
                    </a:lnTo>
                    <a:lnTo>
                      <a:pt x="712" y="231"/>
                    </a:lnTo>
                    <a:lnTo>
                      <a:pt x="712" y="235"/>
                    </a:lnTo>
                    <a:lnTo>
                      <a:pt x="713" y="235"/>
                    </a:lnTo>
                    <a:lnTo>
                      <a:pt x="713" y="236"/>
                    </a:lnTo>
                    <a:lnTo>
                      <a:pt x="716" y="236"/>
                    </a:lnTo>
                    <a:lnTo>
                      <a:pt x="716" y="239"/>
                    </a:lnTo>
                    <a:lnTo>
                      <a:pt x="716" y="240"/>
                    </a:lnTo>
                    <a:lnTo>
                      <a:pt x="716" y="246"/>
                    </a:lnTo>
                    <a:lnTo>
                      <a:pt x="720" y="250"/>
                    </a:lnTo>
                    <a:lnTo>
                      <a:pt x="721" y="252"/>
                    </a:lnTo>
                    <a:lnTo>
                      <a:pt x="720" y="254"/>
                    </a:lnTo>
                    <a:lnTo>
                      <a:pt x="727" y="258"/>
                    </a:lnTo>
                    <a:lnTo>
                      <a:pt x="723" y="256"/>
                    </a:lnTo>
                    <a:lnTo>
                      <a:pt x="720" y="256"/>
                    </a:lnTo>
                    <a:lnTo>
                      <a:pt x="717" y="258"/>
                    </a:lnTo>
                    <a:lnTo>
                      <a:pt x="723" y="262"/>
                    </a:lnTo>
                    <a:lnTo>
                      <a:pt x="720" y="263"/>
                    </a:lnTo>
                    <a:lnTo>
                      <a:pt x="721" y="266"/>
                    </a:lnTo>
                    <a:lnTo>
                      <a:pt x="725" y="267"/>
                    </a:lnTo>
                    <a:lnTo>
                      <a:pt x="725" y="270"/>
                    </a:lnTo>
                    <a:lnTo>
                      <a:pt x="725" y="271"/>
                    </a:lnTo>
                    <a:lnTo>
                      <a:pt x="723" y="275"/>
                    </a:lnTo>
                    <a:lnTo>
                      <a:pt x="721" y="279"/>
                    </a:lnTo>
                    <a:lnTo>
                      <a:pt x="721" y="280"/>
                    </a:lnTo>
                    <a:lnTo>
                      <a:pt x="725" y="279"/>
                    </a:lnTo>
                    <a:lnTo>
                      <a:pt x="727" y="276"/>
                    </a:lnTo>
                    <a:lnTo>
                      <a:pt x="727" y="279"/>
                    </a:lnTo>
                    <a:lnTo>
                      <a:pt x="729" y="279"/>
                    </a:lnTo>
                    <a:lnTo>
                      <a:pt x="733" y="279"/>
                    </a:lnTo>
                    <a:lnTo>
                      <a:pt x="737" y="279"/>
                    </a:lnTo>
                    <a:lnTo>
                      <a:pt x="740" y="276"/>
                    </a:lnTo>
                    <a:lnTo>
                      <a:pt x="739" y="279"/>
                    </a:lnTo>
                    <a:lnTo>
                      <a:pt x="740" y="283"/>
                    </a:lnTo>
                    <a:lnTo>
                      <a:pt x="744" y="287"/>
                    </a:lnTo>
                    <a:lnTo>
                      <a:pt x="748" y="292"/>
                    </a:lnTo>
                    <a:lnTo>
                      <a:pt x="752" y="294"/>
                    </a:lnTo>
                    <a:lnTo>
                      <a:pt x="756" y="298"/>
                    </a:lnTo>
                    <a:lnTo>
                      <a:pt x="753" y="296"/>
                    </a:lnTo>
                    <a:lnTo>
                      <a:pt x="757" y="258"/>
                    </a:lnTo>
                    <a:lnTo>
                      <a:pt x="756" y="256"/>
                    </a:lnTo>
                    <a:lnTo>
                      <a:pt x="756" y="252"/>
                    </a:lnTo>
                    <a:lnTo>
                      <a:pt x="757" y="244"/>
                    </a:lnTo>
                    <a:lnTo>
                      <a:pt x="761" y="178"/>
                    </a:lnTo>
                    <a:lnTo>
                      <a:pt x="761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close/>
                    <a:moveTo>
                      <a:pt x="656" y="230"/>
                    </a:moveTo>
                    <a:lnTo>
                      <a:pt x="655" y="231"/>
                    </a:lnTo>
                    <a:lnTo>
                      <a:pt x="652" y="232"/>
                    </a:lnTo>
                    <a:lnTo>
                      <a:pt x="651" y="235"/>
                    </a:lnTo>
                    <a:lnTo>
                      <a:pt x="651" y="236"/>
                    </a:lnTo>
                    <a:lnTo>
                      <a:pt x="651" y="244"/>
                    </a:lnTo>
                    <a:lnTo>
                      <a:pt x="655" y="246"/>
                    </a:lnTo>
                    <a:lnTo>
                      <a:pt x="656" y="246"/>
                    </a:lnTo>
                    <a:lnTo>
                      <a:pt x="656" y="243"/>
                    </a:lnTo>
                    <a:lnTo>
                      <a:pt x="659" y="235"/>
                    </a:lnTo>
                    <a:lnTo>
                      <a:pt x="656" y="231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close/>
                    <a:moveTo>
                      <a:pt x="647" y="240"/>
                    </a:moveTo>
                    <a:lnTo>
                      <a:pt x="650" y="244"/>
                    </a:lnTo>
                    <a:lnTo>
                      <a:pt x="647" y="243"/>
                    </a:lnTo>
                    <a:lnTo>
                      <a:pt x="647" y="246"/>
                    </a:lnTo>
                    <a:lnTo>
                      <a:pt x="650" y="248"/>
                    </a:lnTo>
                    <a:lnTo>
                      <a:pt x="647" y="250"/>
                    </a:lnTo>
                    <a:lnTo>
                      <a:pt x="646" y="254"/>
                    </a:lnTo>
                    <a:lnTo>
                      <a:pt x="647" y="256"/>
                    </a:lnTo>
                    <a:lnTo>
                      <a:pt x="650" y="256"/>
                    </a:lnTo>
                    <a:lnTo>
                      <a:pt x="652" y="252"/>
                    </a:lnTo>
                    <a:lnTo>
                      <a:pt x="652" y="248"/>
                    </a:lnTo>
                    <a:lnTo>
                      <a:pt x="651" y="246"/>
                    </a:lnTo>
                    <a:lnTo>
                      <a:pt x="650" y="244"/>
                    </a:lnTo>
                    <a:lnTo>
                      <a:pt x="651" y="244"/>
                    </a:lnTo>
                    <a:lnTo>
                      <a:pt x="650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close/>
                    <a:moveTo>
                      <a:pt x="630" y="232"/>
                    </a:moveTo>
                    <a:lnTo>
                      <a:pt x="628" y="240"/>
                    </a:lnTo>
                    <a:lnTo>
                      <a:pt x="632" y="235"/>
                    </a:lnTo>
                    <a:lnTo>
                      <a:pt x="634" y="227"/>
                    </a:lnTo>
                    <a:lnTo>
                      <a:pt x="632" y="230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close/>
                    <a:moveTo>
                      <a:pt x="484" y="284"/>
                    </a:moveTo>
                    <a:lnTo>
                      <a:pt x="485" y="287"/>
                    </a:lnTo>
                    <a:lnTo>
                      <a:pt x="488" y="283"/>
                    </a:lnTo>
                    <a:lnTo>
                      <a:pt x="488" y="280"/>
                    </a:lnTo>
                    <a:lnTo>
                      <a:pt x="485" y="283"/>
                    </a:lnTo>
                    <a:lnTo>
                      <a:pt x="484" y="283"/>
                    </a:lnTo>
                    <a:lnTo>
                      <a:pt x="481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close/>
                    <a:moveTo>
                      <a:pt x="466" y="215"/>
                    </a:moveTo>
                    <a:lnTo>
                      <a:pt x="461" y="218"/>
                    </a:lnTo>
                    <a:lnTo>
                      <a:pt x="461" y="219"/>
                    </a:lnTo>
                    <a:lnTo>
                      <a:pt x="461" y="222"/>
                    </a:lnTo>
                    <a:lnTo>
                      <a:pt x="461" y="223"/>
                    </a:lnTo>
                    <a:lnTo>
                      <a:pt x="458" y="226"/>
                    </a:lnTo>
                    <a:lnTo>
                      <a:pt x="458" y="227"/>
                    </a:lnTo>
                    <a:lnTo>
                      <a:pt x="461" y="230"/>
                    </a:lnTo>
                    <a:lnTo>
                      <a:pt x="462" y="227"/>
                    </a:lnTo>
                    <a:lnTo>
                      <a:pt x="462" y="230"/>
                    </a:lnTo>
                    <a:lnTo>
                      <a:pt x="465" y="227"/>
                    </a:lnTo>
                    <a:lnTo>
                      <a:pt x="465" y="226"/>
                    </a:lnTo>
                    <a:lnTo>
                      <a:pt x="465" y="223"/>
                    </a:lnTo>
                    <a:lnTo>
                      <a:pt x="466" y="222"/>
                    </a:lnTo>
                    <a:lnTo>
                      <a:pt x="466" y="218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close/>
                    <a:moveTo>
                      <a:pt x="481" y="156"/>
                    </a:moveTo>
                    <a:lnTo>
                      <a:pt x="480" y="156"/>
                    </a:lnTo>
                    <a:lnTo>
                      <a:pt x="478" y="157"/>
                    </a:lnTo>
                    <a:lnTo>
                      <a:pt x="480" y="157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close/>
                    <a:moveTo>
                      <a:pt x="476" y="153"/>
                    </a:moveTo>
                    <a:lnTo>
                      <a:pt x="472" y="153"/>
                    </a:lnTo>
                    <a:lnTo>
                      <a:pt x="470" y="157"/>
                    </a:lnTo>
                    <a:lnTo>
                      <a:pt x="472" y="161"/>
                    </a:lnTo>
                    <a:lnTo>
                      <a:pt x="474" y="156"/>
                    </a:lnTo>
                    <a:lnTo>
                      <a:pt x="476" y="158"/>
                    </a:lnTo>
                    <a:lnTo>
                      <a:pt x="476" y="161"/>
                    </a:lnTo>
                    <a:lnTo>
                      <a:pt x="478" y="161"/>
                    </a:lnTo>
                    <a:lnTo>
                      <a:pt x="478" y="157"/>
                    </a:lnTo>
                    <a:lnTo>
                      <a:pt x="478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close/>
                    <a:moveTo>
                      <a:pt x="465" y="230"/>
                    </a:moveTo>
                    <a:lnTo>
                      <a:pt x="465" y="232"/>
                    </a:lnTo>
                    <a:lnTo>
                      <a:pt x="468" y="235"/>
                    </a:lnTo>
                    <a:lnTo>
                      <a:pt x="470" y="230"/>
                    </a:lnTo>
                    <a:lnTo>
                      <a:pt x="474" y="230"/>
                    </a:lnTo>
                    <a:lnTo>
                      <a:pt x="474" y="227"/>
                    </a:lnTo>
                    <a:lnTo>
                      <a:pt x="472" y="226"/>
                    </a:lnTo>
                    <a:lnTo>
                      <a:pt x="470" y="226"/>
                    </a:lnTo>
                    <a:lnTo>
                      <a:pt x="470" y="219"/>
                    </a:lnTo>
                    <a:lnTo>
                      <a:pt x="472" y="218"/>
                    </a:lnTo>
                    <a:lnTo>
                      <a:pt x="474" y="215"/>
                    </a:lnTo>
                    <a:lnTo>
                      <a:pt x="474" y="214"/>
                    </a:lnTo>
                    <a:lnTo>
                      <a:pt x="472" y="210"/>
                    </a:lnTo>
                    <a:lnTo>
                      <a:pt x="470" y="213"/>
                    </a:lnTo>
                    <a:lnTo>
                      <a:pt x="468" y="215"/>
                    </a:lnTo>
                    <a:lnTo>
                      <a:pt x="466" y="222"/>
                    </a:lnTo>
                    <a:lnTo>
                      <a:pt x="466" y="226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close/>
                    <a:moveTo>
                      <a:pt x="430" y="243"/>
                    </a:moveTo>
                    <a:lnTo>
                      <a:pt x="430" y="236"/>
                    </a:lnTo>
                    <a:lnTo>
                      <a:pt x="428" y="239"/>
                    </a:lnTo>
                    <a:lnTo>
                      <a:pt x="428" y="243"/>
                    </a:lnTo>
                    <a:lnTo>
                      <a:pt x="430" y="248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close/>
                    <a:moveTo>
                      <a:pt x="454" y="227"/>
                    </a:moveTo>
                    <a:lnTo>
                      <a:pt x="454" y="223"/>
                    </a:lnTo>
                    <a:lnTo>
                      <a:pt x="453" y="226"/>
                    </a:lnTo>
                    <a:lnTo>
                      <a:pt x="453" y="227"/>
                    </a:lnTo>
                    <a:lnTo>
                      <a:pt x="454" y="230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close/>
                    <a:moveTo>
                      <a:pt x="474" y="280"/>
                    </a:moveTo>
                    <a:lnTo>
                      <a:pt x="476" y="283"/>
                    </a:lnTo>
                    <a:lnTo>
                      <a:pt x="476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close/>
                    <a:moveTo>
                      <a:pt x="474" y="205"/>
                    </a:moveTo>
                    <a:lnTo>
                      <a:pt x="472" y="202"/>
                    </a:lnTo>
                    <a:lnTo>
                      <a:pt x="472" y="206"/>
                    </a:lnTo>
                    <a:lnTo>
                      <a:pt x="472" y="209"/>
                    </a:lnTo>
                    <a:lnTo>
                      <a:pt x="474" y="209"/>
                    </a:lnTo>
                    <a:lnTo>
                      <a:pt x="476" y="206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close/>
                    <a:moveTo>
                      <a:pt x="506" y="162"/>
                    </a:moveTo>
                    <a:lnTo>
                      <a:pt x="502" y="162"/>
                    </a:lnTo>
                    <a:lnTo>
                      <a:pt x="497" y="161"/>
                    </a:lnTo>
                    <a:lnTo>
                      <a:pt x="494" y="165"/>
                    </a:lnTo>
                    <a:lnTo>
                      <a:pt x="494" y="166"/>
                    </a:lnTo>
                    <a:lnTo>
                      <a:pt x="497" y="166"/>
                    </a:lnTo>
                    <a:lnTo>
                      <a:pt x="501" y="166"/>
                    </a:lnTo>
                    <a:lnTo>
                      <a:pt x="502" y="166"/>
                    </a:lnTo>
                    <a:lnTo>
                      <a:pt x="505" y="166"/>
                    </a:lnTo>
                    <a:lnTo>
                      <a:pt x="507" y="165"/>
                    </a:lnTo>
                    <a:lnTo>
                      <a:pt x="510" y="165"/>
                    </a:lnTo>
                    <a:lnTo>
                      <a:pt x="507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close/>
                    <a:moveTo>
                      <a:pt x="497" y="279"/>
                    </a:moveTo>
                    <a:lnTo>
                      <a:pt x="492" y="279"/>
                    </a:lnTo>
                    <a:lnTo>
                      <a:pt x="492" y="280"/>
                    </a:lnTo>
                    <a:lnTo>
                      <a:pt x="493" y="280"/>
                    </a:lnTo>
                    <a:lnTo>
                      <a:pt x="489" y="283"/>
                    </a:lnTo>
                    <a:lnTo>
                      <a:pt x="489" y="284"/>
                    </a:lnTo>
                    <a:lnTo>
                      <a:pt x="494" y="284"/>
                    </a:lnTo>
                    <a:lnTo>
                      <a:pt x="501" y="283"/>
                    </a:lnTo>
                    <a:lnTo>
                      <a:pt x="502" y="280"/>
                    </a:lnTo>
                    <a:lnTo>
                      <a:pt x="501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close/>
                    <a:moveTo>
                      <a:pt x="498" y="292"/>
                    </a:moveTo>
                    <a:lnTo>
                      <a:pt x="494" y="294"/>
                    </a:lnTo>
                    <a:lnTo>
                      <a:pt x="494" y="296"/>
                    </a:lnTo>
                    <a:lnTo>
                      <a:pt x="493" y="298"/>
                    </a:lnTo>
                    <a:lnTo>
                      <a:pt x="489" y="298"/>
                    </a:lnTo>
                    <a:lnTo>
                      <a:pt x="485" y="300"/>
                    </a:lnTo>
                    <a:lnTo>
                      <a:pt x="481" y="302"/>
                    </a:lnTo>
                    <a:lnTo>
                      <a:pt x="480" y="302"/>
                    </a:lnTo>
                    <a:lnTo>
                      <a:pt x="474" y="313"/>
                    </a:lnTo>
                    <a:lnTo>
                      <a:pt x="476" y="313"/>
                    </a:lnTo>
                    <a:lnTo>
                      <a:pt x="476" y="315"/>
                    </a:lnTo>
                    <a:lnTo>
                      <a:pt x="474" y="316"/>
                    </a:lnTo>
                    <a:lnTo>
                      <a:pt x="472" y="319"/>
                    </a:lnTo>
                    <a:lnTo>
                      <a:pt x="478" y="319"/>
                    </a:lnTo>
                    <a:lnTo>
                      <a:pt x="481" y="316"/>
                    </a:lnTo>
                    <a:lnTo>
                      <a:pt x="484" y="315"/>
                    </a:lnTo>
                    <a:lnTo>
                      <a:pt x="489" y="315"/>
                    </a:lnTo>
                    <a:lnTo>
                      <a:pt x="493" y="311"/>
                    </a:lnTo>
                    <a:lnTo>
                      <a:pt x="494" y="309"/>
                    </a:lnTo>
                    <a:lnTo>
                      <a:pt x="497" y="306"/>
                    </a:lnTo>
                    <a:lnTo>
                      <a:pt x="497" y="303"/>
                    </a:lnTo>
                    <a:lnTo>
                      <a:pt x="498" y="303"/>
                    </a:lnTo>
                    <a:lnTo>
                      <a:pt x="501" y="302"/>
                    </a:lnTo>
                    <a:lnTo>
                      <a:pt x="498" y="298"/>
                    </a:lnTo>
                    <a:lnTo>
                      <a:pt x="501" y="296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close/>
                    <a:moveTo>
                      <a:pt x="476" y="283"/>
                    </a:moveTo>
                    <a:lnTo>
                      <a:pt x="472" y="284"/>
                    </a:lnTo>
                    <a:lnTo>
                      <a:pt x="472" y="287"/>
                    </a:lnTo>
                    <a:lnTo>
                      <a:pt x="474" y="287"/>
                    </a:lnTo>
                    <a:lnTo>
                      <a:pt x="476" y="287"/>
                    </a:lnTo>
                    <a:lnTo>
                      <a:pt x="476" y="284"/>
                    </a:lnTo>
                    <a:lnTo>
                      <a:pt x="478" y="283"/>
                    </a:lnTo>
                    <a:lnTo>
                      <a:pt x="484" y="280"/>
                    </a:lnTo>
                    <a:lnTo>
                      <a:pt x="480" y="280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close/>
                    <a:moveTo>
                      <a:pt x="465" y="279"/>
                    </a:moveTo>
                    <a:lnTo>
                      <a:pt x="465" y="280"/>
                    </a:lnTo>
                    <a:lnTo>
                      <a:pt x="466" y="280"/>
                    </a:lnTo>
                    <a:lnTo>
                      <a:pt x="462" y="283"/>
                    </a:lnTo>
                    <a:lnTo>
                      <a:pt x="458" y="287"/>
                    </a:lnTo>
                    <a:lnTo>
                      <a:pt x="457" y="288"/>
                    </a:lnTo>
                    <a:lnTo>
                      <a:pt x="454" y="288"/>
                    </a:lnTo>
                    <a:lnTo>
                      <a:pt x="453" y="284"/>
                    </a:lnTo>
                    <a:lnTo>
                      <a:pt x="450" y="284"/>
                    </a:lnTo>
                    <a:lnTo>
                      <a:pt x="449" y="284"/>
                    </a:lnTo>
                    <a:lnTo>
                      <a:pt x="445" y="284"/>
                    </a:lnTo>
                    <a:lnTo>
                      <a:pt x="445" y="287"/>
                    </a:lnTo>
                    <a:lnTo>
                      <a:pt x="444" y="287"/>
                    </a:lnTo>
                    <a:lnTo>
                      <a:pt x="441" y="287"/>
                    </a:lnTo>
                    <a:lnTo>
                      <a:pt x="440" y="284"/>
                    </a:lnTo>
                    <a:lnTo>
                      <a:pt x="436" y="283"/>
                    </a:lnTo>
                    <a:lnTo>
                      <a:pt x="430" y="280"/>
                    </a:lnTo>
                    <a:lnTo>
                      <a:pt x="424" y="280"/>
                    </a:lnTo>
                    <a:lnTo>
                      <a:pt x="421" y="284"/>
                    </a:lnTo>
                    <a:lnTo>
                      <a:pt x="417" y="284"/>
                    </a:lnTo>
                    <a:lnTo>
                      <a:pt x="417" y="288"/>
                    </a:lnTo>
                    <a:lnTo>
                      <a:pt x="417" y="290"/>
                    </a:lnTo>
                    <a:lnTo>
                      <a:pt x="417" y="292"/>
                    </a:lnTo>
                    <a:lnTo>
                      <a:pt x="418" y="290"/>
                    </a:lnTo>
                    <a:lnTo>
                      <a:pt x="422" y="290"/>
                    </a:lnTo>
                    <a:lnTo>
                      <a:pt x="426" y="290"/>
                    </a:lnTo>
                    <a:lnTo>
                      <a:pt x="432" y="292"/>
                    </a:lnTo>
                    <a:lnTo>
                      <a:pt x="434" y="292"/>
                    </a:lnTo>
                    <a:lnTo>
                      <a:pt x="436" y="292"/>
                    </a:lnTo>
                    <a:lnTo>
                      <a:pt x="440" y="292"/>
                    </a:lnTo>
                    <a:lnTo>
                      <a:pt x="441" y="292"/>
                    </a:lnTo>
                    <a:lnTo>
                      <a:pt x="441" y="290"/>
                    </a:lnTo>
                    <a:lnTo>
                      <a:pt x="448" y="292"/>
                    </a:lnTo>
                    <a:lnTo>
                      <a:pt x="453" y="290"/>
                    </a:lnTo>
                    <a:lnTo>
                      <a:pt x="461" y="288"/>
                    </a:lnTo>
                    <a:lnTo>
                      <a:pt x="462" y="288"/>
                    </a:lnTo>
                    <a:lnTo>
                      <a:pt x="465" y="284"/>
                    </a:lnTo>
                    <a:lnTo>
                      <a:pt x="466" y="283"/>
                    </a:lnTo>
                    <a:lnTo>
                      <a:pt x="468" y="283"/>
                    </a:lnTo>
                    <a:lnTo>
                      <a:pt x="466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6" name="Freeform 185"/>
              <p:cNvSpPr>
                <a:spLocks noEditPoints="1"/>
              </p:cNvSpPr>
              <p:nvPr/>
            </p:nvSpPr>
            <p:spPr bwMode="auto">
              <a:xfrm>
                <a:off x="8517843" y="4337962"/>
                <a:ext cx="221528" cy="127600"/>
              </a:xfrm>
              <a:custGeom>
                <a:avLst/>
                <a:gdLst>
                  <a:gd name="T0" fmla="*/ 47 w 125"/>
                  <a:gd name="T1" fmla="*/ 70 h 72"/>
                  <a:gd name="T2" fmla="*/ 48 w 125"/>
                  <a:gd name="T3" fmla="*/ 69 h 72"/>
                  <a:gd name="T4" fmla="*/ 44 w 125"/>
                  <a:gd name="T5" fmla="*/ 69 h 72"/>
                  <a:gd name="T6" fmla="*/ 44 w 125"/>
                  <a:gd name="T7" fmla="*/ 69 h 72"/>
                  <a:gd name="T8" fmla="*/ 10 w 125"/>
                  <a:gd name="T9" fmla="*/ 7 h 72"/>
                  <a:gd name="T10" fmla="*/ 4 w 125"/>
                  <a:gd name="T11" fmla="*/ 3 h 72"/>
                  <a:gd name="T12" fmla="*/ 11 w 125"/>
                  <a:gd name="T13" fmla="*/ 11 h 72"/>
                  <a:gd name="T14" fmla="*/ 14 w 125"/>
                  <a:gd name="T15" fmla="*/ 11 h 72"/>
                  <a:gd name="T16" fmla="*/ 14 w 125"/>
                  <a:gd name="T17" fmla="*/ 11 h 72"/>
                  <a:gd name="T18" fmla="*/ 0 w 125"/>
                  <a:gd name="T19" fmla="*/ 15 h 72"/>
                  <a:gd name="T20" fmla="*/ 2 w 125"/>
                  <a:gd name="T21" fmla="*/ 12 h 72"/>
                  <a:gd name="T22" fmla="*/ 2 w 125"/>
                  <a:gd name="T23" fmla="*/ 12 h 72"/>
                  <a:gd name="T24" fmla="*/ 8 w 125"/>
                  <a:gd name="T25" fmla="*/ 16 h 72"/>
                  <a:gd name="T26" fmla="*/ 10 w 125"/>
                  <a:gd name="T27" fmla="*/ 20 h 72"/>
                  <a:gd name="T28" fmla="*/ 8 w 125"/>
                  <a:gd name="T29" fmla="*/ 16 h 72"/>
                  <a:gd name="T30" fmla="*/ 8 w 125"/>
                  <a:gd name="T31" fmla="*/ 16 h 72"/>
                  <a:gd name="T32" fmla="*/ 14 w 125"/>
                  <a:gd name="T33" fmla="*/ 17 h 72"/>
                  <a:gd name="T34" fmla="*/ 11 w 125"/>
                  <a:gd name="T35" fmla="*/ 21 h 72"/>
                  <a:gd name="T36" fmla="*/ 18 w 125"/>
                  <a:gd name="T37" fmla="*/ 25 h 72"/>
                  <a:gd name="T38" fmla="*/ 15 w 125"/>
                  <a:gd name="T39" fmla="*/ 20 h 72"/>
                  <a:gd name="T40" fmla="*/ 15 w 125"/>
                  <a:gd name="T41" fmla="*/ 20 h 72"/>
                  <a:gd name="T42" fmla="*/ 11 w 125"/>
                  <a:gd name="T43" fmla="*/ 27 h 72"/>
                  <a:gd name="T44" fmla="*/ 11 w 125"/>
                  <a:gd name="T45" fmla="*/ 24 h 72"/>
                  <a:gd name="T46" fmla="*/ 11 w 125"/>
                  <a:gd name="T47" fmla="*/ 24 h 72"/>
                  <a:gd name="T48" fmla="*/ 20 w 125"/>
                  <a:gd name="T49" fmla="*/ 25 h 72"/>
                  <a:gd name="T50" fmla="*/ 20 w 125"/>
                  <a:gd name="T51" fmla="*/ 28 h 72"/>
                  <a:gd name="T52" fmla="*/ 20 w 125"/>
                  <a:gd name="T53" fmla="*/ 25 h 72"/>
                  <a:gd name="T54" fmla="*/ 20 w 125"/>
                  <a:gd name="T55" fmla="*/ 25 h 72"/>
                  <a:gd name="T56" fmla="*/ 46 w 125"/>
                  <a:gd name="T57" fmla="*/ 25 h 72"/>
                  <a:gd name="T58" fmla="*/ 28 w 125"/>
                  <a:gd name="T59" fmla="*/ 16 h 72"/>
                  <a:gd name="T60" fmla="*/ 46 w 125"/>
                  <a:gd name="T61" fmla="*/ 25 h 72"/>
                  <a:gd name="T62" fmla="*/ 46 w 125"/>
                  <a:gd name="T63" fmla="*/ 25 h 72"/>
                  <a:gd name="T64" fmla="*/ 67 w 125"/>
                  <a:gd name="T65" fmla="*/ 37 h 72"/>
                  <a:gd name="T66" fmla="*/ 63 w 125"/>
                  <a:gd name="T67" fmla="*/ 35 h 72"/>
                  <a:gd name="T68" fmla="*/ 58 w 125"/>
                  <a:gd name="T69" fmla="*/ 24 h 72"/>
                  <a:gd name="T70" fmla="*/ 56 w 125"/>
                  <a:gd name="T71" fmla="*/ 24 h 72"/>
                  <a:gd name="T72" fmla="*/ 67 w 125"/>
                  <a:gd name="T73" fmla="*/ 40 h 72"/>
                  <a:gd name="T74" fmla="*/ 67 w 125"/>
                  <a:gd name="T75" fmla="*/ 40 h 72"/>
                  <a:gd name="T76" fmla="*/ 67 w 125"/>
                  <a:gd name="T77" fmla="*/ 40 h 72"/>
                  <a:gd name="T78" fmla="*/ 50 w 125"/>
                  <a:gd name="T79" fmla="*/ 31 h 72"/>
                  <a:gd name="T80" fmla="*/ 52 w 125"/>
                  <a:gd name="T81" fmla="*/ 35 h 72"/>
                  <a:gd name="T82" fmla="*/ 52 w 125"/>
                  <a:gd name="T83" fmla="*/ 35 h 72"/>
                  <a:gd name="T84" fmla="*/ 50 w 125"/>
                  <a:gd name="T85" fmla="*/ 37 h 72"/>
                  <a:gd name="T86" fmla="*/ 40 w 125"/>
                  <a:gd name="T87" fmla="*/ 39 h 72"/>
                  <a:gd name="T88" fmla="*/ 56 w 125"/>
                  <a:gd name="T89" fmla="*/ 45 h 72"/>
                  <a:gd name="T90" fmla="*/ 50 w 125"/>
                  <a:gd name="T91" fmla="*/ 37 h 72"/>
                  <a:gd name="T92" fmla="*/ 50 w 125"/>
                  <a:gd name="T93" fmla="*/ 37 h 72"/>
                  <a:gd name="T94" fmla="*/ 76 w 125"/>
                  <a:gd name="T95" fmla="*/ 54 h 72"/>
                  <a:gd name="T96" fmla="*/ 66 w 125"/>
                  <a:gd name="T97" fmla="*/ 48 h 72"/>
                  <a:gd name="T98" fmla="*/ 76 w 125"/>
                  <a:gd name="T99" fmla="*/ 56 h 72"/>
                  <a:gd name="T100" fmla="*/ 76 w 125"/>
                  <a:gd name="T101" fmla="*/ 54 h 72"/>
                  <a:gd name="T102" fmla="*/ 76 w 125"/>
                  <a:gd name="T103" fmla="*/ 54 h 72"/>
                  <a:gd name="T104" fmla="*/ 124 w 125"/>
                  <a:gd name="T105" fmla="*/ 54 h 72"/>
                  <a:gd name="T106" fmla="*/ 121 w 125"/>
                  <a:gd name="T107" fmla="*/ 56 h 72"/>
                  <a:gd name="T108" fmla="*/ 125 w 125"/>
                  <a:gd name="T109" fmla="*/ 56 h 72"/>
                  <a:gd name="T110" fmla="*/ 125 w 125"/>
                  <a:gd name="T111" fmla="*/ 56 h 72"/>
                  <a:gd name="T112" fmla="*/ 125 w 125"/>
                  <a:gd name="T113" fmla="*/ 56 h 72"/>
                  <a:gd name="T114" fmla="*/ 121 w 125"/>
                  <a:gd name="T115" fmla="*/ 56 h 72"/>
                  <a:gd name="T116" fmla="*/ 121 w 125"/>
                  <a:gd name="T117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" h="72">
                    <a:moveTo>
                      <a:pt x="44" y="69"/>
                    </a:moveTo>
                    <a:lnTo>
                      <a:pt x="43" y="70"/>
                    </a:lnTo>
                    <a:lnTo>
                      <a:pt x="44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close/>
                    <a:moveTo>
                      <a:pt x="14" y="11"/>
                    </a:move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  <a:moveTo>
                      <a:pt x="8" y="16"/>
                    </a:moveTo>
                    <a:lnTo>
                      <a:pt x="7" y="16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5" y="20"/>
                    </a:moveTo>
                    <a:lnTo>
                      <a:pt x="14" y="17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close/>
                    <a:moveTo>
                      <a:pt x="11" y="24"/>
                    </a:moveTo>
                    <a:lnTo>
                      <a:pt x="11" y="25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close/>
                    <a:moveTo>
                      <a:pt x="20" y="25"/>
                    </a:moveTo>
                    <a:lnTo>
                      <a:pt x="19" y="25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close/>
                    <a:moveTo>
                      <a:pt x="46" y="25"/>
                    </a:moveTo>
                    <a:lnTo>
                      <a:pt x="44" y="2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8" y="1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close/>
                    <a:moveTo>
                      <a:pt x="67" y="40"/>
                    </a:moveTo>
                    <a:lnTo>
                      <a:pt x="67" y="40"/>
                    </a:lnTo>
                    <a:lnTo>
                      <a:pt x="67" y="37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0" y="31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4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60" y="35"/>
                    </a:lnTo>
                    <a:lnTo>
                      <a:pt x="64" y="39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close/>
                    <a:moveTo>
                      <a:pt x="52" y="35"/>
                    </a:moveTo>
                    <a:lnTo>
                      <a:pt x="52" y="33"/>
                    </a:lnTo>
                    <a:lnTo>
                      <a:pt x="51" y="32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close/>
                    <a:moveTo>
                      <a:pt x="50" y="37"/>
                    </a:move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46" y="44"/>
                    </a:lnTo>
                    <a:lnTo>
                      <a:pt x="56" y="45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56" y="42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close/>
                    <a:moveTo>
                      <a:pt x="76" y="54"/>
                    </a:moveTo>
                    <a:lnTo>
                      <a:pt x="75" y="53"/>
                    </a:lnTo>
                    <a:lnTo>
                      <a:pt x="74" y="52"/>
                    </a:lnTo>
                    <a:lnTo>
                      <a:pt x="67" y="48"/>
                    </a:lnTo>
                    <a:lnTo>
                      <a:pt x="66" y="48"/>
                    </a:lnTo>
                    <a:lnTo>
                      <a:pt x="67" y="52"/>
                    </a:lnTo>
                    <a:lnTo>
                      <a:pt x="70" y="52"/>
                    </a:lnTo>
                    <a:lnTo>
                      <a:pt x="71" y="54"/>
                    </a:lnTo>
                    <a:lnTo>
                      <a:pt x="76" y="56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close/>
                    <a:moveTo>
                      <a:pt x="125" y="56"/>
                    </a:moveTo>
                    <a:lnTo>
                      <a:pt x="124" y="54"/>
                    </a:lnTo>
                    <a:lnTo>
                      <a:pt x="123" y="54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3" y="56"/>
                    </a:lnTo>
                    <a:lnTo>
                      <a:pt x="123" y="56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close/>
                    <a:moveTo>
                      <a:pt x="121" y="56"/>
                    </a:move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8730509" y="3901996"/>
                <a:ext cx="152411" cy="244566"/>
              </a:xfrm>
              <a:custGeom>
                <a:avLst/>
                <a:gdLst>
                  <a:gd name="T0" fmla="*/ 9 w 86"/>
                  <a:gd name="T1" fmla="*/ 28 h 138"/>
                  <a:gd name="T2" fmla="*/ 8 w 86"/>
                  <a:gd name="T3" fmla="*/ 30 h 138"/>
                  <a:gd name="T4" fmla="*/ 4 w 86"/>
                  <a:gd name="T5" fmla="*/ 30 h 138"/>
                  <a:gd name="T6" fmla="*/ 3 w 86"/>
                  <a:gd name="T7" fmla="*/ 30 h 138"/>
                  <a:gd name="T8" fmla="*/ 4 w 86"/>
                  <a:gd name="T9" fmla="*/ 31 h 138"/>
                  <a:gd name="T10" fmla="*/ 12 w 86"/>
                  <a:gd name="T11" fmla="*/ 35 h 138"/>
                  <a:gd name="T12" fmla="*/ 15 w 86"/>
                  <a:gd name="T13" fmla="*/ 38 h 138"/>
                  <a:gd name="T14" fmla="*/ 15 w 86"/>
                  <a:gd name="T15" fmla="*/ 34 h 138"/>
                  <a:gd name="T16" fmla="*/ 12 w 86"/>
                  <a:gd name="T17" fmla="*/ 30 h 138"/>
                  <a:gd name="T18" fmla="*/ 12 w 86"/>
                  <a:gd name="T19" fmla="*/ 30 h 138"/>
                  <a:gd name="T20" fmla="*/ 12 w 86"/>
                  <a:gd name="T21" fmla="*/ 30 h 138"/>
                  <a:gd name="T22" fmla="*/ 12 w 86"/>
                  <a:gd name="T23" fmla="*/ 30 h 138"/>
                  <a:gd name="T24" fmla="*/ 4 w 86"/>
                  <a:gd name="T25" fmla="*/ 3 h 138"/>
                  <a:gd name="T26" fmla="*/ 5 w 86"/>
                  <a:gd name="T27" fmla="*/ 0 h 138"/>
                  <a:gd name="T28" fmla="*/ 3 w 86"/>
                  <a:gd name="T29" fmla="*/ 2 h 138"/>
                  <a:gd name="T30" fmla="*/ 1 w 86"/>
                  <a:gd name="T31" fmla="*/ 3 h 138"/>
                  <a:gd name="T32" fmla="*/ 0 w 86"/>
                  <a:gd name="T33" fmla="*/ 6 h 138"/>
                  <a:gd name="T34" fmla="*/ 3 w 86"/>
                  <a:gd name="T35" fmla="*/ 7 h 138"/>
                  <a:gd name="T36" fmla="*/ 4 w 86"/>
                  <a:gd name="T37" fmla="*/ 4 h 138"/>
                  <a:gd name="T38" fmla="*/ 4 w 86"/>
                  <a:gd name="T39" fmla="*/ 4 h 138"/>
                  <a:gd name="T40" fmla="*/ 4 w 86"/>
                  <a:gd name="T41" fmla="*/ 4 h 138"/>
                  <a:gd name="T42" fmla="*/ 4 w 86"/>
                  <a:gd name="T43" fmla="*/ 4 h 138"/>
                  <a:gd name="T44" fmla="*/ 57 w 86"/>
                  <a:gd name="T45" fmla="*/ 38 h 138"/>
                  <a:gd name="T46" fmla="*/ 56 w 86"/>
                  <a:gd name="T47" fmla="*/ 38 h 138"/>
                  <a:gd name="T48" fmla="*/ 57 w 86"/>
                  <a:gd name="T49" fmla="*/ 40 h 138"/>
                  <a:gd name="T50" fmla="*/ 60 w 86"/>
                  <a:gd name="T51" fmla="*/ 42 h 138"/>
                  <a:gd name="T52" fmla="*/ 61 w 86"/>
                  <a:gd name="T53" fmla="*/ 40 h 138"/>
                  <a:gd name="T54" fmla="*/ 57 w 86"/>
                  <a:gd name="T55" fmla="*/ 38 h 138"/>
                  <a:gd name="T56" fmla="*/ 57 w 86"/>
                  <a:gd name="T57" fmla="*/ 38 h 138"/>
                  <a:gd name="T58" fmla="*/ 57 w 86"/>
                  <a:gd name="T59" fmla="*/ 38 h 138"/>
                  <a:gd name="T60" fmla="*/ 57 w 86"/>
                  <a:gd name="T61" fmla="*/ 38 h 138"/>
                  <a:gd name="T62" fmla="*/ 85 w 86"/>
                  <a:gd name="T63" fmla="*/ 136 h 138"/>
                  <a:gd name="T64" fmla="*/ 85 w 86"/>
                  <a:gd name="T65" fmla="*/ 131 h 138"/>
                  <a:gd name="T66" fmla="*/ 85 w 86"/>
                  <a:gd name="T67" fmla="*/ 138 h 138"/>
                  <a:gd name="T68" fmla="*/ 86 w 86"/>
                  <a:gd name="T69" fmla="*/ 138 h 138"/>
                  <a:gd name="T70" fmla="*/ 85 w 86"/>
                  <a:gd name="T71" fmla="*/ 136 h 138"/>
                  <a:gd name="T72" fmla="*/ 85 w 86"/>
                  <a:gd name="T73" fmla="*/ 136 h 138"/>
                  <a:gd name="T74" fmla="*/ 85 w 86"/>
                  <a:gd name="T75" fmla="*/ 136 h 138"/>
                  <a:gd name="T76" fmla="*/ 85 w 86"/>
                  <a:gd name="T77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138">
                    <a:moveTo>
                      <a:pt x="12" y="30"/>
                    </a:moveTo>
                    <a:lnTo>
                      <a:pt x="9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8" y="31"/>
                    </a:lnTo>
                    <a:lnTo>
                      <a:pt x="12" y="35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4" y="4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57" y="38"/>
                    </a:moveTo>
                    <a:lnTo>
                      <a:pt x="57" y="38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8"/>
                    </a:lnTo>
                    <a:close/>
                    <a:moveTo>
                      <a:pt x="85" y="136"/>
                    </a:moveTo>
                    <a:lnTo>
                      <a:pt x="85" y="132"/>
                    </a:lnTo>
                    <a:lnTo>
                      <a:pt x="85" y="131"/>
                    </a:lnTo>
                    <a:lnTo>
                      <a:pt x="85" y="131"/>
                    </a:lnTo>
                    <a:lnTo>
                      <a:pt x="85" y="138"/>
                    </a:lnTo>
                    <a:lnTo>
                      <a:pt x="85" y="138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5" y="136"/>
                    </a:lnTo>
                    <a:lnTo>
                      <a:pt x="85" y="136"/>
                    </a:lnTo>
                    <a:lnTo>
                      <a:pt x="85" y="136"/>
                    </a:lnTo>
                    <a:lnTo>
                      <a:pt x="85" y="136"/>
                    </a:lnTo>
                    <a:lnTo>
                      <a:pt x="85" y="136"/>
                    </a:lnTo>
                    <a:lnTo>
                      <a:pt x="85" y="136"/>
                    </a:lnTo>
                    <a:lnTo>
                      <a:pt x="85" y="136"/>
                    </a:lnTo>
                    <a:lnTo>
                      <a:pt x="85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8" name="Freeform 187"/>
              <p:cNvSpPr>
                <a:spLocks noEditPoints="1"/>
              </p:cNvSpPr>
              <p:nvPr/>
            </p:nvSpPr>
            <p:spPr bwMode="auto">
              <a:xfrm>
                <a:off x="8980392" y="4566577"/>
                <a:ext cx="65573" cy="51395"/>
              </a:xfrm>
              <a:custGeom>
                <a:avLst/>
                <a:gdLst>
                  <a:gd name="T0" fmla="*/ 17 w 37"/>
                  <a:gd name="T1" fmla="*/ 20 h 29"/>
                  <a:gd name="T2" fmla="*/ 16 w 37"/>
                  <a:gd name="T3" fmla="*/ 20 h 29"/>
                  <a:gd name="T4" fmla="*/ 14 w 37"/>
                  <a:gd name="T5" fmla="*/ 18 h 29"/>
                  <a:gd name="T6" fmla="*/ 13 w 37"/>
                  <a:gd name="T7" fmla="*/ 18 h 29"/>
                  <a:gd name="T8" fmla="*/ 12 w 37"/>
                  <a:gd name="T9" fmla="*/ 18 h 29"/>
                  <a:gd name="T10" fmla="*/ 10 w 37"/>
                  <a:gd name="T11" fmla="*/ 18 h 29"/>
                  <a:gd name="T12" fmla="*/ 9 w 37"/>
                  <a:gd name="T13" fmla="*/ 18 h 29"/>
                  <a:gd name="T14" fmla="*/ 8 w 37"/>
                  <a:gd name="T15" fmla="*/ 18 h 29"/>
                  <a:gd name="T16" fmla="*/ 5 w 37"/>
                  <a:gd name="T17" fmla="*/ 20 h 29"/>
                  <a:gd name="T18" fmla="*/ 2 w 37"/>
                  <a:gd name="T19" fmla="*/ 21 h 29"/>
                  <a:gd name="T20" fmla="*/ 0 w 37"/>
                  <a:gd name="T21" fmla="*/ 25 h 29"/>
                  <a:gd name="T22" fmla="*/ 0 w 37"/>
                  <a:gd name="T23" fmla="*/ 26 h 29"/>
                  <a:gd name="T24" fmla="*/ 2 w 37"/>
                  <a:gd name="T25" fmla="*/ 28 h 29"/>
                  <a:gd name="T26" fmla="*/ 6 w 37"/>
                  <a:gd name="T27" fmla="*/ 28 h 29"/>
                  <a:gd name="T28" fmla="*/ 8 w 37"/>
                  <a:gd name="T29" fmla="*/ 29 h 29"/>
                  <a:gd name="T30" fmla="*/ 14 w 37"/>
                  <a:gd name="T31" fmla="*/ 29 h 29"/>
                  <a:gd name="T32" fmla="*/ 16 w 37"/>
                  <a:gd name="T33" fmla="*/ 28 h 29"/>
                  <a:gd name="T34" fmla="*/ 18 w 37"/>
                  <a:gd name="T35" fmla="*/ 28 h 29"/>
                  <a:gd name="T36" fmla="*/ 18 w 37"/>
                  <a:gd name="T37" fmla="*/ 26 h 29"/>
                  <a:gd name="T38" fmla="*/ 18 w 37"/>
                  <a:gd name="T39" fmla="*/ 21 h 29"/>
                  <a:gd name="T40" fmla="*/ 17 w 37"/>
                  <a:gd name="T41" fmla="*/ 20 h 29"/>
                  <a:gd name="T42" fmla="*/ 17 w 37"/>
                  <a:gd name="T43" fmla="*/ 20 h 29"/>
                  <a:gd name="T44" fmla="*/ 17 w 37"/>
                  <a:gd name="T45" fmla="*/ 20 h 29"/>
                  <a:gd name="T46" fmla="*/ 17 w 37"/>
                  <a:gd name="T47" fmla="*/ 20 h 29"/>
                  <a:gd name="T48" fmla="*/ 17 w 37"/>
                  <a:gd name="T49" fmla="*/ 20 h 29"/>
                  <a:gd name="T50" fmla="*/ 17 w 37"/>
                  <a:gd name="T51" fmla="*/ 20 h 29"/>
                  <a:gd name="T52" fmla="*/ 17 w 37"/>
                  <a:gd name="T53" fmla="*/ 20 h 29"/>
                  <a:gd name="T54" fmla="*/ 17 w 37"/>
                  <a:gd name="T55" fmla="*/ 20 h 29"/>
                  <a:gd name="T56" fmla="*/ 37 w 37"/>
                  <a:gd name="T57" fmla="*/ 1 h 29"/>
                  <a:gd name="T58" fmla="*/ 37 w 37"/>
                  <a:gd name="T59" fmla="*/ 0 h 29"/>
                  <a:gd name="T60" fmla="*/ 25 w 37"/>
                  <a:gd name="T61" fmla="*/ 4 h 29"/>
                  <a:gd name="T62" fmla="*/ 24 w 37"/>
                  <a:gd name="T63" fmla="*/ 4 h 29"/>
                  <a:gd name="T64" fmla="*/ 24 w 37"/>
                  <a:gd name="T65" fmla="*/ 4 h 29"/>
                  <a:gd name="T66" fmla="*/ 20 w 37"/>
                  <a:gd name="T67" fmla="*/ 8 h 29"/>
                  <a:gd name="T68" fmla="*/ 18 w 37"/>
                  <a:gd name="T69" fmla="*/ 8 h 29"/>
                  <a:gd name="T70" fmla="*/ 18 w 37"/>
                  <a:gd name="T71" fmla="*/ 9 h 29"/>
                  <a:gd name="T72" fmla="*/ 20 w 37"/>
                  <a:gd name="T73" fmla="*/ 9 h 29"/>
                  <a:gd name="T74" fmla="*/ 22 w 37"/>
                  <a:gd name="T75" fmla="*/ 12 h 29"/>
                  <a:gd name="T76" fmla="*/ 24 w 37"/>
                  <a:gd name="T77" fmla="*/ 10 h 29"/>
                  <a:gd name="T78" fmla="*/ 24 w 37"/>
                  <a:gd name="T79" fmla="*/ 10 h 29"/>
                  <a:gd name="T80" fmla="*/ 26 w 37"/>
                  <a:gd name="T81" fmla="*/ 10 h 29"/>
                  <a:gd name="T82" fmla="*/ 26 w 37"/>
                  <a:gd name="T83" fmla="*/ 9 h 29"/>
                  <a:gd name="T84" fmla="*/ 28 w 37"/>
                  <a:gd name="T85" fmla="*/ 8 h 29"/>
                  <a:gd name="T86" fmla="*/ 29 w 37"/>
                  <a:gd name="T87" fmla="*/ 8 h 29"/>
                  <a:gd name="T88" fmla="*/ 29 w 37"/>
                  <a:gd name="T89" fmla="*/ 9 h 29"/>
                  <a:gd name="T90" fmla="*/ 36 w 37"/>
                  <a:gd name="T91" fmla="*/ 9 h 29"/>
                  <a:gd name="T92" fmla="*/ 36 w 37"/>
                  <a:gd name="T93" fmla="*/ 4 h 29"/>
                  <a:gd name="T94" fmla="*/ 32 w 37"/>
                  <a:gd name="T95" fmla="*/ 8 h 29"/>
                  <a:gd name="T96" fmla="*/ 33 w 37"/>
                  <a:gd name="T97" fmla="*/ 4 h 29"/>
                  <a:gd name="T98" fmla="*/ 37 w 37"/>
                  <a:gd name="T99" fmla="*/ 1 h 29"/>
                  <a:gd name="T100" fmla="*/ 37 w 37"/>
                  <a:gd name="T101" fmla="*/ 1 h 29"/>
                  <a:gd name="T102" fmla="*/ 37 w 37"/>
                  <a:gd name="T103" fmla="*/ 1 h 29"/>
                  <a:gd name="T104" fmla="*/ 37 w 37"/>
                  <a:gd name="T105" fmla="*/ 1 h 29"/>
                  <a:gd name="T106" fmla="*/ 37 w 37"/>
                  <a:gd name="T107" fmla="*/ 1 h 29"/>
                  <a:gd name="T108" fmla="*/ 37 w 37"/>
                  <a:gd name="T109" fmla="*/ 1 h 29"/>
                  <a:gd name="T110" fmla="*/ 37 w 37"/>
                  <a:gd name="T111" fmla="*/ 1 h 29"/>
                  <a:gd name="T112" fmla="*/ 37 w 37"/>
                  <a:gd name="T1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" h="29">
                    <a:moveTo>
                      <a:pt x="17" y="20"/>
                    </a:moveTo>
                    <a:lnTo>
                      <a:pt x="16" y="20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4" y="29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7" y="20"/>
                    </a:lnTo>
                    <a:close/>
                    <a:moveTo>
                      <a:pt x="37" y="1"/>
                    </a:moveTo>
                    <a:lnTo>
                      <a:pt x="37" y="0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6" y="9"/>
                    </a:lnTo>
                    <a:lnTo>
                      <a:pt x="36" y="4"/>
                    </a:lnTo>
                    <a:lnTo>
                      <a:pt x="32" y="8"/>
                    </a:lnTo>
                    <a:lnTo>
                      <a:pt x="33" y="4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Freeform 188"/>
              <p:cNvSpPr>
                <a:spLocks noEditPoints="1"/>
              </p:cNvSpPr>
              <p:nvPr/>
            </p:nvSpPr>
            <p:spPr bwMode="auto">
              <a:xfrm>
                <a:off x="8723420" y="4531133"/>
                <a:ext cx="70889" cy="120511"/>
              </a:xfrm>
              <a:custGeom>
                <a:avLst/>
                <a:gdLst>
                  <a:gd name="T0" fmla="*/ 24 w 40"/>
                  <a:gd name="T1" fmla="*/ 13 h 68"/>
                  <a:gd name="T2" fmla="*/ 24 w 40"/>
                  <a:gd name="T3" fmla="*/ 13 h 68"/>
                  <a:gd name="T4" fmla="*/ 24 w 40"/>
                  <a:gd name="T5" fmla="*/ 16 h 68"/>
                  <a:gd name="T6" fmla="*/ 24 w 40"/>
                  <a:gd name="T7" fmla="*/ 16 h 68"/>
                  <a:gd name="T8" fmla="*/ 24 w 40"/>
                  <a:gd name="T9" fmla="*/ 16 h 68"/>
                  <a:gd name="T10" fmla="*/ 8 w 40"/>
                  <a:gd name="T11" fmla="*/ 4 h 68"/>
                  <a:gd name="T12" fmla="*/ 5 w 40"/>
                  <a:gd name="T13" fmla="*/ 5 h 68"/>
                  <a:gd name="T14" fmla="*/ 3 w 40"/>
                  <a:gd name="T15" fmla="*/ 3 h 68"/>
                  <a:gd name="T16" fmla="*/ 1 w 40"/>
                  <a:gd name="T17" fmla="*/ 0 h 68"/>
                  <a:gd name="T18" fmla="*/ 5 w 40"/>
                  <a:gd name="T19" fmla="*/ 10 h 68"/>
                  <a:gd name="T20" fmla="*/ 9 w 40"/>
                  <a:gd name="T21" fmla="*/ 9 h 68"/>
                  <a:gd name="T22" fmla="*/ 8 w 40"/>
                  <a:gd name="T23" fmla="*/ 5 h 68"/>
                  <a:gd name="T24" fmla="*/ 8 w 40"/>
                  <a:gd name="T25" fmla="*/ 5 h 68"/>
                  <a:gd name="T26" fmla="*/ 16 w 40"/>
                  <a:gd name="T27" fmla="*/ 20 h 68"/>
                  <a:gd name="T28" fmla="*/ 12 w 40"/>
                  <a:gd name="T29" fmla="*/ 16 h 68"/>
                  <a:gd name="T30" fmla="*/ 9 w 40"/>
                  <a:gd name="T31" fmla="*/ 17 h 68"/>
                  <a:gd name="T32" fmla="*/ 12 w 40"/>
                  <a:gd name="T33" fmla="*/ 26 h 68"/>
                  <a:gd name="T34" fmla="*/ 17 w 40"/>
                  <a:gd name="T35" fmla="*/ 22 h 68"/>
                  <a:gd name="T36" fmla="*/ 16 w 40"/>
                  <a:gd name="T37" fmla="*/ 20 h 68"/>
                  <a:gd name="T38" fmla="*/ 16 w 40"/>
                  <a:gd name="T39" fmla="*/ 20 h 68"/>
                  <a:gd name="T40" fmla="*/ 23 w 40"/>
                  <a:gd name="T41" fmla="*/ 20 h 68"/>
                  <a:gd name="T42" fmla="*/ 23 w 40"/>
                  <a:gd name="T43" fmla="*/ 18 h 68"/>
                  <a:gd name="T44" fmla="*/ 21 w 40"/>
                  <a:gd name="T45" fmla="*/ 20 h 68"/>
                  <a:gd name="T46" fmla="*/ 24 w 40"/>
                  <a:gd name="T47" fmla="*/ 21 h 68"/>
                  <a:gd name="T48" fmla="*/ 23 w 40"/>
                  <a:gd name="T49" fmla="*/ 20 h 68"/>
                  <a:gd name="T50" fmla="*/ 23 w 40"/>
                  <a:gd name="T51" fmla="*/ 20 h 68"/>
                  <a:gd name="T52" fmla="*/ 27 w 40"/>
                  <a:gd name="T53" fmla="*/ 40 h 68"/>
                  <a:gd name="T54" fmla="*/ 24 w 40"/>
                  <a:gd name="T55" fmla="*/ 42 h 68"/>
                  <a:gd name="T56" fmla="*/ 27 w 40"/>
                  <a:gd name="T57" fmla="*/ 44 h 68"/>
                  <a:gd name="T58" fmla="*/ 27 w 40"/>
                  <a:gd name="T59" fmla="*/ 40 h 68"/>
                  <a:gd name="T60" fmla="*/ 27 w 40"/>
                  <a:gd name="T61" fmla="*/ 40 h 68"/>
                  <a:gd name="T62" fmla="*/ 27 w 40"/>
                  <a:gd name="T63" fmla="*/ 40 h 68"/>
                  <a:gd name="T64" fmla="*/ 36 w 40"/>
                  <a:gd name="T65" fmla="*/ 54 h 68"/>
                  <a:gd name="T66" fmla="*/ 35 w 40"/>
                  <a:gd name="T67" fmla="*/ 54 h 68"/>
                  <a:gd name="T68" fmla="*/ 37 w 40"/>
                  <a:gd name="T69" fmla="*/ 58 h 68"/>
                  <a:gd name="T70" fmla="*/ 36 w 40"/>
                  <a:gd name="T71" fmla="*/ 56 h 68"/>
                  <a:gd name="T72" fmla="*/ 36 w 40"/>
                  <a:gd name="T73" fmla="*/ 56 h 68"/>
                  <a:gd name="T74" fmla="*/ 36 w 40"/>
                  <a:gd name="T75" fmla="*/ 56 h 68"/>
                  <a:gd name="T76" fmla="*/ 37 w 40"/>
                  <a:gd name="T77" fmla="*/ 66 h 68"/>
                  <a:gd name="T78" fmla="*/ 39 w 40"/>
                  <a:gd name="T79" fmla="*/ 68 h 68"/>
                  <a:gd name="T80" fmla="*/ 39 w 40"/>
                  <a:gd name="T81" fmla="*/ 65 h 68"/>
                  <a:gd name="T82" fmla="*/ 39 w 40"/>
                  <a:gd name="T83" fmla="*/ 65 h 68"/>
                  <a:gd name="T84" fmla="*/ 39 w 40"/>
                  <a:gd name="T85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" h="68">
                    <a:moveTo>
                      <a:pt x="24" y="16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8" y="5"/>
                    </a:moveTo>
                    <a:lnTo>
                      <a:pt x="8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16" y="20"/>
                    </a:moveTo>
                    <a:lnTo>
                      <a:pt x="13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close/>
                    <a:moveTo>
                      <a:pt x="23" y="20"/>
                    </a:moveTo>
                    <a:lnTo>
                      <a:pt x="23" y="17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27" y="40"/>
                    </a:moveTo>
                    <a:lnTo>
                      <a:pt x="25" y="40"/>
                    </a:lnTo>
                    <a:lnTo>
                      <a:pt x="25" y="41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7" y="44"/>
                    </a:lnTo>
                    <a:lnTo>
                      <a:pt x="28" y="42"/>
                    </a:lnTo>
                    <a:lnTo>
                      <a:pt x="28" y="41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close/>
                    <a:moveTo>
                      <a:pt x="36" y="56"/>
                    </a:moveTo>
                    <a:lnTo>
                      <a:pt x="36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7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close/>
                    <a:moveTo>
                      <a:pt x="39" y="65"/>
                    </a:moveTo>
                    <a:lnTo>
                      <a:pt x="37" y="65"/>
                    </a:lnTo>
                    <a:lnTo>
                      <a:pt x="37" y="66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9" y="68"/>
                    </a:lnTo>
                    <a:lnTo>
                      <a:pt x="40" y="66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0" name="Freeform 189"/>
              <p:cNvSpPr>
                <a:spLocks noEditPoints="1"/>
              </p:cNvSpPr>
              <p:nvPr/>
            </p:nvSpPr>
            <p:spPr bwMode="auto">
              <a:xfrm>
                <a:off x="8666709" y="4667594"/>
                <a:ext cx="93928" cy="56711"/>
              </a:xfrm>
              <a:custGeom>
                <a:avLst/>
                <a:gdLst>
                  <a:gd name="T0" fmla="*/ 35 w 53"/>
                  <a:gd name="T1" fmla="*/ 26 h 32"/>
                  <a:gd name="T2" fmla="*/ 29 w 53"/>
                  <a:gd name="T3" fmla="*/ 21 h 32"/>
                  <a:gd name="T4" fmla="*/ 24 w 53"/>
                  <a:gd name="T5" fmla="*/ 20 h 32"/>
                  <a:gd name="T6" fmla="*/ 23 w 53"/>
                  <a:gd name="T7" fmla="*/ 18 h 32"/>
                  <a:gd name="T8" fmla="*/ 20 w 53"/>
                  <a:gd name="T9" fmla="*/ 16 h 32"/>
                  <a:gd name="T10" fmla="*/ 17 w 53"/>
                  <a:gd name="T11" fmla="*/ 13 h 32"/>
                  <a:gd name="T12" fmla="*/ 16 w 53"/>
                  <a:gd name="T13" fmla="*/ 10 h 32"/>
                  <a:gd name="T14" fmla="*/ 11 w 53"/>
                  <a:gd name="T15" fmla="*/ 6 h 32"/>
                  <a:gd name="T16" fmla="*/ 9 w 53"/>
                  <a:gd name="T17" fmla="*/ 4 h 32"/>
                  <a:gd name="T18" fmla="*/ 4 w 53"/>
                  <a:gd name="T19" fmla="*/ 1 h 32"/>
                  <a:gd name="T20" fmla="*/ 0 w 53"/>
                  <a:gd name="T21" fmla="*/ 0 h 32"/>
                  <a:gd name="T22" fmla="*/ 0 w 53"/>
                  <a:gd name="T23" fmla="*/ 2 h 32"/>
                  <a:gd name="T24" fmla="*/ 3 w 53"/>
                  <a:gd name="T25" fmla="*/ 6 h 32"/>
                  <a:gd name="T26" fmla="*/ 5 w 53"/>
                  <a:gd name="T27" fmla="*/ 10 h 32"/>
                  <a:gd name="T28" fmla="*/ 13 w 53"/>
                  <a:gd name="T29" fmla="*/ 18 h 32"/>
                  <a:gd name="T30" fmla="*/ 16 w 53"/>
                  <a:gd name="T31" fmla="*/ 21 h 32"/>
                  <a:gd name="T32" fmla="*/ 19 w 53"/>
                  <a:gd name="T33" fmla="*/ 21 h 32"/>
                  <a:gd name="T34" fmla="*/ 21 w 53"/>
                  <a:gd name="T35" fmla="*/ 24 h 32"/>
                  <a:gd name="T36" fmla="*/ 23 w 53"/>
                  <a:gd name="T37" fmla="*/ 24 h 32"/>
                  <a:gd name="T38" fmla="*/ 25 w 53"/>
                  <a:gd name="T39" fmla="*/ 25 h 32"/>
                  <a:gd name="T40" fmla="*/ 27 w 53"/>
                  <a:gd name="T41" fmla="*/ 26 h 32"/>
                  <a:gd name="T42" fmla="*/ 28 w 53"/>
                  <a:gd name="T43" fmla="*/ 28 h 32"/>
                  <a:gd name="T44" fmla="*/ 31 w 53"/>
                  <a:gd name="T45" fmla="*/ 29 h 32"/>
                  <a:gd name="T46" fmla="*/ 33 w 53"/>
                  <a:gd name="T47" fmla="*/ 30 h 32"/>
                  <a:gd name="T48" fmla="*/ 36 w 53"/>
                  <a:gd name="T49" fmla="*/ 32 h 32"/>
                  <a:gd name="T50" fmla="*/ 37 w 53"/>
                  <a:gd name="T51" fmla="*/ 30 h 32"/>
                  <a:gd name="T52" fmla="*/ 39 w 53"/>
                  <a:gd name="T53" fmla="*/ 30 h 32"/>
                  <a:gd name="T54" fmla="*/ 36 w 53"/>
                  <a:gd name="T55" fmla="*/ 26 h 32"/>
                  <a:gd name="T56" fmla="*/ 36 w 53"/>
                  <a:gd name="T57" fmla="*/ 26 h 32"/>
                  <a:gd name="T58" fmla="*/ 36 w 53"/>
                  <a:gd name="T59" fmla="*/ 26 h 32"/>
                  <a:gd name="T60" fmla="*/ 36 w 53"/>
                  <a:gd name="T61" fmla="*/ 26 h 32"/>
                  <a:gd name="T62" fmla="*/ 43 w 53"/>
                  <a:gd name="T63" fmla="*/ 10 h 32"/>
                  <a:gd name="T64" fmla="*/ 41 w 53"/>
                  <a:gd name="T65" fmla="*/ 9 h 32"/>
                  <a:gd name="T66" fmla="*/ 40 w 53"/>
                  <a:gd name="T67" fmla="*/ 9 h 32"/>
                  <a:gd name="T68" fmla="*/ 40 w 53"/>
                  <a:gd name="T69" fmla="*/ 10 h 32"/>
                  <a:gd name="T70" fmla="*/ 43 w 53"/>
                  <a:gd name="T71" fmla="*/ 16 h 32"/>
                  <a:gd name="T72" fmla="*/ 44 w 53"/>
                  <a:gd name="T73" fmla="*/ 13 h 32"/>
                  <a:gd name="T74" fmla="*/ 43 w 53"/>
                  <a:gd name="T75" fmla="*/ 10 h 32"/>
                  <a:gd name="T76" fmla="*/ 43 w 53"/>
                  <a:gd name="T77" fmla="*/ 10 h 32"/>
                  <a:gd name="T78" fmla="*/ 43 w 53"/>
                  <a:gd name="T79" fmla="*/ 10 h 32"/>
                  <a:gd name="T80" fmla="*/ 43 w 53"/>
                  <a:gd name="T81" fmla="*/ 10 h 32"/>
                  <a:gd name="T82" fmla="*/ 43 w 53"/>
                  <a:gd name="T83" fmla="*/ 10 h 32"/>
                  <a:gd name="T84" fmla="*/ 53 w 53"/>
                  <a:gd name="T85" fmla="*/ 18 h 32"/>
                  <a:gd name="T86" fmla="*/ 51 w 53"/>
                  <a:gd name="T87" fmla="*/ 17 h 32"/>
                  <a:gd name="T88" fmla="*/ 52 w 53"/>
                  <a:gd name="T89" fmla="*/ 20 h 32"/>
                  <a:gd name="T90" fmla="*/ 53 w 53"/>
                  <a:gd name="T91" fmla="*/ 21 h 32"/>
                  <a:gd name="T92" fmla="*/ 53 w 53"/>
                  <a:gd name="T93" fmla="*/ 18 h 32"/>
                  <a:gd name="T94" fmla="*/ 53 w 53"/>
                  <a:gd name="T95" fmla="*/ 18 h 32"/>
                  <a:gd name="T96" fmla="*/ 53 w 53"/>
                  <a:gd name="T97" fmla="*/ 18 h 32"/>
                  <a:gd name="T98" fmla="*/ 53 w 53"/>
                  <a:gd name="T9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3" h="32">
                    <a:moveTo>
                      <a:pt x="36" y="26"/>
                    </a:moveTo>
                    <a:lnTo>
                      <a:pt x="35" y="26"/>
                    </a:lnTo>
                    <a:lnTo>
                      <a:pt x="33" y="25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close/>
                    <a:moveTo>
                      <a:pt x="43" y="10"/>
                    </a:moveTo>
                    <a:lnTo>
                      <a:pt x="43" y="9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3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close/>
                    <a:moveTo>
                      <a:pt x="53" y="18"/>
                    </a:moveTo>
                    <a:lnTo>
                      <a:pt x="53" y="18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0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7202857" y="3871868"/>
                <a:ext cx="267605" cy="194944"/>
              </a:xfrm>
              <a:custGeom>
                <a:avLst/>
                <a:gdLst>
                  <a:gd name="T0" fmla="*/ 146 w 151"/>
                  <a:gd name="T1" fmla="*/ 29 h 110"/>
                  <a:gd name="T2" fmla="*/ 141 w 151"/>
                  <a:gd name="T3" fmla="*/ 27 h 110"/>
                  <a:gd name="T4" fmla="*/ 134 w 151"/>
                  <a:gd name="T5" fmla="*/ 21 h 110"/>
                  <a:gd name="T6" fmla="*/ 133 w 151"/>
                  <a:gd name="T7" fmla="*/ 20 h 110"/>
                  <a:gd name="T8" fmla="*/ 128 w 151"/>
                  <a:gd name="T9" fmla="*/ 20 h 110"/>
                  <a:gd name="T10" fmla="*/ 125 w 151"/>
                  <a:gd name="T11" fmla="*/ 16 h 110"/>
                  <a:gd name="T12" fmla="*/ 125 w 151"/>
                  <a:gd name="T13" fmla="*/ 11 h 110"/>
                  <a:gd name="T14" fmla="*/ 120 w 151"/>
                  <a:gd name="T15" fmla="*/ 7 h 110"/>
                  <a:gd name="T16" fmla="*/ 112 w 151"/>
                  <a:gd name="T17" fmla="*/ 8 h 110"/>
                  <a:gd name="T18" fmla="*/ 110 w 151"/>
                  <a:gd name="T19" fmla="*/ 0 h 110"/>
                  <a:gd name="T20" fmla="*/ 102 w 151"/>
                  <a:gd name="T21" fmla="*/ 13 h 110"/>
                  <a:gd name="T22" fmla="*/ 94 w 151"/>
                  <a:gd name="T23" fmla="*/ 27 h 110"/>
                  <a:gd name="T24" fmla="*/ 92 w 151"/>
                  <a:gd name="T25" fmla="*/ 29 h 110"/>
                  <a:gd name="T26" fmla="*/ 93 w 151"/>
                  <a:gd name="T27" fmla="*/ 33 h 110"/>
                  <a:gd name="T28" fmla="*/ 88 w 151"/>
                  <a:gd name="T29" fmla="*/ 37 h 110"/>
                  <a:gd name="T30" fmla="*/ 86 w 151"/>
                  <a:gd name="T31" fmla="*/ 40 h 110"/>
                  <a:gd name="T32" fmla="*/ 89 w 151"/>
                  <a:gd name="T33" fmla="*/ 44 h 110"/>
                  <a:gd name="T34" fmla="*/ 84 w 151"/>
                  <a:gd name="T35" fmla="*/ 41 h 110"/>
                  <a:gd name="T36" fmla="*/ 81 w 151"/>
                  <a:gd name="T37" fmla="*/ 40 h 110"/>
                  <a:gd name="T38" fmla="*/ 81 w 151"/>
                  <a:gd name="T39" fmla="*/ 51 h 110"/>
                  <a:gd name="T40" fmla="*/ 76 w 151"/>
                  <a:gd name="T41" fmla="*/ 52 h 110"/>
                  <a:gd name="T42" fmla="*/ 72 w 151"/>
                  <a:gd name="T43" fmla="*/ 47 h 110"/>
                  <a:gd name="T44" fmla="*/ 68 w 151"/>
                  <a:gd name="T45" fmla="*/ 44 h 110"/>
                  <a:gd name="T46" fmla="*/ 57 w 151"/>
                  <a:gd name="T47" fmla="*/ 64 h 110"/>
                  <a:gd name="T48" fmla="*/ 45 w 151"/>
                  <a:gd name="T49" fmla="*/ 73 h 110"/>
                  <a:gd name="T50" fmla="*/ 28 w 151"/>
                  <a:gd name="T51" fmla="*/ 81 h 110"/>
                  <a:gd name="T52" fmla="*/ 24 w 151"/>
                  <a:gd name="T53" fmla="*/ 86 h 110"/>
                  <a:gd name="T54" fmla="*/ 24 w 151"/>
                  <a:gd name="T55" fmla="*/ 90 h 110"/>
                  <a:gd name="T56" fmla="*/ 24 w 151"/>
                  <a:gd name="T57" fmla="*/ 97 h 110"/>
                  <a:gd name="T58" fmla="*/ 23 w 151"/>
                  <a:gd name="T59" fmla="*/ 101 h 110"/>
                  <a:gd name="T60" fmla="*/ 15 w 151"/>
                  <a:gd name="T61" fmla="*/ 97 h 110"/>
                  <a:gd name="T62" fmla="*/ 11 w 151"/>
                  <a:gd name="T63" fmla="*/ 96 h 110"/>
                  <a:gd name="T64" fmla="*/ 1 w 151"/>
                  <a:gd name="T65" fmla="*/ 94 h 110"/>
                  <a:gd name="T66" fmla="*/ 0 w 151"/>
                  <a:gd name="T67" fmla="*/ 94 h 110"/>
                  <a:gd name="T68" fmla="*/ 11 w 151"/>
                  <a:gd name="T69" fmla="*/ 109 h 110"/>
                  <a:gd name="T70" fmla="*/ 19 w 151"/>
                  <a:gd name="T71" fmla="*/ 110 h 110"/>
                  <a:gd name="T72" fmla="*/ 31 w 151"/>
                  <a:gd name="T73" fmla="*/ 109 h 110"/>
                  <a:gd name="T74" fmla="*/ 41 w 151"/>
                  <a:gd name="T75" fmla="*/ 101 h 110"/>
                  <a:gd name="T76" fmla="*/ 51 w 151"/>
                  <a:gd name="T77" fmla="*/ 97 h 110"/>
                  <a:gd name="T78" fmla="*/ 63 w 151"/>
                  <a:gd name="T79" fmla="*/ 104 h 110"/>
                  <a:gd name="T80" fmla="*/ 72 w 151"/>
                  <a:gd name="T81" fmla="*/ 101 h 110"/>
                  <a:gd name="T82" fmla="*/ 80 w 151"/>
                  <a:gd name="T83" fmla="*/ 101 h 110"/>
                  <a:gd name="T84" fmla="*/ 84 w 151"/>
                  <a:gd name="T85" fmla="*/ 92 h 110"/>
                  <a:gd name="T86" fmla="*/ 84 w 151"/>
                  <a:gd name="T87" fmla="*/ 84 h 110"/>
                  <a:gd name="T88" fmla="*/ 88 w 151"/>
                  <a:gd name="T89" fmla="*/ 75 h 110"/>
                  <a:gd name="T90" fmla="*/ 93 w 151"/>
                  <a:gd name="T91" fmla="*/ 68 h 110"/>
                  <a:gd name="T92" fmla="*/ 94 w 151"/>
                  <a:gd name="T93" fmla="*/ 57 h 110"/>
                  <a:gd name="T94" fmla="*/ 101 w 151"/>
                  <a:gd name="T95" fmla="*/ 48 h 110"/>
                  <a:gd name="T96" fmla="*/ 108 w 151"/>
                  <a:gd name="T97" fmla="*/ 47 h 110"/>
                  <a:gd name="T98" fmla="*/ 117 w 151"/>
                  <a:gd name="T99" fmla="*/ 48 h 110"/>
                  <a:gd name="T100" fmla="*/ 121 w 151"/>
                  <a:gd name="T101" fmla="*/ 51 h 110"/>
                  <a:gd name="T102" fmla="*/ 128 w 151"/>
                  <a:gd name="T103" fmla="*/ 51 h 110"/>
                  <a:gd name="T104" fmla="*/ 137 w 151"/>
                  <a:gd name="T105" fmla="*/ 48 h 110"/>
                  <a:gd name="T106" fmla="*/ 142 w 151"/>
                  <a:gd name="T107" fmla="*/ 47 h 110"/>
                  <a:gd name="T108" fmla="*/ 138 w 151"/>
                  <a:gd name="T109" fmla="*/ 43 h 110"/>
                  <a:gd name="T110" fmla="*/ 137 w 151"/>
                  <a:gd name="T111" fmla="*/ 37 h 110"/>
                  <a:gd name="T112" fmla="*/ 150 w 151"/>
                  <a:gd name="T113" fmla="*/ 33 h 110"/>
                  <a:gd name="T114" fmla="*/ 150 w 151"/>
                  <a:gd name="T115" fmla="*/ 29 h 110"/>
                  <a:gd name="T116" fmla="*/ 150 w 151"/>
                  <a:gd name="T117" fmla="*/ 29 h 110"/>
                  <a:gd name="T118" fmla="*/ 150 w 151"/>
                  <a:gd name="T119" fmla="*/ 2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10">
                    <a:moveTo>
                      <a:pt x="150" y="29"/>
                    </a:moveTo>
                    <a:lnTo>
                      <a:pt x="149" y="29"/>
                    </a:lnTo>
                    <a:lnTo>
                      <a:pt x="146" y="29"/>
                    </a:lnTo>
                    <a:lnTo>
                      <a:pt x="145" y="27"/>
                    </a:lnTo>
                    <a:lnTo>
                      <a:pt x="142" y="25"/>
                    </a:lnTo>
                    <a:lnTo>
                      <a:pt x="141" y="27"/>
                    </a:lnTo>
                    <a:lnTo>
                      <a:pt x="138" y="24"/>
                    </a:lnTo>
                    <a:lnTo>
                      <a:pt x="137" y="21"/>
                    </a:lnTo>
                    <a:lnTo>
                      <a:pt x="134" y="21"/>
                    </a:lnTo>
                    <a:lnTo>
                      <a:pt x="132" y="24"/>
                    </a:lnTo>
                    <a:lnTo>
                      <a:pt x="129" y="21"/>
                    </a:lnTo>
                    <a:lnTo>
                      <a:pt x="133" y="20"/>
                    </a:lnTo>
                    <a:lnTo>
                      <a:pt x="132" y="17"/>
                    </a:lnTo>
                    <a:lnTo>
                      <a:pt x="129" y="17"/>
                    </a:lnTo>
                    <a:lnTo>
                      <a:pt x="128" y="20"/>
                    </a:lnTo>
                    <a:lnTo>
                      <a:pt x="121" y="21"/>
                    </a:lnTo>
                    <a:lnTo>
                      <a:pt x="125" y="20"/>
                    </a:lnTo>
                    <a:lnTo>
                      <a:pt x="125" y="16"/>
                    </a:lnTo>
                    <a:lnTo>
                      <a:pt x="125" y="13"/>
                    </a:lnTo>
                    <a:lnTo>
                      <a:pt x="128" y="12"/>
                    </a:lnTo>
                    <a:lnTo>
                      <a:pt x="125" y="11"/>
                    </a:lnTo>
                    <a:lnTo>
                      <a:pt x="124" y="7"/>
                    </a:lnTo>
                    <a:lnTo>
                      <a:pt x="121" y="8"/>
                    </a:lnTo>
                    <a:lnTo>
                      <a:pt x="120" y="7"/>
                    </a:lnTo>
                    <a:lnTo>
                      <a:pt x="116" y="0"/>
                    </a:lnTo>
                    <a:lnTo>
                      <a:pt x="114" y="4"/>
                    </a:lnTo>
                    <a:lnTo>
                      <a:pt x="112" y="8"/>
                    </a:lnTo>
                    <a:lnTo>
                      <a:pt x="112" y="4"/>
                    </a:lnTo>
                    <a:lnTo>
                      <a:pt x="112" y="3"/>
                    </a:lnTo>
                    <a:lnTo>
                      <a:pt x="110" y="0"/>
                    </a:lnTo>
                    <a:lnTo>
                      <a:pt x="108" y="4"/>
                    </a:lnTo>
                    <a:lnTo>
                      <a:pt x="106" y="11"/>
                    </a:lnTo>
                    <a:lnTo>
                      <a:pt x="102" y="13"/>
                    </a:lnTo>
                    <a:lnTo>
                      <a:pt x="101" y="16"/>
                    </a:lnTo>
                    <a:lnTo>
                      <a:pt x="98" y="24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2" y="29"/>
                    </a:lnTo>
                    <a:lnTo>
                      <a:pt x="89" y="31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5" y="39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9" y="43"/>
                    </a:lnTo>
                    <a:lnTo>
                      <a:pt x="89" y="44"/>
                    </a:lnTo>
                    <a:lnTo>
                      <a:pt x="89" y="48"/>
                    </a:lnTo>
                    <a:lnTo>
                      <a:pt x="85" y="47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44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76" y="52"/>
                    </a:lnTo>
                    <a:lnTo>
                      <a:pt x="74" y="51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70" y="44"/>
                    </a:lnTo>
                    <a:lnTo>
                      <a:pt x="68" y="44"/>
                    </a:lnTo>
                    <a:lnTo>
                      <a:pt x="66" y="52"/>
                    </a:lnTo>
                    <a:lnTo>
                      <a:pt x="61" y="57"/>
                    </a:lnTo>
                    <a:lnTo>
                      <a:pt x="57" y="64"/>
                    </a:lnTo>
                    <a:lnTo>
                      <a:pt x="55" y="68"/>
                    </a:lnTo>
                    <a:lnTo>
                      <a:pt x="53" y="69"/>
                    </a:lnTo>
                    <a:lnTo>
                      <a:pt x="45" y="73"/>
                    </a:lnTo>
                    <a:lnTo>
                      <a:pt x="36" y="75"/>
                    </a:lnTo>
                    <a:lnTo>
                      <a:pt x="28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24" y="84"/>
                    </a:lnTo>
                    <a:lnTo>
                      <a:pt x="24" y="86"/>
                    </a:lnTo>
                    <a:lnTo>
                      <a:pt x="24" y="88"/>
                    </a:lnTo>
                    <a:lnTo>
                      <a:pt x="27" y="88"/>
                    </a:lnTo>
                    <a:lnTo>
                      <a:pt x="24" y="90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7"/>
                    </a:lnTo>
                    <a:lnTo>
                      <a:pt x="23" y="97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0" y="100"/>
                    </a:lnTo>
                    <a:lnTo>
                      <a:pt x="17" y="100"/>
                    </a:lnTo>
                    <a:lnTo>
                      <a:pt x="15" y="97"/>
                    </a:lnTo>
                    <a:lnTo>
                      <a:pt x="13" y="96"/>
                    </a:lnTo>
                    <a:lnTo>
                      <a:pt x="11" y="94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100"/>
                    </a:lnTo>
                    <a:lnTo>
                      <a:pt x="7" y="105"/>
                    </a:lnTo>
                    <a:lnTo>
                      <a:pt x="11" y="109"/>
                    </a:lnTo>
                    <a:lnTo>
                      <a:pt x="15" y="110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23" y="109"/>
                    </a:lnTo>
                    <a:lnTo>
                      <a:pt x="27" y="108"/>
                    </a:lnTo>
                    <a:lnTo>
                      <a:pt x="31" y="109"/>
                    </a:lnTo>
                    <a:lnTo>
                      <a:pt x="36" y="109"/>
                    </a:lnTo>
                    <a:lnTo>
                      <a:pt x="40" y="105"/>
                    </a:lnTo>
                    <a:lnTo>
                      <a:pt x="41" y="101"/>
                    </a:lnTo>
                    <a:lnTo>
                      <a:pt x="44" y="100"/>
                    </a:lnTo>
                    <a:lnTo>
                      <a:pt x="48" y="97"/>
                    </a:lnTo>
                    <a:lnTo>
                      <a:pt x="51" y="97"/>
                    </a:lnTo>
                    <a:lnTo>
                      <a:pt x="53" y="100"/>
                    </a:lnTo>
                    <a:lnTo>
                      <a:pt x="57" y="101"/>
                    </a:lnTo>
                    <a:lnTo>
                      <a:pt x="63" y="104"/>
                    </a:lnTo>
                    <a:lnTo>
                      <a:pt x="66" y="104"/>
                    </a:lnTo>
                    <a:lnTo>
                      <a:pt x="70" y="101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7" y="100"/>
                    </a:lnTo>
                    <a:lnTo>
                      <a:pt x="80" y="101"/>
                    </a:lnTo>
                    <a:lnTo>
                      <a:pt x="80" y="97"/>
                    </a:lnTo>
                    <a:lnTo>
                      <a:pt x="81" y="96"/>
                    </a:lnTo>
                    <a:lnTo>
                      <a:pt x="84" y="92"/>
                    </a:lnTo>
                    <a:lnTo>
                      <a:pt x="84" y="90"/>
                    </a:lnTo>
                    <a:lnTo>
                      <a:pt x="84" y="86"/>
                    </a:lnTo>
                    <a:lnTo>
                      <a:pt x="84" y="84"/>
                    </a:lnTo>
                    <a:lnTo>
                      <a:pt x="89" y="81"/>
                    </a:lnTo>
                    <a:lnTo>
                      <a:pt x="88" y="77"/>
                    </a:lnTo>
                    <a:lnTo>
                      <a:pt x="88" y="75"/>
                    </a:lnTo>
                    <a:lnTo>
                      <a:pt x="89" y="73"/>
                    </a:lnTo>
                    <a:lnTo>
                      <a:pt x="93" y="71"/>
                    </a:lnTo>
                    <a:lnTo>
                      <a:pt x="93" y="68"/>
                    </a:lnTo>
                    <a:lnTo>
                      <a:pt x="94" y="65"/>
                    </a:lnTo>
                    <a:lnTo>
                      <a:pt x="94" y="64"/>
                    </a:lnTo>
                    <a:lnTo>
                      <a:pt x="94" y="57"/>
                    </a:lnTo>
                    <a:lnTo>
                      <a:pt x="97" y="51"/>
                    </a:lnTo>
                    <a:lnTo>
                      <a:pt x="98" y="48"/>
                    </a:lnTo>
                    <a:lnTo>
                      <a:pt x="101" y="48"/>
                    </a:lnTo>
                    <a:lnTo>
                      <a:pt x="105" y="48"/>
                    </a:lnTo>
                    <a:lnTo>
                      <a:pt x="108" y="48"/>
                    </a:lnTo>
                    <a:lnTo>
                      <a:pt x="108" y="47"/>
                    </a:lnTo>
                    <a:lnTo>
                      <a:pt x="112" y="48"/>
                    </a:lnTo>
                    <a:lnTo>
                      <a:pt x="116" y="48"/>
                    </a:lnTo>
                    <a:lnTo>
                      <a:pt x="117" y="48"/>
                    </a:lnTo>
                    <a:lnTo>
                      <a:pt x="118" y="48"/>
                    </a:lnTo>
                    <a:lnTo>
                      <a:pt x="120" y="51"/>
                    </a:lnTo>
                    <a:lnTo>
                      <a:pt x="121" y="51"/>
                    </a:lnTo>
                    <a:lnTo>
                      <a:pt x="124" y="51"/>
                    </a:lnTo>
                    <a:lnTo>
                      <a:pt x="128" y="52"/>
                    </a:lnTo>
                    <a:lnTo>
                      <a:pt x="128" y="51"/>
                    </a:lnTo>
                    <a:lnTo>
                      <a:pt x="128" y="47"/>
                    </a:lnTo>
                    <a:lnTo>
                      <a:pt x="132" y="51"/>
                    </a:lnTo>
                    <a:lnTo>
                      <a:pt x="137" y="48"/>
                    </a:lnTo>
                    <a:lnTo>
                      <a:pt x="141" y="48"/>
                    </a:lnTo>
                    <a:lnTo>
                      <a:pt x="142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1" y="44"/>
                    </a:lnTo>
                    <a:lnTo>
                      <a:pt x="138" y="43"/>
                    </a:lnTo>
                    <a:lnTo>
                      <a:pt x="134" y="40"/>
                    </a:lnTo>
                    <a:lnTo>
                      <a:pt x="134" y="37"/>
                    </a:lnTo>
                    <a:lnTo>
                      <a:pt x="137" y="37"/>
                    </a:lnTo>
                    <a:lnTo>
                      <a:pt x="142" y="37"/>
                    </a:lnTo>
                    <a:lnTo>
                      <a:pt x="149" y="35"/>
                    </a:lnTo>
                    <a:lnTo>
                      <a:pt x="150" y="33"/>
                    </a:lnTo>
                    <a:lnTo>
                      <a:pt x="151" y="31"/>
                    </a:lnTo>
                    <a:lnTo>
                      <a:pt x="151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7326912" y="3937441"/>
                <a:ext cx="33673" cy="28355"/>
              </a:xfrm>
              <a:custGeom>
                <a:avLst/>
                <a:gdLst>
                  <a:gd name="T0" fmla="*/ 2 w 19"/>
                  <a:gd name="T1" fmla="*/ 10 h 16"/>
                  <a:gd name="T2" fmla="*/ 2 w 19"/>
                  <a:gd name="T3" fmla="*/ 11 h 16"/>
                  <a:gd name="T4" fmla="*/ 4 w 19"/>
                  <a:gd name="T5" fmla="*/ 14 h 16"/>
                  <a:gd name="T6" fmla="*/ 6 w 19"/>
                  <a:gd name="T7" fmla="*/ 15 h 16"/>
                  <a:gd name="T8" fmla="*/ 10 w 19"/>
                  <a:gd name="T9" fmla="*/ 16 h 16"/>
                  <a:gd name="T10" fmla="*/ 11 w 19"/>
                  <a:gd name="T11" fmla="*/ 16 h 16"/>
                  <a:gd name="T12" fmla="*/ 11 w 19"/>
                  <a:gd name="T13" fmla="*/ 14 h 16"/>
                  <a:gd name="T14" fmla="*/ 11 w 19"/>
                  <a:gd name="T15" fmla="*/ 7 h 16"/>
                  <a:gd name="T16" fmla="*/ 11 w 19"/>
                  <a:gd name="T17" fmla="*/ 7 h 16"/>
                  <a:gd name="T18" fmla="*/ 11 w 19"/>
                  <a:gd name="T19" fmla="*/ 3 h 16"/>
                  <a:gd name="T20" fmla="*/ 12 w 19"/>
                  <a:gd name="T21" fmla="*/ 3 h 16"/>
                  <a:gd name="T22" fmla="*/ 14 w 19"/>
                  <a:gd name="T23" fmla="*/ 4 h 16"/>
                  <a:gd name="T24" fmla="*/ 14 w 19"/>
                  <a:gd name="T25" fmla="*/ 4 h 16"/>
                  <a:gd name="T26" fmla="*/ 14 w 19"/>
                  <a:gd name="T27" fmla="*/ 4 h 16"/>
                  <a:gd name="T28" fmla="*/ 15 w 19"/>
                  <a:gd name="T29" fmla="*/ 10 h 16"/>
                  <a:gd name="T30" fmla="*/ 19 w 19"/>
                  <a:gd name="T31" fmla="*/ 11 h 16"/>
                  <a:gd name="T32" fmla="*/ 19 w 19"/>
                  <a:gd name="T33" fmla="*/ 7 h 16"/>
                  <a:gd name="T34" fmla="*/ 19 w 19"/>
                  <a:gd name="T35" fmla="*/ 6 h 16"/>
                  <a:gd name="T36" fmla="*/ 18 w 19"/>
                  <a:gd name="T37" fmla="*/ 3 h 16"/>
                  <a:gd name="T38" fmla="*/ 16 w 19"/>
                  <a:gd name="T39" fmla="*/ 3 h 16"/>
                  <a:gd name="T40" fmla="*/ 16 w 19"/>
                  <a:gd name="T41" fmla="*/ 3 h 16"/>
                  <a:gd name="T42" fmla="*/ 15 w 19"/>
                  <a:gd name="T43" fmla="*/ 2 h 16"/>
                  <a:gd name="T44" fmla="*/ 14 w 19"/>
                  <a:gd name="T45" fmla="*/ 2 h 16"/>
                  <a:gd name="T46" fmla="*/ 14 w 19"/>
                  <a:gd name="T47" fmla="*/ 0 h 16"/>
                  <a:gd name="T48" fmla="*/ 6 w 19"/>
                  <a:gd name="T49" fmla="*/ 3 h 16"/>
                  <a:gd name="T50" fmla="*/ 4 w 19"/>
                  <a:gd name="T51" fmla="*/ 6 h 16"/>
                  <a:gd name="T52" fmla="*/ 0 w 19"/>
                  <a:gd name="T53" fmla="*/ 7 h 16"/>
                  <a:gd name="T54" fmla="*/ 0 w 19"/>
                  <a:gd name="T55" fmla="*/ 8 h 16"/>
                  <a:gd name="T56" fmla="*/ 2 w 19"/>
                  <a:gd name="T57" fmla="*/ 10 h 16"/>
                  <a:gd name="T58" fmla="*/ 2 w 19"/>
                  <a:gd name="T59" fmla="*/ 10 h 16"/>
                  <a:gd name="T60" fmla="*/ 2 w 19"/>
                  <a:gd name="T61" fmla="*/ 10 h 16"/>
                  <a:gd name="T62" fmla="*/ 2 w 19"/>
                  <a:gd name="T63" fmla="*/ 10 h 16"/>
                  <a:gd name="T64" fmla="*/ 2 w 19"/>
                  <a:gd name="T65" fmla="*/ 10 h 16"/>
                  <a:gd name="T66" fmla="*/ 2 w 19"/>
                  <a:gd name="T67" fmla="*/ 10 h 16"/>
                  <a:gd name="T68" fmla="*/ 2 w 19"/>
                  <a:gd name="T6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6">
                    <a:moveTo>
                      <a:pt x="2" y="10"/>
                    </a:moveTo>
                    <a:lnTo>
                      <a:pt x="2" y="11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10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6972469" y="3623758"/>
                <a:ext cx="152411" cy="138233"/>
              </a:xfrm>
              <a:custGeom>
                <a:avLst/>
                <a:gdLst>
                  <a:gd name="T0" fmla="*/ 48 w 86"/>
                  <a:gd name="T1" fmla="*/ 73 h 78"/>
                  <a:gd name="T2" fmla="*/ 49 w 86"/>
                  <a:gd name="T3" fmla="*/ 69 h 78"/>
                  <a:gd name="T4" fmla="*/ 53 w 86"/>
                  <a:gd name="T5" fmla="*/ 70 h 78"/>
                  <a:gd name="T6" fmla="*/ 61 w 86"/>
                  <a:gd name="T7" fmla="*/ 69 h 78"/>
                  <a:gd name="T8" fmla="*/ 66 w 86"/>
                  <a:gd name="T9" fmla="*/ 73 h 78"/>
                  <a:gd name="T10" fmla="*/ 66 w 86"/>
                  <a:gd name="T11" fmla="*/ 69 h 78"/>
                  <a:gd name="T12" fmla="*/ 61 w 86"/>
                  <a:gd name="T13" fmla="*/ 63 h 78"/>
                  <a:gd name="T14" fmla="*/ 61 w 86"/>
                  <a:gd name="T15" fmla="*/ 55 h 78"/>
                  <a:gd name="T16" fmla="*/ 64 w 86"/>
                  <a:gd name="T17" fmla="*/ 53 h 78"/>
                  <a:gd name="T18" fmla="*/ 70 w 86"/>
                  <a:gd name="T19" fmla="*/ 55 h 78"/>
                  <a:gd name="T20" fmla="*/ 69 w 86"/>
                  <a:gd name="T21" fmla="*/ 50 h 78"/>
                  <a:gd name="T22" fmla="*/ 78 w 86"/>
                  <a:gd name="T23" fmla="*/ 47 h 78"/>
                  <a:gd name="T24" fmla="*/ 86 w 86"/>
                  <a:gd name="T25" fmla="*/ 43 h 78"/>
                  <a:gd name="T26" fmla="*/ 86 w 86"/>
                  <a:gd name="T27" fmla="*/ 37 h 78"/>
                  <a:gd name="T28" fmla="*/ 86 w 86"/>
                  <a:gd name="T29" fmla="*/ 25 h 78"/>
                  <a:gd name="T30" fmla="*/ 82 w 86"/>
                  <a:gd name="T31" fmla="*/ 19 h 78"/>
                  <a:gd name="T32" fmla="*/ 80 w 86"/>
                  <a:gd name="T33" fmla="*/ 13 h 78"/>
                  <a:gd name="T34" fmla="*/ 80 w 86"/>
                  <a:gd name="T35" fmla="*/ 6 h 78"/>
                  <a:gd name="T36" fmla="*/ 82 w 86"/>
                  <a:gd name="T37" fmla="*/ 0 h 78"/>
                  <a:gd name="T38" fmla="*/ 74 w 86"/>
                  <a:gd name="T39" fmla="*/ 6 h 78"/>
                  <a:gd name="T40" fmla="*/ 70 w 86"/>
                  <a:gd name="T41" fmla="*/ 6 h 78"/>
                  <a:gd name="T42" fmla="*/ 66 w 86"/>
                  <a:gd name="T43" fmla="*/ 3 h 78"/>
                  <a:gd name="T44" fmla="*/ 64 w 86"/>
                  <a:gd name="T45" fmla="*/ 6 h 78"/>
                  <a:gd name="T46" fmla="*/ 60 w 86"/>
                  <a:gd name="T47" fmla="*/ 6 h 78"/>
                  <a:gd name="T48" fmla="*/ 57 w 86"/>
                  <a:gd name="T49" fmla="*/ 7 h 78"/>
                  <a:gd name="T50" fmla="*/ 61 w 86"/>
                  <a:gd name="T51" fmla="*/ 11 h 78"/>
                  <a:gd name="T52" fmla="*/ 60 w 86"/>
                  <a:gd name="T53" fmla="*/ 13 h 78"/>
                  <a:gd name="T54" fmla="*/ 56 w 86"/>
                  <a:gd name="T55" fmla="*/ 13 h 78"/>
                  <a:gd name="T56" fmla="*/ 49 w 86"/>
                  <a:gd name="T57" fmla="*/ 11 h 78"/>
                  <a:gd name="T58" fmla="*/ 46 w 86"/>
                  <a:gd name="T59" fmla="*/ 7 h 78"/>
                  <a:gd name="T60" fmla="*/ 42 w 86"/>
                  <a:gd name="T61" fmla="*/ 7 h 78"/>
                  <a:gd name="T62" fmla="*/ 36 w 86"/>
                  <a:gd name="T63" fmla="*/ 6 h 78"/>
                  <a:gd name="T64" fmla="*/ 29 w 86"/>
                  <a:gd name="T65" fmla="*/ 6 h 78"/>
                  <a:gd name="T66" fmla="*/ 23 w 86"/>
                  <a:gd name="T67" fmla="*/ 6 h 78"/>
                  <a:gd name="T68" fmla="*/ 16 w 86"/>
                  <a:gd name="T69" fmla="*/ 6 h 78"/>
                  <a:gd name="T70" fmla="*/ 9 w 86"/>
                  <a:gd name="T71" fmla="*/ 11 h 78"/>
                  <a:gd name="T72" fmla="*/ 4 w 86"/>
                  <a:gd name="T73" fmla="*/ 21 h 78"/>
                  <a:gd name="T74" fmla="*/ 3 w 86"/>
                  <a:gd name="T75" fmla="*/ 26 h 78"/>
                  <a:gd name="T76" fmla="*/ 9 w 86"/>
                  <a:gd name="T77" fmla="*/ 42 h 78"/>
                  <a:gd name="T78" fmla="*/ 9 w 86"/>
                  <a:gd name="T79" fmla="*/ 49 h 78"/>
                  <a:gd name="T80" fmla="*/ 12 w 86"/>
                  <a:gd name="T81" fmla="*/ 53 h 78"/>
                  <a:gd name="T82" fmla="*/ 16 w 86"/>
                  <a:gd name="T83" fmla="*/ 59 h 78"/>
                  <a:gd name="T84" fmla="*/ 17 w 86"/>
                  <a:gd name="T85" fmla="*/ 65 h 78"/>
                  <a:gd name="T86" fmla="*/ 17 w 86"/>
                  <a:gd name="T87" fmla="*/ 70 h 78"/>
                  <a:gd name="T88" fmla="*/ 21 w 86"/>
                  <a:gd name="T89" fmla="*/ 70 h 78"/>
                  <a:gd name="T90" fmla="*/ 23 w 86"/>
                  <a:gd name="T91" fmla="*/ 65 h 78"/>
                  <a:gd name="T92" fmla="*/ 27 w 86"/>
                  <a:gd name="T93" fmla="*/ 69 h 78"/>
                  <a:gd name="T94" fmla="*/ 25 w 86"/>
                  <a:gd name="T95" fmla="*/ 74 h 78"/>
                  <a:gd name="T96" fmla="*/ 29 w 86"/>
                  <a:gd name="T97" fmla="*/ 76 h 78"/>
                  <a:gd name="T98" fmla="*/ 33 w 86"/>
                  <a:gd name="T99" fmla="*/ 76 h 78"/>
                  <a:gd name="T100" fmla="*/ 38 w 86"/>
                  <a:gd name="T101" fmla="*/ 78 h 78"/>
                  <a:gd name="T102" fmla="*/ 46 w 86"/>
                  <a:gd name="T103" fmla="*/ 74 h 78"/>
                  <a:gd name="T104" fmla="*/ 46 w 86"/>
                  <a:gd name="T105" fmla="*/ 74 h 78"/>
                  <a:gd name="T106" fmla="*/ 46 w 86"/>
                  <a:gd name="T107" fmla="*/ 74 h 78"/>
                  <a:gd name="T108" fmla="*/ 46 w 86"/>
                  <a:gd name="T109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78">
                    <a:moveTo>
                      <a:pt x="46" y="74"/>
                    </a:moveTo>
                    <a:lnTo>
                      <a:pt x="48" y="73"/>
                    </a:lnTo>
                    <a:lnTo>
                      <a:pt x="48" y="70"/>
                    </a:lnTo>
                    <a:lnTo>
                      <a:pt x="49" y="69"/>
                    </a:lnTo>
                    <a:lnTo>
                      <a:pt x="52" y="70"/>
                    </a:lnTo>
                    <a:lnTo>
                      <a:pt x="53" y="70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4" y="70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5" y="65"/>
                    </a:lnTo>
                    <a:lnTo>
                      <a:pt x="61" y="63"/>
                    </a:lnTo>
                    <a:lnTo>
                      <a:pt x="60" y="57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4" y="53"/>
                    </a:lnTo>
                    <a:lnTo>
                      <a:pt x="65" y="55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8" y="47"/>
                    </a:lnTo>
                    <a:lnTo>
                      <a:pt x="82" y="43"/>
                    </a:lnTo>
                    <a:lnTo>
                      <a:pt x="86" y="43"/>
                    </a:lnTo>
                    <a:lnTo>
                      <a:pt x="86" y="39"/>
                    </a:lnTo>
                    <a:lnTo>
                      <a:pt x="86" y="37"/>
                    </a:lnTo>
                    <a:lnTo>
                      <a:pt x="84" y="29"/>
                    </a:lnTo>
                    <a:lnTo>
                      <a:pt x="86" y="25"/>
                    </a:lnTo>
                    <a:lnTo>
                      <a:pt x="84" y="21"/>
                    </a:lnTo>
                    <a:lnTo>
                      <a:pt x="82" y="19"/>
                    </a:lnTo>
                    <a:lnTo>
                      <a:pt x="82" y="15"/>
                    </a:lnTo>
                    <a:lnTo>
                      <a:pt x="80" y="13"/>
                    </a:lnTo>
                    <a:lnTo>
                      <a:pt x="80" y="9"/>
                    </a:lnTo>
                    <a:lnTo>
                      <a:pt x="80" y="6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77" y="5"/>
                    </a:lnTo>
                    <a:lnTo>
                      <a:pt x="74" y="6"/>
                    </a:lnTo>
                    <a:lnTo>
                      <a:pt x="73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6" y="3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60" y="9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58" y="14"/>
                    </a:lnTo>
                    <a:lnTo>
                      <a:pt x="56" y="13"/>
                    </a:lnTo>
                    <a:lnTo>
                      <a:pt x="53" y="11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2" y="7"/>
                    </a:lnTo>
                    <a:lnTo>
                      <a:pt x="40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7"/>
                    </a:lnTo>
                    <a:lnTo>
                      <a:pt x="9" y="11"/>
                    </a:lnTo>
                    <a:lnTo>
                      <a:pt x="7" y="17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3" y="26"/>
                    </a:lnTo>
                    <a:lnTo>
                      <a:pt x="4" y="34"/>
                    </a:lnTo>
                    <a:lnTo>
                      <a:pt x="9" y="42"/>
                    </a:lnTo>
                    <a:lnTo>
                      <a:pt x="9" y="46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12" y="53"/>
                    </a:lnTo>
                    <a:lnTo>
                      <a:pt x="13" y="57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6"/>
                    </a:lnTo>
                    <a:lnTo>
                      <a:pt x="17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5" y="65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0" y="74"/>
                    </a:lnTo>
                    <a:lnTo>
                      <a:pt x="33" y="76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6931708" y="3347292"/>
                <a:ext cx="242794" cy="474954"/>
              </a:xfrm>
              <a:custGeom>
                <a:avLst/>
                <a:gdLst>
                  <a:gd name="T0" fmla="*/ 87 w 137"/>
                  <a:gd name="T1" fmla="*/ 31 h 268"/>
                  <a:gd name="T2" fmla="*/ 76 w 137"/>
                  <a:gd name="T3" fmla="*/ 24 h 268"/>
                  <a:gd name="T4" fmla="*/ 71 w 137"/>
                  <a:gd name="T5" fmla="*/ 11 h 268"/>
                  <a:gd name="T6" fmla="*/ 59 w 137"/>
                  <a:gd name="T7" fmla="*/ 7 h 268"/>
                  <a:gd name="T8" fmla="*/ 43 w 137"/>
                  <a:gd name="T9" fmla="*/ 4 h 268"/>
                  <a:gd name="T10" fmla="*/ 32 w 137"/>
                  <a:gd name="T11" fmla="*/ 10 h 268"/>
                  <a:gd name="T12" fmla="*/ 23 w 137"/>
                  <a:gd name="T13" fmla="*/ 11 h 268"/>
                  <a:gd name="T14" fmla="*/ 14 w 137"/>
                  <a:gd name="T15" fmla="*/ 15 h 268"/>
                  <a:gd name="T16" fmla="*/ 4 w 137"/>
                  <a:gd name="T17" fmla="*/ 11 h 268"/>
                  <a:gd name="T18" fmla="*/ 8 w 137"/>
                  <a:gd name="T19" fmla="*/ 24 h 268"/>
                  <a:gd name="T20" fmla="*/ 14 w 137"/>
                  <a:gd name="T21" fmla="*/ 28 h 268"/>
                  <a:gd name="T22" fmla="*/ 23 w 137"/>
                  <a:gd name="T23" fmla="*/ 45 h 268"/>
                  <a:gd name="T24" fmla="*/ 35 w 137"/>
                  <a:gd name="T25" fmla="*/ 44 h 268"/>
                  <a:gd name="T26" fmla="*/ 44 w 137"/>
                  <a:gd name="T27" fmla="*/ 49 h 268"/>
                  <a:gd name="T28" fmla="*/ 46 w 137"/>
                  <a:gd name="T29" fmla="*/ 57 h 268"/>
                  <a:gd name="T30" fmla="*/ 50 w 137"/>
                  <a:gd name="T31" fmla="*/ 61 h 268"/>
                  <a:gd name="T32" fmla="*/ 40 w 137"/>
                  <a:gd name="T33" fmla="*/ 67 h 268"/>
                  <a:gd name="T34" fmla="*/ 36 w 137"/>
                  <a:gd name="T35" fmla="*/ 72 h 268"/>
                  <a:gd name="T36" fmla="*/ 50 w 137"/>
                  <a:gd name="T37" fmla="*/ 81 h 268"/>
                  <a:gd name="T38" fmla="*/ 57 w 137"/>
                  <a:gd name="T39" fmla="*/ 88 h 268"/>
                  <a:gd name="T40" fmla="*/ 69 w 137"/>
                  <a:gd name="T41" fmla="*/ 101 h 268"/>
                  <a:gd name="T42" fmla="*/ 83 w 137"/>
                  <a:gd name="T43" fmla="*/ 112 h 268"/>
                  <a:gd name="T44" fmla="*/ 92 w 137"/>
                  <a:gd name="T45" fmla="*/ 125 h 268"/>
                  <a:gd name="T46" fmla="*/ 97 w 137"/>
                  <a:gd name="T47" fmla="*/ 138 h 268"/>
                  <a:gd name="T48" fmla="*/ 105 w 137"/>
                  <a:gd name="T49" fmla="*/ 149 h 268"/>
                  <a:gd name="T50" fmla="*/ 103 w 137"/>
                  <a:gd name="T51" fmla="*/ 162 h 268"/>
                  <a:gd name="T52" fmla="*/ 105 w 137"/>
                  <a:gd name="T53" fmla="*/ 175 h 268"/>
                  <a:gd name="T54" fmla="*/ 109 w 137"/>
                  <a:gd name="T55" fmla="*/ 195 h 268"/>
                  <a:gd name="T56" fmla="*/ 92 w 137"/>
                  <a:gd name="T57" fmla="*/ 206 h 268"/>
                  <a:gd name="T58" fmla="*/ 87 w 137"/>
                  <a:gd name="T59" fmla="*/ 211 h 268"/>
                  <a:gd name="T60" fmla="*/ 89 w 137"/>
                  <a:gd name="T61" fmla="*/ 225 h 268"/>
                  <a:gd name="T62" fmla="*/ 83 w 137"/>
                  <a:gd name="T63" fmla="*/ 225 h 268"/>
                  <a:gd name="T64" fmla="*/ 71 w 137"/>
                  <a:gd name="T65" fmla="*/ 229 h 268"/>
                  <a:gd name="T66" fmla="*/ 64 w 137"/>
                  <a:gd name="T67" fmla="*/ 236 h 268"/>
                  <a:gd name="T68" fmla="*/ 72 w 137"/>
                  <a:gd name="T69" fmla="*/ 242 h 268"/>
                  <a:gd name="T70" fmla="*/ 71 w 137"/>
                  <a:gd name="T71" fmla="*/ 264 h 268"/>
                  <a:gd name="T72" fmla="*/ 75 w 137"/>
                  <a:gd name="T73" fmla="*/ 268 h 268"/>
                  <a:gd name="T74" fmla="*/ 89 w 137"/>
                  <a:gd name="T75" fmla="*/ 252 h 268"/>
                  <a:gd name="T76" fmla="*/ 96 w 137"/>
                  <a:gd name="T77" fmla="*/ 250 h 268"/>
                  <a:gd name="T78" fmla="*/ 97 w 137"/>
                  <a:gd name="T79" fmla="*/ 243 h 268"/>
                  <a:gd name="T80" fmla="*/ 93 w 137"/>
                  <a:gd name="T81" fmla="*/ 235 h 268"/>
                  <a:gd name="T82" fmla="*/ 96 w 137"/>
                  <a:gd name="T83" fmla="*/ 234 h 268"/>
                  <a:gd name="T84" fmla="*/ 103 w 137"/>
                  <a:gd name="T85" fmla="*/ 230 h 268"/>
                  <a:gd name="T86" fmla="*/ 119 w 137"/>
                  <a:gd name="T87" fmla="*/ 229 h 268"/>
                  <a:gd name="T88" fmla="*/ 133 w 137"/>
                  <a:gd name="T89" fmla="*/ 217 h 268"/>
                  <a:gd name="T90" fmla="*/ 136 w 137"/>
                  <a:gd name="T91" fmla="*/ 203 h 268"/>
                  <a:gd name="T92" fmla="*/ 136 w 137"/>
                  <a:gd name="T93" fmla="*/ 194 h 268"/>
                  <a:gd name="T94" fmla="*/ 136 w 137"/>
                  <a:gd name="T95" fmla="*/ 178 h 268"/>
                  <a:gd name="T96" fmla="*/ 128 w 137"/>
                  <a:gd name="T97" fmla="*/ 156 h 268"/>
                  <a:gd name="T98" fmla="*/ 123 w 137"/>
                  <a:gd name="T99" fmla="*/ 145 h 268"/>
                  <a:gd name="T100" fmla="*/ 115 w 137"/>
                  <a:gd name="T101" fmla="*/ 132 h 268"/>
                  <a:gd name="T102" fmla="*/ 103 w 137"/>
                  <a:gd name="T103" fmla="*/ 124 h 268"/>
                  <a:gd name="T104" fmla="*/ 93 w 137"/>
                  <a:gd name="T105" fmla="*/ 118 h 268"/>
                  <a:gd name="T106" fmla="*/ 80 w 137"/>
                  <a:gd name="T107" fmla="*/ 102 h 268"/>
                  <a:gd name="T108" fmla="*/ 69 w 137"/>
                  <a:gd name="T109" fmla="*/ 85 h 268"/>
                  <a:gd name="T110" fmla="*/ 65 w 137"/>
                  <a:gd name="T111" fmla="*/ 76 h 268"/>
                  <a:gd name="T112" fmla="*/ 71 w 137"/>
                  <a:gd name="T113" fmla="*/ 61 h 268"/>
                  <a:gd name="T114" fmla="*/ 76 w 137"/>
                  <a:gd name="T115" fmla="*/ 49 h 268"/>
                  <a:gd name="T116" fmla="*/ 80 w 137"/>
                  <a:gd name="T117" fmla="*/ 44 h 268"/>
                  <a:gd name="T118" fmla="*/ 87 w 137"/>
                  <a:gd name="T119" fmla="*/ 37 h 268"/>
                  <a:gd name="T120" fmla="*/ 96 w 137"/>
                  <a:gd name="T121" fmla="*/ 35 h 268"/>
                  <a:gd name="T122" fmla="*/ 93 w 137"/>
                  <a:gd name="T123" fmla="*/ 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268">
                    <a:moveTo>
                      <a:pt x="93" y="31"/>
                    </a:moveTo>
                    <a:lnTo>
                      <a:pt x="89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4" y="32"/>
                    </a:lnTo>
                    <a:lnTo>
                      <a:pt x="83" y="31"/>
                    </a:lnTo>
                    <a:lnTo>
                      <a:pt x="79" y="28"/>
                    </a:lnTo>
                    <a:lnTo>
                      <a:pt x="79" y="27"/>
                    </a:lnTo>
                    <a:lnTo>
                      <a:pt x="76" y="24"/>
                    </a:lnTo>
                    <a:lnTo>
                      <a:pt x="72" y="24"/>
                    </a:lnTo>
                    <a:lnTo>
                      <a:pt x="71" y="19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1" y="11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2" y="13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2" y="31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5" y="37"/>
                    </a:lnTo>
                    <a:lnTo>
                      <a:pt x="19" y="44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31" y="49"/>
                    </a:lnTo>
                    <a:lnTo>
                      <a:pt x="31" y="45"/>
                    </a:lnTo>
                    <a:lnTo>
                      <a:pt x="32" y="44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3" y="48"/>
                    </a:lnTo>
                    <a:lnTo>
                      <a:pt x="44" y="49"/>
                    </a:lnTo>
                    <a:lnTo>
                      <a:pt x="43" y="51"/>
                    </a:lnTo>
                    <a:lnTo>
                      <a:pt x="40" y="53"/>
                    </a:lnTo>
                    <a:lnTo>
                      <a:pt x="44" y="53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0" y="61"/>
                    </a:lnTo>
                    <a:lnTo>
                      <a:pt x="48" y="63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4" y="67"/>
                    </a:lnTo>
                    <a:lnTo>
                      <a:pt x="40" y="67"/>
                    </a:lnTo>
                    <a:lnTo>
                      <a:pt x="36" y="67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9" y="72"/>
                    </a:lnTo>
                    <a:lnTo>
                      <a:pt x="36" y="72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6" y="77"/>
                    </a:lnTo>
                    <a:lnTo>
                      <a:pt x="47" y="80"/>
                    </a:lnTo>
                    <a:lnTo>
                      <a:pt x="50" y="81"/>
                    </a:lnTo>
                    <a:lnTo>
                      <a:pt x="52" y="81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7" y="88"/>
                    </a:lnTo>
                    <a:lnTo>
                      <a:pt x="59" y="89"/>
                    </a:lnTo>
                    <a:lnTo>
                      <a:pt x="63" y="93"/>
                    </a:lnTo>
                    <a:lnTo>
                      <a:pt x="65" y="94"/>
                    </a:lnTo>
                    <a:lnTo>
                      <a:pt x="67" y="97"/>
                    </a:lnTo>
                    <a:lnTo>
                      <a:pt x="69" y="101"/>
                    </a:lnTo>
                    <a:lnTo>
                      <a:pt x="73" y="106"/>
                    </a:lnTo>
                    <a:lnTo>
                      <a:pt x="77" y="109"/>
                    </a:lnTo>
                    <a:lnTo>
                      <a:pt x="80" y="110"/>
                    </a:lnTo>
                    <a:lnTo>
                      <a:pt x="81" y="112"/>
                    </a:lnTo>
                    <a:lnTo>
                      <a:pt x="83" y="112"/>
                    </a:lnTo>
                    <a:lnTo>
                      <a:pt x="84" y="116"/>
                    </a:lnTo>
                    <a:lnTo>
                      <a:pt x="87" y="121"/>
                    </a:lnTo>
                    <a:lnTo>
                      <a:pt x="88" y="125"/>
                    </a:lnTo>
                    <a:lnTo>
                      <a:pt x="89" y="125"/>
                    </a:lnTo>
                    <a:lnTo>
                      <a:pt x="92" y="125"/>
                    </a:lnTo>
                    <a:lnTo>
                      <a:pt x="93" y="128"/>
                    </a:lnTo>
                    <a:lnTo>
                      <a:pt x="101" y="133"/>
                    </a:lnTo>
                    <a:lnTo>
                      <a:pt x="100" y="136"/>
                    </a:lnTo>
                    <a:lnTo>
                      <a:pt x="97" y="137"/>
                    </a:lnTo>
                    <a:lnTo>
                      <a:pt x="97" y="138"/>
                    </a:lnTo>
                    <a:lnTo>
                      <a:pt x="101" y="141"/>
                    </a:lnTo>
                    <a:lnTo>
                      <a:pt x="103" y="142"/>
                    </a:lnTo>
                    <a:lnTo>
                      <a:pt x="105" y="145"/>
                    </a:lnTo>
                    <a:lnTo>
                      <a:pt x="105" y="146"/>
                    </a:lnTo>
                    <a:lnTo>
                      <a:pt x="105" y="149"/>
                    </a:lnTo>
                    <a:lnTo>
                      <a:pt x="103" y="152"/>
                    </a:lnTo>
                    <a:lnTo>
                      <a:pt x="105" y="154"/>
                    </a:lnTo>
                    <a:lnTo>
                      <a:pt x="105" y="156"/>
                    </a:lnTo>
                    <a:lnTo>
                      <a:pt x="105" y="158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3" y="165"/>
                    </a:lnTo>
                    <a:lnTo>
                      <a:pt x="103" y="169"/>
                    </a:lnTo>
                    <a:lnTo>
                      <a:pt x="105" y="171"/>
                    </a:lnTo>
                    <a:lnTo>
                      <a:pt x="105" y="175"/>
                    </a:lnTo>
                    <a:lnTo>
                      <a:pt x="107" y="177"/>
                    </a:lnTo>
                    <a:lnTo>
                      <a:pt x="109" y="181"/>
                    </a:lnTo>
                    <a:lnTo>
                      <a:pt x="107" y="185"/>
                    </a:lnTo>
                    <a:lnTo>
                      <a:pt x="109" y="193"/>
                    </a:lnTo>
                    <a:lnTo>
                      <a:pt x="109" y="195"/>
                    </a:lnTo>
                    <a:lnTo>
                      <a:pt x="109" y="199"/>
                    </a:lnTo>
                    <a:lnTo>
                      <a:pt x="105" y="199"/>
                    </a:lnTo>
                    <a:lnTo>
                      <a:pt x="101" y="203"/>
                    </a:lnTo>
                    <a:lnTo>
                      <a:pt x="96" y="206"/>
                    </a:lnTo>
                    <a:lnTo>
                      <a:pt x="92" y="206"/>
                    </a:lnTo>
                    <a:lnTo>
                      <a:pt x="92" y="209"/>
                    </a:lnTo>
                    <a:lnTo>
                      <a:pt x="93" y="211"/>
                    </a:lnTo>
                    <a:lnTo>
                      <a:pt x="88" y="211"/>
                    </a:lnTo>
                    <a:lnTo>
                      <a:pt x="87" y="209"/>
                    </a:lnTo>
                    <a:lnTo>
                      <a:pt x="87" y="211"/>
                    </a:lnTo>
                    <a:lnTo>
                      <a:pt x="84" y="211"/>
                    </a:lnTo>
                    <a:lnTo>
                      <a:pt x="83" y="213"/>
                    </a:lnTo>
                    <a:lnTo>
                      <a:pt x="84" y="219"/>
                    </a:lnTo>
                    <a:lnTo>
                      <a:pt x="88" y="221"/>
                    </a:lnTo>
                    <a:lnTo>
                      <a:pt x="89" y="225"/>
                    </a:lnTo>
                    <a:lnTo>
                      <a:pt x="89" y="226"/>
                    </a:lnTo>
                    <a:lnTo>
                      <a:pt x="89" y="229"/>
                    </a:lnTo>
                    <a:lnTo>
                      <a:pt x="87" y="226"/>
                    </a:lnTo>
                    <a:lnTo>
                      <a:pt x="84" y="225"/>
                    </a:lnTo>
                    <a:lnTo>
                      <a:pt x="83" y="225"/>
                    </a:lnTo>
                    <a:lnTo>
                      <a:pt x="76" y="226"/>
                    </a:lnTo>
                    <a:lnTo>
                      <a:pt x="75" y="226"/>
                    </a:lnTo>
                    <a:lnTo>
                      <a:pt x="72" y="225"/>
                    </a:lnTo>
                    <a:lnTo>
                      <a:pt x="71" y="226"/>
                    </a:lnTo>
                    <a:lnTo>
                      <a:pt x="71" y="229"/>
                    </a:lnTo>
                    <a:lnTo>
                      <a:pt x="69" y="230"/>
                    </a:lnTo>
                    <a:lnTo>
                      <a:pt x="65" y="232"/>
                    </a:lnTo>
                    <a:lnTo>
                      <a:pt x="61" y="234"/>
                    </a:lnTo>
                    <a:lnTo>
                      <a:pt x="63" y="234"/>
                    </a:lnTo>
                    <a:lnTo>
                      <a:pt x="64" y="236"/>
                    </a:lnTo>
                    <a:lnTo>
                      <a:pt x="65" y="238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69" y="239"/>
                    </a:lnTo>
                    <a:lnTo>
                      <a:pt x="72" y="242"/>
                    </a:lnTo>
                    <a:lnTo>
                      <a:pt x="75" y="246"/>
                    </a:lnTo>
                    <a:lnTo>
                      <a:pt x="72" y="243"/>
                    </a:lnTo>
                    <a:lnTo>
                      <a:pt x="71" y="247"/>
                    </a:lnTo>
                    <a:lnTo>
                      <a:pt x="69" y="252"/>
                    </a:lnTo>
                    <a:lnTo>
                      <a:pt x="71" y="264"/>
                    </a:lnTo>
                    <a:lnTo>
                      <a:pt x="72" y="263"/>
                    </a:lnTo>
                    <a:lnTo>
                      <a:pt x="72" y="264"/>
                    </a:lnTo>
                    <a:lnTo>
                      <a:pt x="69" y="266"/>
                    </a:lnTo>
                    <a:lnTo>
                      <a:pt x="72" y="268"/>
                    </a:lnTo>
                    <a:lnTo>
                      <a:pt x="75" y="268"/>
                    </a:lnTo>
                    <a:lnTo>
                      <a:pt x="79" y="264"/>
                    </a:lnTo>
                    <a:lnTo>
                      <a:pt x="80" y="260"/>
                    </a:lnTo>
                    <a:lnTo>
                      <a:pt x="84" y="256"/>
                    </a:lnTo>
                    <a:lnTo>
                      <a:pt x="88" y="255"/>
                    </a:lnTo>
                    <a:lnTo>
                      <a:pt x="89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89" y="247"/>
                    </a:lnTo>
                    <a:lnTo>
                      <a:pt x="93" y="250"/>
                    </a:lnTo>
                    <a:lnTo>
                      <a:pt x="96" y="250"/>
                    </a:lnTo>
                    <a:lnTo>
                      <a:pt x="97" y="250"/>
                    </a:lnTo>
                    <a:lnTo>
                      <a:pt x="97" y="247"/>
                    </a:lnTo>
                    <a:lnTo>
                      <a:pt x="96" y="243"/>
                    </a:lnTo>
                    <a:lnTo>
                      <a:pt x="97" y="246"/>
                    </a:lnTo>
                    <a:lnTo>
                      <a:pt x="97" y="243"/>
                    </a:lnTo>
                    <a:lnTo>
                      <a:pt x="96" y="242"/>
                    </a:lnTo>
                    <a:lnTo>
                      <a:pt x="97" y="242"/>
                    </a:lnTo>
                    <a:lnTo>
                      <a:pt x="100" y="239"/>
                    </a:lnTo>
                    <a:lnTo>
                      <a:pt x="97" y="238"/>
                    </a:lnTo>
                    <a:lnTo>
                      <a:pt x="93" y="235"/>
                    </a:lnTo>
                    <a:lnTo>
                      <a:pt x="97" y="235"/>
                    </a:lnTo>
                    <a:lnTo>
                      <a:pt x="100" y="235"/>
                    </a:lnTo>
                    <a:lnTo>
                      <a:pt x="100" y="234"/>
                    </a:lnTo>
                    <a:lnTo>
                      <a:pt x="97" y="234"/>
                    </a:lnTo>
                    <a:lnTo>
                      <a:pt x="96" y="234"/>
                    </a:lnTo>
                    <a:lnTo>
                      <a:pt x="100" y="232"/>
                    </a:lnTo>
                    <a:lnTo>
                      <a:pt x="100" y="230"/>
                    </a:lnTo>
                    <a:lnTo>
                      <a:pt x="101" y="230"/>
                    </a:lnTo>
                    <a:lnTo>
                      <a:pt x="103" y="234"/>
                    </a:lnTo>
                    <a:lnTo>
                      <a:pt x="103" y="230"/>
                    </a:lnTo>
                    <a:lnTo>
                      <a:pt x="105" y="232"/>
                    </a:lnTo>
                    <a:lnTo>
                      <a:pt x="107" y="234"/>
                    </a:lnTo>
                    <a:lnTo>
                      <a:pt x="113" y="232"/>
                    </a:lnTo>
                    <a:lnTo>
                      <a:pt x="115" y="230"/>
                    </a:lnTo>
                    <a:lnTo>
                      <a:pt x="119" y="229"/>
                    </a:lnTo>
                    <a:lnTo>
                      <a:pt x="120" y="225"/>
                    </a:lnTo>
                    <a:lnTo>
                      <a:pt x="127" y="222"/>
                    </a:lnTo>
                    <a:lnTo>
                      <a:pt x="128" y="221"/>
                    </a:lnTo>
                    <a:lnTo>
                      <a:pt x="132" y="219"/>
                    </a:lnTo>
                    <a:lnTo>
                      <a:pt x="133" y="217"/>
                    </a:lnTo>
                    <a:lnTo>
                      <a:pt x="133" y="213"/>
                    </a:lnTo>
                    <a:lnTo>
                      <a:pt x="136" y="211"/>
                    </a:lnTo>
                    <a:lnTo>
                      <a:pt x="136" y="209"/>
                    </a:lnTo>
                    <a:lnTo>
                      <a:pt x="136" y="207"/>
                    </a:lnTo>
                    <a:lnTo>
                      <a:pt x="136" y="203"/>
                    </a:lnTo>
                    <a:lnTo>
                      <a:pt x="136" y="202"/>
                    </a:lnTo>
                    <a:lnTo>
                      <a:pt x="133" y="198"/>
                    </a:lnTo>
                    <a:lnTo>
                      <a:pt x="137" y="199"/>
                    </a:lnTo>
                    <a:lnTo>
                      <a:pt x="136" y="195"/>
                    </a:lnTo>
                    <a:lnTo>
                      <a:pt x="136" y="194"/>
                    </a:lnTo>
                    <a:lnTo>
                      <a:pt x="137" y="193"/>
                    </a:lnTo>
                    <a:lnTo>
                      <a:pt x="137" y="189"/>
                    </a:lnTo>
                    <a:lnTo>
                      <a:pt x="136" y="182"/>
                    </a:lnTo>
                    <a:lnTo>
                      <a:pt x="133" y="181"/>
                    </a:lnTo>
                    <a:lnTo>
                      <a:pt x="136" y="178"/>
                    </a:lnTo>
                    <a:lnTo>
                      <a:pt x="133" y="177"/>
                    </a:lnTo>
                    <a:lnTo>
                      <a:pt x="133" y="173"/>
                    </a:lnTo>
                    <a:lnTo>
                      <a:pt x="133" y="171"/>
                    </a:lnTo>
                    <a:lnTo>
                      <a:pt x="132" y="167"/>
                    </a:lnTo>
                    <a:lnTo>
                      <a:pt x="128" y="156"/>
                    </a:lnTo>
                    <a:lnTo>
                      <a:pt x="124" y="149"/>
                    </a:lnTo>
                    <a:lnTo>
                      <a:pt x="127" y="149"/>
                    </a:lnTo>
                    <a:lnTo>
                      <a:pt x="127" y="146"/>
                    </a:lnTo>
                    <a:lnTo>
                      <a:pt x="124" y="145"/>
                    </a:lnTo>
                    <a:lnTo>
                      <a:pt x="123" y="145"/>
                    </a:lnTo>
                    <a:lnTo>
                      <a:pt x="120" y="142"/>
                    </a:lnTo>
                    <a:lnTo>
                      <a:pt x="116" y="138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5" y="132"/>
                    </a:lnTo>
                    <a:lnTo>
                      <a:pt x="113" y="132"/>
                    </a:lnTo>
                    <a:lnTo>
                      <a:pt x="111" y="129"/>
                    </a:lnTo>
                    <a:lnTo>
                      <a:pt x="109" y="128"/>
                    </a:lnTo>
                    <a:lnTo>
                      <a:pt x="107" y="128"/>
                    </a:lnTo>
                    <a:lnTo>
                      <a:pt x="103" y="124"/>
                    </a:lnTo>
                    <a:lnTo>
                      <a:pt x="100" y="121"/>
                    </a:lnTo>
                    <a:lnTo>
                      <a:pt x="101" y="121"/>
                    </a:lnTo>
                    <a:lnTo>
                      <a:pt x="97" y="118"/>
                    </a:lnTo>
                    <a:lnTo>
                      <a:pt x="96" y="118"/>
                    </a:lnTo>
                    <a:lnTo>
                      <a:pt x="93" y="118"/>
                    </a:lnTo>
                    <a:lnTo>
                      <a:pt x="93" y="114"/>
                    </a:lnTo>
                    <a:lnTo>
                      <a:pt x="92" y="112"/>
                    </a:lnTo>
                    <a:lnTo>
                      <a:pt x="87" y="108"/>
                    </a:lnTo>
                    <a:lnTo>
                      <a:pt x="83" y="105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79" y="94"/>
                    </a:lnTo>
                    <a:lnTo>
                      <a:pt x="75" y="92"/>
                    </a:lnTo>
                    <a:lnTo>
                      <a:pt x="69" y="88"/>
                    </a:lnTo>
                    <a:lnTo>
                      <a:pt x="69" y="85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1"/>
                    </a:lnTo>
                    <a:lnTo>
                      <a:pt x="65" y="80"/>
                    </a:lnTo>
                    <a:lnTo>
                      <a:pt x="65" y="76"/>
                    </a:lnTo>
                    <a:lnTo>
                      <a:pt x="65" y="72"/>
                    </a:lnTo>
                    <a:lnTo>
                      <a:pt x="65" y="68"/>
                    </a:lnTo>
                    <a:lnTo>
                      <a:pt x="67" y="63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5" y="55"/>
                    </a:lnTo>
                    <a:lnTo>
                      <a:pt x="75" y="51"/>
                    </a:lnTo>
                    <a:lnTo>
                      <a:pt x="75" y="49"/>
                    </a:lnTo>
                    <a:lnTo>
                      <a:pt x="76" y="49"/>
                    </a:lnTo>
                    <a:lnTo>
                      <a:pt x="79" y="48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3" y="41"/>
                    </a:lnTo>
                    <a:lnTo>
                      <a:pt x="83" y="44"/>
                    </a:lnTo>
                    <a:lnTo>
                      <a:pt x="87" y="41"/>
                    </a:lnTo>
                    <a:lnTo>
                      <a:pt x="87" y="40"/>
                    </a:lnTo>
                    <a:lnTo>
                      <a:pt x="87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2" y="35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2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6291937" y="3122220"/>
                <a:ext cx="233933" cy="125828"/>
              </a:xfrm>
              <a:custGeom>
                <a:avLst/>
                <a:gdLst>
                  <a:gd name="T0" fmla="*/ 112 w 132"/>
                  <a:gd name="T1" fmla="*/ 45 h 71"/>
                  <a:gd name="T2" fmla="*/ 104 w 132"/>
                  <a:gd name="T3" fmla="*/ 41 h 71"/>
                  <a:gd name="T4" fmla="*/ 102 w 132"/>
                  <a:gd name="T5" fmla="*/ 44 h 71"/>
                  <a:gd name="T6" fmla="*/ 98 w 132"/>
                  <a:gd name="T7" fmla="*/ 44 h 71"/>
                  <a:gd name="T8" fmla="*/ 94 w 132"/>
                  <a:gd name="T9" fmla="*/ 44 h 71"/>
                  <a:gd name="T10" fmla="*/ 90 w 132"/>
                  <a:gd name="T11" fmla="*/ 40 h 71"/>
                  <a:gd name="T12" fmla="*/ 85 w 132"/>
                  <a:gd name="T13" fmla="*/ 37 h 71"/>
                  <a:gd name="T14" fmla="*/ 80 w 132"/>
                  <a:gd name="T15" fmla="*/ 37 h 71"/>
                  <a:gd name="T16" fmla="*/ 80 w 132"/>
                  <a:gd name="T17" fmla="*/ 33 h 71"/>
                  <a:gd name="T18" fmla="*/ 76 w 132"/>
                  <a:gd name="T19" fmla="*/ 32 h 71"/>
                  <a:gd name="T20" fmla="*/ 68 w 132"/>
                  <a:gd name="T21" fmla="*/ 30 h 71"/>
                  <a:gd name="T22" fmla="*/ 63 w 132"/>
                  <a:gd name="T23" fmla="*/ 24 h 71"/>
                  <a:gd name="T24" fmla="*/ 57 w 132"/>
                  <a:gd name="T25" fmla="*/ 20 h 71"/>
                  <a:gd name="T26" fmla="*/ 53 w 132"/>
                  <a:gd name="T27" fmla="*/ 20 h 71"/>
                  <a:gd name="T28" fmla="*/ 47 w 132"/>
                  <a:gd name="T29" fmla="*/ 14 h 71"/>
                  <a:gd name="T30" fmla="*/ 37 w 132"/>
                  <a:gd name="T31" fmla="*/ 10 h 71"/>
                  <a:gd name="T32" fmla="*/ 23 w 132"/>
                  <a:gd name="T33" fmla="*/ 0 h 71"/>
                  <a:gd name="T34" fmla="*/ 17 w 132"/>
                  <a:gd name="T35" fmla="*/ 0 h 71"/>
                  <a:gd name="T36" fmla="*/ 15 w 132"/>
                  <a:gd name="T37" fmla="*/ 4 h 71"/>
                  <a:gd name="T38" fmla="*/ 11 w 132"/>
                  <a:gd name="T39" fmla="*/ 5 h 71"/>
                  <a:gd name="T40" fmla="*/ 7 w 132"/>
                  <a:gd name="T41" fmla="*/ 4 h 71"/>
                  <a:gd name="T42" fmla="*/ 1 w 132"/>
                  <a:gd name="T43" fmla="*/ 13 h 71"/>
                  <a:gd name="T44" fmla="*/ 1 w 132"/>
                  <a:gd name="T45" fmla="*/ 18 h 71"/>
                  <a:gd name="T46" fmla="*/ 0 w 132"/>
                  <a:gd name="T47" fmla="*/ 24 h 71"/>
                  <a:gd name="T48" fmla="*/ 0 w 132"/>
                  <a:gd name="T49" fmla="*/ 28 h 71"/>
                  <a:gd name="T50" fmla="*/ 5 w 132"/>
                  <a:gd name="T51" fmla="*/ 32 h 71"/>
                  <a:gd name="T52" fmla="*/ 15 w 132"/>
                  <a:gd name="T53" fmla="*/ 33 h 71"/>
                  <a:gd name="T54" fmla="*/ 27 w 132"/>
                  <a:gd name="T55" fmla="*/ 44 h 71"/>
                  <a:gd name="T56" fmla="*/ 32 w 132"/>
                  <a:gd name="T57" fmla="*/ 44 h 71"/>
                  <a:gd name="T58" fmla="*/ 37 w 132"/>
                  <a:gd name="T59" fmla="*/ 48 h 71"/>
                  <a:gd name="T60" fmla="*/ 45 w 132"/>
                  <a:gd name="T61" fmla="*/ 50 h 71"/>
                  <a:gd name="T62" fmla="*/ 53 w 132"/>
                  <a:gd name="T63" fmla="*/ 53 h 71"/>
                  <a:gd name="T64" fmla="*/ 59 w 132"/>
                  <a:gd name="T65" fmla="*/ 53 h 71"/>
                  <a:gd name="T66" fmla="*/ 63 w 132"/>
                  <a:gd name="T67" fmla="*/ 53 h 71"/>
                  <a:gd name="T68" fmla="*/ 75 w 132"/>
                  <a:gd name="T69" fmla="*/ 54 h 71"/>
                  <a:gd name="T70" fmla="*/ 76 w 132"/>
                  <a:gd name="T71" fmla="*/ 58 h 71"/>
                  <a:gd name="T72" fmla="*/ 81 w 132"/>
                  <a:gd name="T73" fmla="*/ 62 h 71"/>
                  <a:gd name="T74" fmla="*/ 88 w 132"/>
                  <a:gd name="T75" fmla="*/ 66 h 71"/>
                  <a:gd name="T76" fmla="*/ 90 w 132"/>
                  <a:gd name="T77" fmla="*/ 63 h 71"/>
                  <a:gd name="T78" fmla="*/ 94 w 132"/>
                  <a:gd name="T79" fmla="*/ 66 h 71"/>
                  <a:gd name="T80" fmla="*/ 98 w 132"/>
                  <a:gd name="T81" fmla="*/ 67 h 71"/>
                  <a:gd name="T82" fmla="*/ 106 w 132"/>
                  <a:gd name="T83" fmla="*/ 70 h 71"/>
                  <a:gd name="T84" fmla="*/ 114 w 132"/>
                  <a:gd name="T85" fmla="*/ 67 h 71"/>
                  <a:gd name="T86" fmla="*/ 121 w 132"/>
                  <a:gd name="T87" fmla="*/ 71 h 71"/>
                  <a:gd name="T88" fmla="*/ 129 w 132"/>
                  <a:gd name="T89" fmla="*/ 70 h 71"/>
                  <a:gd name="T90" fmla="*/ 132 w 132"/>
                  <a:gd name="T91" fmla="*/ 62 h 71"/>
                  <a:gd name="T92" fmla="*/ 128 w 132"/>
                  <a:gd name="T93" fmla="*/ 54 h 71"/>
                  <a:gd name="T94" fmla="*/ 128 w 132"/>
                  <a:gd name="T95" fmla="*/ 45 h 71"/>
                  <a:gd name="T96" fmla="*/ 116 w 132"/>
                  <a:gd name="T97" fmla="*/ 45 h 71"/>
                  <a:gd name="T98" fmla="*/ 116 w 132"/>
                  <a:gd name="T99" fmla="*/ 45 h 71"/>
                  <a:gd name="T100" fmla="*/ 116 w 132"/>
                  <a:gd name="T101" fmla="*/ 45 h 71"/>
                  <a:gd name="T102" fmla="*/ 116 w 132"/>
                  <a:gd name="T103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2" h="71">
                    <a:moveTo>
                      <a:pt x="116" y="45"/>
                    </a:moveTo>
                    <a:lnTo>
                      <a:pt x="112" y="45"/>
                    </a:lnTo>
                    <a:lnTo>
                      <a:pt x="106" y="44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4"/>
                    </a:lnTo>
                    <a:lnTo>
                      <a:pt x="97" y="40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5" y="37"/>
                    </a:lnTo>
                    <a:lnTo>
                      <a:pt x="84" y="37"/>
                    </a:lnTo>
                    <a:lnTo>
                      <a:pt x="80" y="37"/>
                    </a:lnTo>
                    <a:lnTo>
                      <a:pt x="77" y="36"/>
                    </a:lnTo>
                    <a:lnTo>
                      <a:pt x="80" y="33"/>
                    </a:lnTo>
                    <a:lnTo>
                      <a:pt x="77" y="32"/>
                    </a:lnTo>
                    <a:lnTo>
                      <a:pt x="76" y="32"/>
                    </a:lnTo>
                    <a:lnTo>
                      <a:pt x="72" y="32"/>
                    </a:lnTo>
                    <a:lnTo>
                      <a:pt x="68" y="30"/>
                    </a:lnTo>
                    <a:lnTo>
                      <a:pt x="64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47" y="14"/>
                    </a:lnTo>
                    <a:lnTo>
                      <a:pt x="44" y="13"/>
                    </a:lnTo>
                    <a:lnTo>
                      <a:pt x="37" y="10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7" y="30"/>
                    </a:lnTo>
                    <a:lnTo>
                      <a:pt x="15" y="33"/>
                    </a:lnTo>
                    <a:lnTo>
                      <a:pt x="23" y="41"/>
                    </a:lnTo>
                    <a:lnTo>
                      <a:pt x="27" y="44"/>
                    </a:lnTo>
                    <a:lnTo>
                      <a:pt x="31" y="45"/>
                    </a:lnTo>
                    <a:lnTo>
                      <a:pt x="32" y="44"/>
                    </a:lnTo>
                    <a:lnTo>
                      <a:pt x="33" y="45"/>
                    </a:lnTo>
                    <a:lnTo>
                      <a:pt x="37" y="48"/>
                    </a:lnTo>
                    <a:lnTo>
                      <a:pt x="44" y="49"/>
                    </a:lnTo>
                    <a:lnTo>
                      <a:pt x="45" y="50"/>
                    </a:lnTo>
                    <a:lnTo>
                      <a:pt x="49" y="53"/>
                    </a:lnTo>
                    <a:lnTo>
                      <a:pt x="53" y="53"/>
                    </a:lnTo>
                    <a:lnTo>
                      <a:pt x="55" y="53"/>
                    </a:lnTo>
                    <a:lnTo>
                      <a:pt x="59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7" y="53"/>
                    </a:lnTo>
                    <a:lnTo>
                      <a:pt x="75" y="54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7" y="61"/>
                    </a:lnTo>
                    <a:lnTo>
                      <a:pt x="81" y="62"/>
                    </a:lnTo>
                    <a:lnTo>
                      <a:pt x="85" y="63"/>
                    </a:lnTo>
                    <a:lnTo>
                      <a:pt x="88" y="66"/>
                    </a:lnTo>
                    <a:lnTo>
                      <a:pt x="88" y="63"/>
                    </a:lnTo>
                    <a:lnTo>
                      <a:pt x="90" y="63"/>
                    </a:lnTo>
                    <a:lnTo>
                      <a:pt x="93" y="63"/>
                    </a:lnTo>
                    <a:lnTo>
                      <a:pt x="94" y="66"/>
                    </a:lnTo>
                    <a:lnTo>
                      <a:pt x="94" y="67"/>
                    </a:lnTo>
                    <a:lnTo>
                      <a:pt x="98" y="67"/>
                    </a:lnTo>
                    <a:lnTo>
                      <a:pt x="102" y="67"/>
                    </a:lnTo>
                    <a:lnTo>
                      <a:pt x="106" y="70"/>
                    </a:lnTo>
                    <a:lnTo>
                      <a:pt x="110" y="70"/>
                    </a:lnTo>
                    <a:lnTo>
                      <a:pt x="114" y="67"/>
                    </a:lnTo>
                    <a:lnTo>
                      <a:pt x="116" y="71"/>
                    </a:lnTo>
                    <a:lnTo>
                      <a:pt x="121" y="71"/>
                    </a:lnTo>
                    <a:lnTo>
                      <a:pt x="128" y="71"/>
                    </a:lnTo>
                    <a:lnTo>
                      <a:pt x="129" y="70"/>
                    </a:lnTo>
                    <a:lnTo>
                      <a:pt x="132" y="67"/>
                    </a:lnTo>
                    <a:lnTo>
                      <a:pt x="132" y="62"/>
                    </a:lnTo>
                    <a:lnTo>
                      <a:pt x="128" y="58"/>
                    </a:lnTo>
                    <a:lnTo>
                      <a:pt x="128" y="54"/>
                    </a:lnTo>
                    <a:lnTo>
                      <a:pt x="128" y="50"/>
                    </a:lnTo>
                    <a:lnTo>
                      <a:pt x="128" y="45"/>
                    </a:lnTo>
                    <a:lnTo>
                      <a:pt x="121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6" name="Freeform 195"/>
              <p:cNvSpPr>
                <a:spLocks noEditPoints="1"/>
              </p:cNvSpPr>
              <p:nvPr/>
            </p:nvSpPr>
            <p:spPr bwMode="auto">
              <a:xfrm>
                <a:off x="6662331" y="3178931"/>
                <a:ext cx="246339" cy="597238"/>
              </a:xfrm>
              <a:custGeom>
                <a:avLst/>
                <a:gdLst>
                  <a:gd name="T0" fmla="*/ 33 w 139"/>
                  <a:gd name="T1" fmla="*/ 171 h 337"/>
                  <a:gd name="T2" fmla="*/ 26 w 139"/>
                  <a:gd name="T3" fmla="*/ 167 h 337"/>
                  <a:gd name="T4" fmla="*/ 51 w 139"/>
                  <a:gd name="T5" fmla="*/ 232 h 337"/>
                  <a:gd name="T6" fmla="*/ 21 w 139"/>
                  <a:gd name="T7" fmla="*/ 325 h 337"/>
                  <a:gd name="T8" fmla="*/ 21 w 139"/>
                  <a:gd name="T9" fmla="*/ 324 h 337"/>
                  <a:gd name="T10" fmla="*/ 25 w 139"/>
                  <a:gd name="T11" fmla="*/ 285 h 337"/>
                  <a:gd name="T12" fmla="*/ 29 w 139"/>
                  <a:gd name="T13" fmla="*/ 288 h 337"/>
                  <a:gd name="T14" fmla="*/ 26 w 139"/>
                  <a:gd name="T15" fmla="*/ 276 h 337"/>
                  <a:gd name="T16" fmla="*/ 25 w 139"/>
                  <a:gd name="T17" fmla="*/ 277 h 337"/>
                  <a:gd name="T18" fmla="*/ 26 w 139"/>
                  <a:gd name="T19" fmla="*/ 298 h 337"/>
                  <a:gd name="T20" fmla="*/ 24 w 139"/>
                  <a:gd name="T21" fmla="*/ 302 h 337"/>
                  <a:gd name="T22" fmla="*/ 124 w 139"/>
                  <a:gd name="T23" fmla="*/ 130 h 337"/>
                  <a:gd name="T24" fmla="*/ 120 w 139"/>
                  <a:gd name="T25" fmla="*/ 118 h 337"/>
                  <a:gd name="T26" fmla="*/ 109 w 139"/>
                  <a:gd name="T27" fmla="*/ 105 h 337"/>
                  <a:gd name="T28" fmla="*/ 97 w 139"/>
                  <a:gd name="T29" fmla="*/ 91 h 337"/>
                  <a:gd name="T30" fmla="*/ 87 w 139"/>
                  <a:gd name="T31" fmla="*/ 82 h 337"/>
                  <a:gd name="T32" fmla="*/ 78 w 139"/>
                  <a:gd name="T33" fmla="*/ 75 h 337"/>
                  <a:gd name="T34" fmla="*/ 81 w 139"/>
                  <a:gd name="T35" fmla="*/ 61 h 337"/>
                  <a:gd name="T36" fmla="*/ 87 w 139"/>
                  <a:gd name="T37" fmla="*/ 49 h 337"/>
                  <a:gd name="T38" fmla="*/ 86 w 139"/>
                  <a:gd name="T39" fmla="*/ 29 h 337"/>
                  <a:gd name="T40" fmla="*/ 70 w 139"/>
                  <a:gd name="T41" fmla="*/ 8 h 337"/>
                  <a:gd name="T42" fmla="*/ 57 w 139"/>
                  <a:gd name="T43" fmla="*/ 16 h 337"/>
                  <a:gd name="T44" fmla="*/ 55 w 139"/>
                  <a:gd name="T45" fmla="*/ 22 h 337"/>
                  <a:gd name="T46" fmla="*/ 37 w 139"/>
                  <a:gd name="T47" fmla="*/ 34 h 337"/>
                  <a:gd name="T48" fmla="*/ 33 w 139"/>
                  <a:gd name="T49" fmla="*/ 49 h 337"/>
                  <a:gd name="T50" fmla="*/ 24 w 139"/>
                  <a:gd name="T51" fmla="*/ 86 h 337"/>
                  <a:gd name="T52" fmla="*/ 12 w 139"/>
                  <a:gd name="T53" fmla="*/ 101 h 337"/>
                  <a:gd name="T54" fmla="*/ 9 w 139"/>
                  <a:gd name="T55" fmla="*/ 119 h 337"/>
                  <a:gd name="T56" fmla="*/ 0 w 139"/>
                  <a:gd name="T57" fmla="*/ 136 h 337"/>
                  <a:gd name="T58" fmla="*/ 9 w 139"/>
                  <a:gd name="T59" fmla="*/ 144 h 337"/>
                  <a:gd name="T60" fmla="*/ 16 w 139"/>
                  <a:gd name="T61" fmla="*/ 156 h 337"/>
                  <a:gd name="T62" fmla="*/ 24 w 139"/>
                  <a:gd name="T63" fmla="*/ 158 h 337"/>
                  <a:gd name="T64" fmla="*/ 34 w 139"/>
                  <a:gd name="T65" fmla="*/ 171 h 337"/>
                  <a:gd name="T66" fmla="*/ 42 w 139"/>
                  <a:gd name="T67" fmla="*/ 189 h 337"/>
                  <a:gd name="T68" fmla="*/ 42 w 139"/>
                  <a:gd name="T69" fmla="*/ 223 h 337"/>
                  <a:gd name="T70" fmla="*/ 50 w 139"/>
                  <a:gd name="T71" fmla="*/ 228 h 337"/>
                  <a:gd name="T72" fmla="*/ 55 w 139"/>
                  <a:gd name="T73" fmla="*/ 231 h 337"/>
                  <a:gd name="T74" fmla="*/ 61 w 139"/>
                  <a:gd name="T75" fmla="*/ 231 h 337"/>
                  <a:gd name="T76" fmla="*/ 70 w 139"/>
                  <a:gd name="T77" fmla="*/ 224 h 337"/>
                  <a:gd name="T78" fmla="*/ 73 w 139"/>
                  <a:gd name="T79" fmla="*/ 215 h 337"/>
                  <a:gd name="T80" fmla="*/ 82 w 139"/>
                  <a:gd name="T81" fmla="*/ 201 h 337"/>
                  <a:gd name="T82" fmla="*/ 95 w 139"/>
                  <a:gd name="T83" fmla="*/ 220 h 337"/>
                  <a:gd name="T84" fmla="*/ 105 w 139"/>
                  <a:gd name="T85" fmla="*/ 253 h 337"/>
                  <a:gd name="T86" fmla="*/ 113 w 139"/>
                  <a:gd name="T87" fmla="*/ 272 h 337"/>
                  <a:gd name="T88" fmla="*/ 118 w 139"/>
                  <a:gd name="T89" fmla="*/ 294 h 337"/>
                  <a:gd name="T90" fmla="*/ 120 w 139"/>
                  <a:gd name="T91" fmla="*/ 306 h 337"/>
                  <a:gd name="T92" fmla="*/ 120 w 139"/>
                  <a:gd name="T93" fmla="*/ 321 h 337"/>
                  <a:gd name="T94" fmla="*/ 126 w 139"/>
                  <a:gd name="T95" fmla="*/ 327 h 337"/>
                  <a:gd name="T96" fmla="*/ 130 w 139"/>
                  <a:gd name="T97" fmla="*/ 289 h 337"/>
                  <a:gd name="T98" fmla="*/ 110 w 139"/>
                  <a:gd name="T99" fmla="*/ 251 h 337"/>
                  <a:gd name="T100" fmla="*/ 113 w 139"/>
                  <a:gd name="T101" fmla="*/ 237 h 337"/>
                  <a:gd name="T102" fmla="*/ 114 w 139"/>
                  <a:gd name="T103" fmla="*/ 223 h 337"/>
                  <a:gd name="T104" fmla="*/ 95 w 139"/>
                  <a:gd name="T105" fmla="*/ 192 h 337"/>
                  <a:gd name="T106" fmla="*/ 90 w 139"/>
                  <a:gd name="T107" fmla="*/ 183 h 337"/>
                  <a:gd name="T108" fmla="*/ 95 w 139"/>
                  <a:gd name="T109" fmla="*/ 159 h 337"/>
                  <a:gd name="T110" fmla="*/ 113 w 139"/>
                  <a:gd name="T111" fmla="*/ 154 h 337"/>
                  <a:gd name="T112" fmla="*/ 126 w 139"/>
                  <a:gd name="T113" fmla="*/ 150 h 337"/>
                  <a:gd name="T114" fmla="*/ 131 w 139"/>
                  <a:gd name="T115" fmla="*/ 136 h 337"/>
                  <a:gd name="T116" fmla="*/ 134 w 139"/>
                  <a:gd name="T117" fmla="*/ 127 h 337"/>
                  <a:gd name="T118" fmla="*/ 16 w 139"/>
                  <a:gd name="T119" fmla="*/ 146 h 337"/>
                  <a:gd name="T120" fmla="*/ 16 w 139"/>
                  <a:gd name="T121" fmla="*/ 1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337">
                    <a:moveTo>
                      <a:pt x="26" y="167"/>
                    </a:moveTo>
                    <a:lnTo>
                      <a:pt x="25" y="167"/>
                    </a:lnTo>
                    <a:lnTo>
                      <a:pt x="29" y="172"/>
                    </a:lnTo>
                    <a:lnTo>
                      <a:pt x="33" y="176"/>
                    </a:lnTo>
                    <a:lnTo>
                      <a:pt x="33" y="172"/>
                    </a:lnTo>
                    <a:lnTo>
                      <a:pt x="30" y="171"/>
                    </a:lnTo>
                    <a:lnTo>
                      <a:pt x="33" y="171"/>
                    </a:lnTo>
                    <a:lnTo>
                      <a:pt x="33" y="170"/>
                    </a:lnTo>
                    <a:lnTo>
                      <a:pt x="29" y="170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close/>
                    <a:moveTo>
                      <a:pt x="51" y="232"/>
                    </a:moveTo>
                    <a:lnTo>
                      <a:pt x="51" y="228"/>
                    </a:lnTo>
                    <a:lnTo>
                      <a:pt x="50" y="231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close/>
                    <a:moveTo>
                      <a:pt x="21" y="324"/>
                    </a:moveTo>
                    <a:lnTo>
                      <a:pt x="21" y="325"/>
                    </a:lnTo>
                    <a:lnTo>
                      <a:pt x="24" y="327"/>
                    </a:lnTo>
                    <a:lnTo>
                      <a:pt x="25" y="327"/>
                    </a:lnTo>
                    <a:lnTo>
                      <a:pt x="25" y="325"/>
                    </a:lnTo>
                    <a:lnTo>
                      <a:pt x="25" y="324"/>
                    </a:lnTo>
                    <a:lnTo>
                      <a:pt x="24" y="321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close/>
                    <a:moveTo>
                      <a:pt x="25" y="277"/>
                    </a:moveTo>
                    <a:lnTo>
                      <a:pt x="25" y="285"/>
                    </a:lnTo>
                    <a:lnTo>
                      <a:pt x="25" y="288"/>
                    </a:lnTo>
                    <a:lnTo>
                      <a:pt x="25" y="290"/>
                    </a:lnTo>
                    <a:lnTo>
                      <a:pt x="26" y="297"/>
                    </a:lnTo>
                    <a:lnTo>
                      <a:pt x="26" y="294"/>
                    </a:lnTo>
                    <a:lnTo>
                      <a:pt x="29" y="293"/>
                    </a:lnTo>
                    <a:lnTo>
                      <a:pt x="29" y="290"/>
                    </a:lnTo>
                    <a:lnTo>
                      <a:pt x="29" y="288"/>
                    </a:lnTo>
                    <a:lnTo>
                      <a:pt x="26" y="284"/>
                    </a:lnTo>
                    <a:lnTo>
                      <a:pt x="29" y="280"/>
                    </a:lnTo>
                    <a:lnTo>
                      <a:pt x="29" y="277"/>
                    </a:lnTo>
                    <a:lnTo>
                      <a:pt x="26" y="277"/>
                    </a:lnTo>
                    <a:lnTo>
                      <a:pt x="29" y="273"/>
                    </a:lnTo>
                    <a:lnTo>
                      <a:pt x="29" y="272"/>
                    </a:lnTo>
                    <a:lnTo>
                      <a:pt x="26" y="276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close/>
                    <a:moveTo>
                      <a:pt x="24" y="302"/>
                    </a:moveTo>
                    <a:lnTo>
                      <a:pt x="24" y="306"/>
                    </a:lnTo>
                    <a:lnTo>
                      <a:pt x="26" y="308"/>
                    </a:lnTo>
                    <a:lnTo>
                      <a:pt x="25" y="306"/>
                    </a:lnTo>
                    <a:lnTo>
                      <a:pt x="26" y="306"/>
                    </a:lnTo>
                    <a:lnTo>
                      <a:pt x="26" y="302"/>
                    </a:lnTo>
                    <a:lnTo>
                      <a:pt x="26" y="298"/>
                    </a:lnTo>
                    <a:lnTo>
                      <a:pt x="26" y="297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close/>
                    <a:moveTo>
                      <a:pt x="134" y="127"/>
                    </a:moveTo>
                    <a:lnTo>
                      <a:pt x="131" y="130"/>
                    </a:lnTo>
                    <a:lnTo>
                      <a:pt x="127" y="130"/>
                    </a:lnTo>
                    <a:lnTo>
                      <a:pt x="126" y="130"/>
                    </a:lnTo>
                    <a:lnTo>
                      <a:pt x="124" y="130"/>
                    </a:lnTo>
                    <a:lnTo>
                      <a:pt x="124" y="127"/>
                    </a:lnTo>
                    <a:lnTo>
                      <a:pt x="124" y="126"/>
                    </a:lnTo>
                    <a:lnTo>
                      <a:pt x="122" y="124"/>
                    </a:lnTo>
                    <a:lnTo>
                      <a:pt x="120" y="123"/>
                    </a:lnTo>
                    <a:lnTo>
                      <a:pt x="120" y="122"/>
                    </a:lnTo>
                    <a:lnTo>
                      <a:pt x="120" y="119"/>
                    </a:lnTo>
                    <a:lnTo>
                      <a:pt x="120" y="118"/>
                    </a:lnTo>
                    <a:lnTo>
                      <a:pt x="114" y="118"/>
                    </a:lnTo>
                    <a:lnTo>
                      <a:pt x="109" y="118"/>
                    </a:lnTo>
                    <a:lnTo>
                      <a:pt x="107" y="118"/>
                    </a:lnTo>
                    <a:lnTo>
                      <a:pt x="107" y="115"/>
                    </a:lnTo>
                    <a:lnTo>
                      <a:pt x="109" y="110"/>
                    </a:lnTo>
                    <a:lnTo>
                      <a:pt x="109" y="106"/>
                    </a:lnTo>
                    <a:lnTo>
                      <a:pt x="109" y="105"/>
                    </a:lnTo>
                    <a:lnTo>
                      <a:pt x="110" y="102"/>
                    </a:lnTo>
                    <a:lnTo>
                      <a:pt x="109" y="101"/>
                    </a:lnTo>
                    <a:lnTo>
                      <a:pt x="105" y="99"/>
                    </a:lnTo>
                    <a:lnTo>
                      <a:pt x="101" y="99"/>
                    </a:lnTo>
                    <a:lnTo>
                      <a:pt x="101" y="97"/>
                    </a:lnTo>
                    <a:lnTo>
                      <a:pt x="99" y="93"/>
                    </a:lnTo>
                    <a:lnTo>
                      <a:pt x="97" y="91"/>
                    </a:lnTo>
                    <a:lnTo>
                      <a:pt x="97" y="89"/>
                    </a:lnTo>
                    <a:lnTo>
                      <a:pt x="95" y="86"/>
                    </a:lnTo>
                    <a:lnTo>
                      <a:pt x="95" y="83"/>
                    </a:lnTo>
                    <a:lnTo>
                      <a:pt x="97" y="79"/>
                    </a:lnTo>
                    <a:lnTo>
                      <a:pt x="94" y="82"/>
                    </a:lnTo>
                    <a:lnTo>
                      <a:pt x="91" y="82"/>
                    </a:lnTo>
                    <a:lnTo>
                      <a:pt x="87" y="82"/>
                    </a:lnTo>
                    <a:lnTo>
                      <a:pt x="86" y="82"/>
                    </a:lnTo>
                    <a:lnTo>
                      <a:pt x="82" y="83"/>
                    </a:lnTo>
                    <a:lnTo>
                      <a:pt x="78" y="86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78"/>
                    </a:lnTo>
                    <a:lnTo>
                      <a:pt x="78" y="75"/>
                    </a:lnTo>
                    <a:lnTo>
                      <a:pt x="77" y="74"/>
                    </a:lnTo>
                    <a:lnTo>
                      <a:pt x="74" y="73"/>
                    </a:lnTo>
                    <a:lnTo>
                      <a:pt x="74" y="69"/>
                    </a:lnTo>
                    <a:lnTo>
                      <a:pt x="78" y="69"/>
                    </a:lnTo>
                    <a:lnTo>
                      <a:pt x="77" y="65"/>
                    </a:lnTo>
                    <a:lnTo>
                      <a:pt x="78" y="61"/>
                    </a:lnTo>
                    <a:lnTo>
                      <a:pt x="81" y="61"/>
                    </a:lnTo>
                    <a:lnTo>
                      <a:pt x="81" y="58"/>
                    </a:lnTo>
                    <a:lnTo>
                      <a:pt x="82" y="55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3" y="51"/>
                    </a:lnTo>
                    <a:lnTo>
                      <a:pt x="86" y="49"/>
                    </a:lnTo>
                    <a:lnTo>
                      <a:pt x="87" y="49"/>
                    </a:lnTo>
                    <a:lnTo>
                      <a:pt x="90" y="49"/>
                    </a:lnTo>
                    <a:lnTo>
                      <a:pt x="87" y="47"/>
                    </a:lnTo>
                    <a:lnTo>
                      <a:pt x="86" y="45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7" y="39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82" y="18"/>
                    </a:lnTo>
                    <a:lnTo>
                      <a:pt x="78" y="17"/>
                    </a:lnTo>
                    <a:lnTo>
                      <a:pt x="77" y="18"/>
                    </a:lnTo>
                    <a:lnTo>
                      <a:pt x="73" y="12"/>
                    </a:lnTo>
                    <a:lnTo>
                      <a:pt x="73" y="9"/>
                    </a:lnTo>
                    <a:lnTo>
                      <a:pt x="70" y="8"/>
                    </a:lnTo>
                    <a:lnTo>
                      <a:pt x="67" y="4"/>
                    </a:lnTo>
                    <a:lnTo>
                      <a:pt x="61" y="0"/>
                    </a:lnTo>
                    <a:lnTo>
                      <a:pt x="61" y="5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61" y="12"/>
                    </a:lnTo>
                    <a:lnTo>
                      <a:pt x="57" y="16"/>
                    </a:lnTo>
                    <a:lnTo>
                      <a:pt x="55" y="18"/>
                    </a:lnTo>
                    <a:lnTo>
                      <a:pt x="57" y="21"/>
                    </a:lnTo>
                    <a:lnTo>
                      <a:pt x="59" y="25"/>
                    </a:lnTo>
                    <a:lnTo>
                      <a:pt x="61" y="26"/>
                    </a:lnTo>
                    <a:lnTo>
                      <a:pt x="57" y="26"/>
                    </a:lnTo>
                    <a:lnTo>
                      <a:pt x="55" y="25"/>
                    </a:lnTo>
                    <a:lnTo>
                      <a:pt x="55" y="22"/>
                    </a:lnTo>
                    <a:lnTo>
                      <a:pt x="53" y="22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9"/>
                    </a:lnTo>
                    <a:lnTo>
                      <a:pt x="30" y="42"/>
                    </a:lnTo>
                    <a:lnTo>
                      <a:pt x="33" y="45"/>
                    </a:lnTo>
                    <a:lnTo>
                      <a:pt x="33" y="49"/>
                    </a:lnTo>
                    <a:lnTo>
                      <a:pt x="30" y="53"/>
                    </a:lnTo>
                    <a:lnTo>
                      <a:pt x="29" y="55"/>
                    </a:lnTo>
                    <a:lnTo>
                      <a:pt x="26" y="58"/>
                    </a:lnTo>
                    <a:lnTo>
                      <a:pt x="26" y="61"/>
                    </a:lnTo>
                    <a:lnTo>
                      <a:pt x="29" y="65"/>
                    </a:lnTo>
                    <a:lnTo>
                      <a:pt x="26" y="75"/>
                    </a:lnTo>
                    <a:lnTo>
                      <a:pt x="24" y="86"/>
                    </a:lnTo>
                    <a:lnTo>
                      <a:pt x="16" y="83"/>
                    </a:lnTo>
                    <a:lnTo>
                      <a:pt x="13" y="83"/>
                    </a:lnTo>
                    <a:lnTo>
                      <a:pt x="12" y="83"/>
                    </a:lnTo>
                    <a:lnTo>
                      <a:pt x="9" y="83"/>
                    </a:lnTo>
                    <a:lnTo>
                      <a:pt x="13" y="95"/>
                    </a:lnTo>
                    <a:lnTo>
                      <a:pt x="13" y="99"/>
                    </a:lnTo>
                    <a:lnTo>
                      <a:pt x="12" y="101"/>
                    </a:lnTo>
                    <a:lnTo>
                      <a:pt x="9" y="101"/>
                    </a:lnTo>
                    <a:lnTo>
                      <a:pt x="9" y="106"/>
                    </a:lnTo>
                    <a:lnTo>
                      <a:pt x="12" y="112"/>
                    </a:lnTo>
                    <a:lnTo>
                      <a:pt x="13" y="114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9" y="119"/>
                    </a:lnTo>
                    <a:lnTo>
                      <a:pt x="6" y="115"/>
                    </a:lnTo>
                    <a:lnTo>
                      <a:pt x="4" y="119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1" y="139"/>
                    </a:lnTo>
                    <a:lnTo>
                      <a:pt x="2" y="140"/>
                    </a:lnTo>
                    <a:lnTo>
                      <a:pt x="4" y="144"/>
                    </a:lnTo>
                    <a:lnTo>
                      <a:pt x="8" y="146"/>
                    </a:lnTo>
                    <a:lnTo>
                      <a:pt x="9" y="150"/>
                    </a:lnTo>
                    <a:lnTo>
                      <a:pt x="9" y="148"/>
                    </a:lnTo>
                    <a:lnTo>
                      <a:pt x="9" y="144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2" y="152"/>
                    </a:lnTo>
                    <a:lnTo>
                      <a:pt x="13" y="154"/>
                    </a:lnTo>
                    <a:lnTo>
                      <a:pt x="14" y="152"/>
                    </a:lnTo>
                    <a:lnTo>
                      <a:pt x="17" y="152"/>
                    </a:lnTo>
                    <a:lnTo>
                      <a:pt x="16" y="156"/>
                    </a:lnTo>
                    <a:lnTo>
                      <a:pt x="17" y="158"/>
                    </a:lnTo>
                    <a:lnTo>
                      <a:pt x="17" y="156"/>
                    </a:lnTo>
                    <a:lnTo>
                      <a:pt x="20" y="159"/>
                    </a:lnTo>
                    <a:lnTo>
                      <a:pt x="17" y="154"/>
                    </a:lnTo>
                    <a:lnTo>
                      <a:pt x="20" y="154"/>
                    </a:lnTo>
                    <a:lnTo>
                      <a:pt x="21" y="156"/>
                    </a:lnTo>
                    <a:lnTo>
                      <a:pt x="24" y="158"/>
                    </a:lnTo>
                    <a:lnTo>
                      <a:pt x="25" y="158"/>
                    </a:lnTo>
                    <a:lnTo>
                      <a:pt x="25" y="159"/>
                    </a:lnTo>
                    <a:lnTo>
                      <a:pt x="29" y="162"/>
                    </a:lnTo>
                    <a:lnTo>
                      <a:pt x="29" y="163"/>
                    </a:lnTo>
                    <a:lnTo>
                      <a:pt x="30" y="166"/>
                    </a:lnTo>
                    <a:lnTo>
                      <a:pt x="33" y="167"/>
                    </a:lnTo>
                    <a:lnTo>
                      <a:pt x="34" y="171"/>
                    </a:lnTo>
                    <a:lnTo>
                      <a:pt x="34" y="175"/>
                    </a:lnTo>
                    <a:lnTo>
                      <a:pt x="34" y="176"/>
                    </a:lnTo>
                    <a:lnTo>
                      <a:pt x="38" y="179"/>
                    </a:lnTo>
                    <a:lnTo>
                      <a:pt x="37" y="179"/>
                    </a:lnTo>
                    <a:lnTo>
                      <a:pt x="38" y="183"/>
                    </a:lnTo>
                    <a:lnTo>
                      <a:pt x="39" y="187"/>
                    </a:lnTo>
                    <a:lnTo>
                      <a:pt x="42" y="189"/>
                    </a:lnTo>
                    <a:lnTo>
                      <a:pt x="43" y="196"/>
                    </a:lnTo>
                    <a:lnTo>
                      <a:pt x="46" y="201"/>
                    </a:lnTo>
                    <a:lnTo>
                      <a:pt x="46" y="203"/>
                    </a:lnTo>
                    <a:lnTo>
                      <a:pt x="46" y="205"/>
                    </a:lnTo>
                    <a:lnTo>
                      <a:pt x="43" y="209"/>
                    </a:lnTo>
                    <a:lnTo>
                      <a:pt x="43" y="213"/>
                    </a:lnTo>
                    <a:lnTo>
                      <a:pt x="42" y="223"/>
                    </a:lnTo>
                    <a:lnTo>
                      <a:pt x="42" y="227"/>
                    </a:lnTo>
                    <a:lnTo>
                      <a:pt x="43" y="228"/>
                    </a:lnTo>
                    <a:lnTo>
                      <a:pt x="47" y="224"/>
                    </a:lnTo>
                    <a:lnTo>
                      <a:pt x="50" y="220"/>
                    </a:lnTo>
                    <a:lnTo>
                      <a:pt x="50" y="224"/>
                    </a:lnTo>
                    <a:lnTo>
                      <a:pt x="47" y="228"/>
                    </a:lnTo>
                    <a:lnTo>
                      <a:pt x="50" y="228"/>
                    </a:lnTo>
                    <a:lnTo>
                      <a:pt x="51" y="224"/>
                    </a:lnTo>
                    <a:lnTo>
                      <a:pt x="51" y="227"/>
                    </a:lnTo>
                    <a:lnTo>
                      <a:pt x="55" y="224"/>
                    </a:lnTo>
                    <a:lnTo>
                      <a:pt x="53" y="228"/>
                    </a:lnTo>
                    <a:lnTo>
                      <a:pt x="53" y="232"/>
                    </a:lnTo>
                    <a:lnTo>
                      <a:pt x="55" y="232"/>
                    </a:lnTo>
                    <a:lnTo>
                      <a:pt x="55" y="231"/>
                    </a:lnTo>
                    <a:lnTo>
                      <a:pt x="57" y="227"/>
                    </a:lnTo>
                    <a:lnTo>
                      <a:pt x="57" y="228"/>
                    </a:lnTo>
                    <a:lnTo>
                      <a:pt x="59" y="232"/>
                    </a:lnTo>
                    <a:lnTo>
                      <a:pt x="59" y="231"/>
                    </a:lnTo>
                    <a:lnTo>
                      <a:pt x="59" y="228"/>
                    </a:lnTo>
                    <a:lnTo>
                      <a:pt x="61" y="227"/>
                    </a:lnTo>
                    <a:lnTo>
                      <a:pt x="61" y="231"/>
                    </a:lnTo>
                    <a:lnTo>
                      <a:pt x="61" y="232"/>
                    </a:lnTo>
                    <a:lnTo>
                      <a:pt x="61" y="233"/>
                    </a:lnTo>
                    <a:lnTo>
                      <a:pt x="63" y="232"/>
                    </a:lnTo>
                    <a:lnTo>
                      <a:pt x="65" y="231"/>
                    </a:lnTo>
                    <a:lnTo>
                      <a:pt x="67" y="224"/>
                    </a:lnTo>
                    <a:lnTo>
                      <a:pt x="69" y="224"/>
                    </a:lnTo>
                    <a:lnTo>
                      <a:pt x="70" y="224"/>
                    </a:lnTo>
                    <a:lnTo>
                      <a:pt x="70" y="223"/>
                    </a:lnTo>
                    <a:lnTo>
                      <a:pt x="70" y="220"/>
                    </a:lnTo>
                    <a:lnTo>
                      <a:pt x="73" y="223"/>
                    </a:lnTo>
                    <a:lnTo>
                      <a:pt x="74" y="223"/>
                    </a:lnTo>
                    <a:lnTo>
                      <a:pt x="74" y="220"/>
                    </a:lnTo>
                    <a:lnTo>
                      <a:pt x="74" y="219"/>
                    </a:lnTo>
                    <a:lnTo>
                      <a:pt x="73" y="215"/>
                    </a:lnTo>
                    <a:lnTo>
                      <a:pt x="74" y="216"/>
                    </a:lnTo>
                    <a:lnTo>
                      <a:pt x="78" y="219"/>
                    </a:lnTo>
                    <a:lnTo>
                      <a:pt x="81" y="216"/>
                    </a:lnTo>
                    <a:lnTo>
                      <a:pt x="82" y="215"/>
                    </a:lnTo>
                    <a:lnTo>
                      <a:pt x="82" y="211"/>
                    </a:lnTo>
                    <a:lnTo>
                      <a:pt x="82" y="207"/>
                    </a:lnTo>
                    <a:lnTo>
                      <a:pt x="82" y="201"/>
                    </a:lnTo>
                    <a:lnTo>
                      <a:pt x="86" y="205"/>
                    </a:lnTo>
                    <a:lnTo>
                      <a:pt x="86" y="207"/>
                    </a:lnTo>
                    <a:lnTo>
                      <a:pt x="87" y="207"/>
                    </a:lnTo>
                    <a:lnTo>
                      <a:pt x="90" y="213"/>
                    </a:lnTo>
                    <a:lnTo>
                      <a:pt x="91" y="219"/>
                    </a:lnTo>
                    <a:lnTo>
                      <a:pt x="95" y="219"/>
                    </a:lnTo>
                    <a:lnTo>
                      <a:pt x="95" y="220"/>
                    </a:lnTo>
                    <a:lnTo>
                      <a:pt x="97" y="224"/>
                    </a:lnTo>
                    <a:lnTo>
                      <a:pt x="97" y="228"/>
                    </a:lnTo>
                    <a:lnTo>
                      <a:pt x="99" y="232"/>
                    </a:lnTo>
                    <a:lnTo>
                      <a:pt x="101" y="241"/>
                    </a:lnTo>
                    <a:lnTo>
                      <a:pt x="103" y="251"/>
                    </a:lnTo>
                    <a:lnTo>
                      <a:pt x="105" y="251"/>
                    </a:lnTo>
                    <a:lnTo>
                      <a:pt x="105" y="253"/>
                    </a:lnTo>
                    <a:lnTo>
                      <a:pt x="105" y="254"/>
                    </a:lnTo>
                    <a:lnTo>
                      <a:pt x="109" y="262"/>
                    </a:lnTo>
                    <a:lnTo>
                      <a:pt x="109" y="268"/>
                    </a:lnTo>
                    <a:lnTo>
                      <a:pt x="109" y="270"/>
                    </a:lnTo>
                    <a:lnTo>
                      <a:pt x="109" y="272"/>
                    </a:lnTo>
                    <a:lnTo>
                      <a:pt x="110" y="268"/>
                    </a:lnTo>
                    <a:lnTo>
                      <a:pt x="113" y="272"/>
                    </a:lnTo>
                    <a:lnTo>
                      <a:pt x="117" y="280"/>
                    </a:lnTo>
                    <a:lnTo>
                      <a:pt x="118" y="288"/>
                    </a:lnTo>
                    <a:lnTo>
                      <a:pt x="118" y="290"/>
                    </a:lnTo>
                    <a:lnTo>
                      <a:pt x="120" y="290"/>
                    </a:lnTo>
                    <a:lnTo>
                      <a:pt x="118" y="293"/>
                    </a:lnTo>
                    <a:lnTo>
                      <a:pt x="120" y="294"/>
                    </a:lnTo>
                    <a:lnTo>
                      <a:pt x="118" y="294"/>
                    </a:lnTo>
                    <a:lnTo>
                      <a:pt x="118" y="297"/>
                    </a:lnTo>
                    <a:lnTo>
                      <a:pt x="120" y="297"/>
                    </a:lnTo>
                    <a:lnTo>
                      <a:pt x="120" y="298"/>
                    </a:lnTo>
                    <a:lnTo>
                      <a:pt x="120" y="301"/>
                    </a:lnTo>
                    <a:lnTo>
                      <a:pt x="120" y="302"/>
                    </a:lnTo>
                    <a:lnTo>
                      <a:pt x="120" y="304"/>
                    </a:lnTo>
                    <a:lnTo>
                      <a:pt x="120" y="306"/>
                    </a:lnTo>
                    <a:lnTo>
                      <a:pt x="124" y="304"/>
                    </a:lnTo>
                    <a:lnTo>
                      <a:pt x="124" y="306"/>
                    </a:lnTo>
                    <a:lnTo>
                      <a:pt x="122" y="306"/>
                    </a:lnTo>
                    <a:lnTo>
                      <a:pt x="122" y="308"/>
                    </a:lnTo>
                    <a:lnTo>
                      <a:pt x="122" y="312"/>
                    </a:lnTo>
                    <a:lnTo>
                      <a:pt x="122" y="317"/>
                    </a:lnTo>
                    <a:lnTo>
                      <a:pt x="120" y="321"/>
                    </a:lnTo>
                    <a:lnTo>
                      <a:pt x="120" y="324"/>
                    </a:lnTo>
                    <a:lnTo>
                      <a:pt x="118" y="325"/>
                    </a:lnTo>
                    <a:lnTo>
                      <a:pt x="120" y="327"/>
                    </a:lnTo>
                    <a:lnTo>
                      <a:pt x="120" y="333"/>
                    </a:lnTo>
                    <a:lnTo>
                      <a:pt x="122" y="337"/>
                    </a:lnTo>
                    <a:lnTo>
                      <a:pt x="124" y="329"/>
                    </a:lnTo>
                    <a:lnTo>
                      <a:pt x="126" y="327"/>
                    </a:lnTo>
                    <a:lnTo>
                      <a:pt x="126" y="324"/>
                    </a:lnTo>
                    <a:lnTo>
                      <a:pt x="131" y="314"/>
                    </a:lnTo>
                    <a:lnTo>
                      <a:pt x="135" y="308"/>
                    </a:lnTo>
                    <a:lnTo>
                      <a:pt x="135" y="306"/>
                    </a:lnTo>
                    <a:lnTo>
                      <a:pt x="135" y="304"/>
                    </a:lnTo>
                    <a:lnTo>
                      <a:pt x="134" y="294"/>
                    </a:lnTo>
                    <a:lnTo>
                      <a:pt x="130" y="289"/>
                    </a:lnTo>
                    <a:lnTo>
                      <a:pt x="126" y="284"/>
                    </a:lnTo>
                    <a:lnTo>
                      <a:pt x="126" y="280"/>
                    </a:lnTo>
                    <a:lnTo>
                      <a:pt x="126" y="277"/>
                    </a:lnTo>
                    <a:lnTo>
                      <a:pt x="126" y="270"/>
                    </a:lnTo>
                    <a:lnTo>
                      <a:pt x="122" y="264"/>
                    </a:lnTo>
                    <a:lnTo>
                      <a:pt x="117" y="257"/>
                    </a:lnTo>
                    <a:lnTo>
                      <a:pt x="110" y="251"/>
                    </a:lnTo>
                    <a:lnTo>
                      <a:pt x="109" y="247"/>
                    </a:lnTo>
                    <a:lnTo>
                      <a:pt x="109" y="244"/>
                    </a:lnTo>
                    <a:lnTo>
                      <a:pt x="109" y="241"/>
                    </a:lnTo>
                    <a:lnTo>
                      <a:pt x="110" y="241"/>
                    </a:lnTo>
                    <a:lnTo>
                      <a:pt x="110" y="240"/>
                    </a:lnTo>
                    <a:lnTo>
                      <a:pt x="113" y="240"/>
                    </a:lnTo>
                    <a:lnTo>
                      <a:pt x="113" y="237"/>
                    </a:lnTo>
                    <a:lnTo>
                      <a:pt x="113" y="231"/>
                    </a:lnTo>
                    <a:lnTo>
                      <a:pt x="113" y="228"/>
                    </a:lnTo>
                    <a:lnTo>
                      <a:pt x="113" y="227"/>
                    </a:lnTo>
                    <a:lnTo>
                      <a:pt x="114" y="227"/>
                    </a:lnTo>
                    <a:lnTo>
                      <a:pt x="117" y="223"/>
                    </a:lnTo>
                    <a:lnTo>
                      <a:pt x="117" y="220"/>
                    </a:lnTo>
                    <a:lnTo>
                      <a:pt x="114" y="223"/>
                    </a:lnTo>
                    <a:lnTo>
                      <a:pt x="110" y="219"/>
                    </a:lnTo>
                    <a:lnTo>
                      <a:pt x="109" y="213"/>
                    </a:lnTo>
                    <a:lnTo>
                      <a:pt x="107" y="207"/>
                    </a:lnTo>
                    <a:lnTo>
                      <a:pt x="103" y="203"/>
                    </a:lnTo>
                    <a:lnTo>
                      <a:pt x="97" y="200"/>
                    </a:lnTo>
                    <a:lnTo>
                      <a:pt x="95" y="196"/>
                    </a:lnTo>
                    <a:lnTo>
                      <a:pt x="95" y="192"/>
                    </a:lnTo>
                    <a:lnTo>
                      <a:pt x="94" y="189"/>
                    </a:lnTo>
                    <a:lnTo>
                      <a:pt x="94" y="188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4"/>
                    </a:lnTo>
                    <a:lnTo>
                      <a:pt x="87" y="180"/>
                    </a:lnTo>
                    <a:lnTo>
                      <a:pt x="90" y="183"/>
                    </a:lnTo>
                    <a:lnTo>
                      <a:pt x="94" y="180"/>
                    </a:lnTo>
                    <a:lnTo>
                      <a:pt x="94" y="179"/>
                    </a:lnTo>
                    <a:lnTo>
                      <a:pt x="91" y="175"/>
                    </a:lnTo>
                    <a:lnTo>
                      <a:pt x="94" y="170"/>
                    </a:lnTo>
                    <a:lnTo>
                      <a:pt x="91" y="167"/>
                    </a:lnTo>
                    <a:lnTo>
                      <a:pt x="94" y="162"/>
                    </a:lnTo>
                    <a:lnTo>
                      <a:pt x="95" y="159"/>
                    </a:lnTo>
                    <a:lnTo>
                      <a:pt x="103" y="162"/>
                    </a:lnTo>
                    <a:lnTo>
                      <a:pt x="105" y="159"/>
                    </a:lnTo>
                    <a:lnTo>
                      <a:pt x="109" y="159"/>
                    </a:lnTo>
                    <a:lnTo>
                      <a:pt x="110" y="158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3" y="154"/>
                    </a:lnTo>
                    <a:lnTo>
                      <a:pt x="117" y="154"/>
                    </a:lnTo>
                    <a:lnTo>
                      <a:pt x="118" y="152"/>
                    </a:lnTo>
                    <a:lnTo>
                      <a:pt x="117" y="150"/>
                    </a:lnTo>
                    <a:lnTo>
                      <a:pt x="122" y="148"/>
                    </a:lnTo>
                    <a:lnTo>
                      <a:pt x="123" y="148"/>
                    </a:lnTo>
                    <a:lnTo>
                      <a:pt x="124" y="148"/>
                    </a:lnTo>
                    <a:lnTo>
                      <a:pt x="126" y="150"/>
                    </a:lnTo>
                    <a:lnTo>
                      <a:pt x="126" y="146"/>
                    </a:lnTo>
                    <a:lnTo>
                      <a:pt x="126" y="144"/>
                    </a:lnTo>
                    <a:lnTo>
                      <a:pt x="127" y="143"/>
                    </a:lnTo>
                    <a:lnTo>
                      <a:pt x="131" y="140"/>
                    </a:lnTo>
                    <a:lnTo>
                      <a:pt x="134" y="139"/>
                    </a:lnTo>
                    <a:lnTo>
                      <a:pt x="131" y="139"/>
                    </a:lnTo>
                    <a:lnTo>
                      <a:pt x="131" y="136"/>
                    </a:lnTo>
                    <a:lnTo>
                      <a:pt x="134" y="132"/>
                    </a:lnTo>
                    <a:lnTo>
                      <a:pt x="138" y="130"/>
                    </a:lnTo>
                    <a:lnTo>
                      <a:pt x="139" y="127"/>
                    </a:lnTo>
                    <a:lnTo>
                      <a:pt x="139" y="123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close/>
                    <a:moveTo>
                      <a:pt x="16" y="148"/>
                    </a:moveTo>
                    <a:lnTo>
                      <a:pt x="14" y="150"/>
                    </a:lnTo>
                    <a:lnTo>
                      <a:pt x="16" y="146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5983571" y="2957404"/>
                <a:ext cx="786865" cy="879020"/>
              </a:xfrm>
              <a:custGeom>
                <a:avLst/>
                <a:gdLst>
                  <a:gd name="T0" fmla="*/ 320 w 334"/>
                  <a:gd name="T1" fmla="*/ 95 h 374"/>
                  <a:gd name="T2" fmla="*/ 316 w 334"/>
                  <a:gd name="T3" fmla="*/ 83 h 374"/>
                  <a:gd name="T4" fmla="*/ 301 w 334"/>
                  <a:gd name="T5" fmla="*/ 85 h 374"/>
                  <a:gd name="T6" fmla="*/ 284 w 334"/>
                  <a:gd name="T7" fmla="*/ 94 h 374"/>
                  <a:gd name="T8" fmla="*/ 273 w 334"/>
                  <a:gd name="T9" fmla="*/ 106 h 374"/>
                  <a:gd name="T10" fmla="*/ 271 w 334"/>
                  <a:gd name="T11" fmla="*/ 118 h 374"/>
                  <a:gd name="T12" fmla="*/ 240 w 334"/>
                  <a:gd name="T13" fmla="*/ 117 h 374"/>
                  <a:gd name="T14" fmla="*/ 235 w 334"/>
                  <a:gd name="T15" fmla="*/ 104 h 374"/>
                  <a:gd name="T16" fmla="*/ 230 w 334"/>
                  <a:gd name="T17" fmla="*/ 121 h 374"/>
                  <a:gd name="T18" fmla="*/ 202 w 334"/>
                  <a:gd name="T19" fmla="*/ 120 h 374"/>
                  <a:gd name="T20" fmla="*/ 181 w 334"/>
                  <a:gd name="T21" fmla="*/ 110 h 374"/>
                  <a:gd name="T22" fmla="*/ 155 w 334"/>
                  <a:gd name="T23" fmla="*/ 103 h 374"/>
                  <a:gd name="T24" fmla="*/ 132 w 334"/>
                  <a:gd name="T25" fmla="*/ 85 h 374"/>
                  <a:gd name="T26" fmla="*/ 128 w 334"/>
                  <a:gd name="T27" fmla="*/ 67 h 374"/>
                  <a:gd name="T28" fmla="*/ 109 w 334"/>
                  <a:gd name="T29" fmla="*/ 57 h 374"/>
                  <a:gd name="T30" fmla="*/ 108 w 334"/>
                  <a:gd name="T31" fmla="*/ 42 h 374"/>
                  <a:gd name="T32" fmla="*/ 105 w 334"/>
                  <a:gd name="T33" fmla="*/ 28 h 374"/>
                  <a:gd name="T34" fmla="*/ 92 w 334"/>
                  <a:gd name="T35" fmla="*/ 9 h 374"/>
                  <a:gd name="T36" fmla="*/ 68 w 334"/>
                  <a:gd name="T37" fmla="*/ 12 h 374"/>
                  <a:gd name="T38" fmla="*/ 46 w 334"/>
                  <a:gd name="T39" fmla="*/ 18 h 374"/>
                  <a:gd name="T40" fmla="*/ 53 w 334"/>
                  <a:gd name="T41" fmla="*/ 34 h 374"/>
                  <a:gd name="T42" fmla="*/ 63 w 334"/>
                  <a:gd name="T43" fmla="*/ 47 h 374"/>
                  <a:gd name="T44" fmla="*/ 55 w 334"/>
                  <a:gd name="T45" fmla="*/ 70 h 374"/>
                  <a:gd name="T46" fmla="*/ 39 w 334"/>
                  <a:gd name="T47" fmla="*/ 98 h 374"/>
                  <a:gd name="T48" fmla="*/ 16 w 334"/>
                  <a:gd name="T49" fmla="*/ 106 h 374"/>
                  <a:gd name="T50" fmla="*/ 26 w 334"/>
                  <a:gd name="T51" fmla="*/ 133 h 374"/>
                  <a:gd name="T52" fmla="*/ 29 w 334"/>
                  <a:gd name="T53" fmla="*/ 153 h 374"/>
                  <a:gd name="T54" fmla="*/ 6 w 334"/>
                  <a:gd name="T55" fmla="*/ 153 h 374"/>
                  <a:gd name="T56" fmla="*/ 7 w 334"/>
                  <a:gd name="T57" fmla="*/ 167 h 374"/>
                  <a:gd name="T58" fmla="*/ 26 w 334"/>
                  <a:gd name="T59" fmla="*/ 176 h 374"/>
                  <a:gd name="T60" fmla="*/ 25 w 334"/>
                  <a:gd name="T61" fmla="*/ 194 h 374"/>
                  <a:gd name="T62" fmla="*/ 48 w 334"/>
                  <a:gd name="T63" fmla="*/ 187 h 374"/>
                  <a:gd name="T64" fmla="*/ 56 w 334"/>
                  <a:gd name="T65" fmla="*/ 181 h 374"/>
                  <a:gd name="T66" fmla="*/ 58 w 334"/>
                  <a:gd name="T67" fmla="*/ 196 h 374"/>
                  <a:gd name="T68" fmla="*/ 60 w 334"/>
                  <a:gd name="T69" fmla="*/ 220 h 374"/>
                  <a:gd name="T70" fmla="*/ 65 w 334"/>
                  <a:gd name="T71" fmla="*/ 233 h 374"/>
                  <a:gd name="T72" fmla="*/ 76 w 334"/>
                  <a:gd name="T73" fmla="*/ 270 h 374"/>
                  <a:gd name="T74" fmla="*/ 85 w 334"/>
                  <a:gd name="T75" fmla="*/ 288 h 374"/>
                  <a:gd name="T76" fmla="*/ 111 w 334"/>
                  <a:gd name="T77" fmla="*/ 345 h 374"/>
                  <a:gd name="T78" fmla="*/ 112 w 334"/>
                  <a:gd name="T79" fmla="*/ 354 h 374"/>
                  <a:gd name="T80" fmla="*/ 135 w 334"/>
                  <a:gd name="T81" fmla="*/ 369 h 374"/>
                  <a:gd name="T82" fmla="*/ 148 w 334"/>
                  <a:gd name="T83" fmla="*/ 346 h 374"/>
                  <a:gd name="T84" fmla="*/ 155 w 334"/>
                  <a:gd name="T85" fmla="*/ 316 h 374"/>
                  <a:gd name="T86" fmla="*/ 154 w 334"/>
                  <a:gd name="T87" fmla="*/ 283 h 374"/>
                  <a:gd name="T88" fmla="*/ 165 w 334"/>
                  <a:gd name="T89" fmla="*/ 262 h 374"/>
                  <a:gd name="T90" fmla="*/ 188 w 334"/>
                  <a:gd name="T91" fmla="*/ 243 h 374"/>
                  <a:gd name="T92" fmla="*/ 208 w 334"/>
                  <a:gd name="T93" fmla="*/ 217 h 374"/>
                  <a:gd name="T94" fmla="*/ 224 w 334"/>
                  <a:gd name="T95" fmla="*/ 207 h 374"/>
                  <a:gd name="T96" fmla="*/ 240 w 334"/>
                  <a:gd name="T97" fmla="*/ 184 h 374"/>
                  <a:gd name="T98" fmla="*/ 245 w 334"/>
                  <a:gd name="T99" fmla="*/ 181 h 374"/>
                  <a:gd name="T100" fmla="*/ 250 w 334"/>
                  <a:gd name="T101" fmla="*/ 186 h 374"/>
                  <a:gd name="T102" fmla="*/ 241 w 334"/>
                  <a:gd name="T103" fmla="*/ 160 h 374"/>
                  <a:gd name="T104" fmla="*/ 237 w 334"/>
                  <a:gd name="T105" fmla="*/ 143 h 374"/>
                  <a:gd name="T106" fmla="*/ 235 w 334"/>
                  <a:gd name="T107" fmla="*/ 134 h 374"/>
                  <a:gd name="T108" fmla="*/ 238 w 334"/>
                  <a:gd name="T109" fmla="*/ 126 h 374"/>
                  <a:gd name="T110" fmla="*/ 252 w 334"/>
                  <a:gd name="T111" fmla="*/ 138 h 374"/>
                  <a:gd name="T112" fmla="*/ 277 w 334"/>
                  <a:gd name="T113" fmla="*/ 154 h 374"/>
                  <a:gd name="T114" fmla="*/ 280 w 334"/>
                  <a:gd name="T115" fmla="*/ 167 h 374"/>
                  <a:gd name="T116" fmla="*/ 295 w 334"/>
                  <a:gd name="T117" fmla="*/ 184 h 374"/>
                  <a:gd name="T118" fmla="*/ 297 w 334"/>
                  <a:gd name="T119" fmla="*/ 157 h 374"/>
                  <a:gd name="T120" fmla="*/ 313 w 334"/>
                  <a:gd name="T121" fmla="*/ 128 h 374"/>
                  <a:gd name="T122" fmla="*/ 323 w 334"/>
                  <a:gd name="T123" fmla="*/ 113 h 374"/>
                  <a:gd name="T124" fmla="*/ 333 w 334"/>
                  <a:gd name="T125" fmla="*/ 10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74">
                    <a:moveTo>
                      <a:pt x="330" y="97"/>
                    </a:moveTo>
                    <a:cubicBezTo>
                      <a:pt x="330" y="97"/>
                      <a:pt x="330" y="97"/>
                      <a:pt x="330" y="97"/>
                    </a:cubicBezTo>
                    <a:cubicBezTo>
                      <a:pt x="330" y="97"/>
                      <a:pt x="330" y="97"/>
                      <a:pt x="330" y="97"/>
                    </a:cubicBezTo>
                    <a:cubicBezTo>
                      <a:pt x="328" y="97"/>
                      <a:pt x="328" y="97"/>
                      <a:pt x="328" y="97"/>
                    </a:cubicBezTo>
                    <a:cubicBezTo>
                      <a:pt x="325" y="96"/>
                      <a:pt x="325" y="96"/>
                      <a:pt x="325" y="96"/>
                    </a:cubicBezTo>
                    <a:cubicBezTo>
                      <a:pt x="324" y="95"/>
                      <a:pt x="324" y="95"/>
                      <a:pt x="324" y="95"/>
                    </a:cubicBezTo>
                    <a:cubicBezTo>
                      <a:pt x="324" y="96"/>
                      <a:pt x="324" y="96"/>
                      <a:pt x="324" y="96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1" y="97"/>
                      <a:pt x="321" y="97"/>
                      <a:pt x="321" y="97"/>
                    </a:cubicBezTo>
                    <a:cubicBezTo>
                      <a:pt x="320" y="96"/>
                      <a:pt x="320" y="96"/>
                      <a:pt x="320" y="96"/>
                    </a:cubicBezTo>
                    <a:cubicBezTo>
                      <a:pt x="320" y="95"/>
                      <a:pt x="320" y="95"/>
                      <a:pt x="320" y="95"/>
                    </a:cubicBezTo>
                    <a:cubicBezTo>
                      <a:pt x="321" y="94"/>
                      <a:pt x="321" y="94"/>
                      <a:pt x="321" y="94"/>
                    </a:cubicBezTo>
                    <a:cubicBezTo>
                      <a:pt x="323" y="91"/>
                      <a:pt x="323" y="91"/>
                      <a:pt x="323" y="91"/>
                    </a:cubicBezTo>
                    <a:cubicBezTo>
                      <a:pt x="321" y="90"/>
                      <a:pt x="321" y="90"/>
                      <a:pt x="321" y="90"/>
                    </a:cubicBezTo>
                    <a:cubicBezTo>
                      <a:pt x="321" y="88"/>
                      <a:pt x="321" y="88"/>
                      <a:pt x="321" y="88"/>
                    </a:cubicBezTo>
                    <a:cubicBezTo>
                      <a:pt x="321" y="87"/>
                      <a:pt x="321" y="87"/>
                      <a:pt x="321" y="87"/>
                    </a:cubicBezTo>
                    <a:cubicBezTo>
                      <a:pt x="320" y="88"/>
                      <a:pt x="320" y="88"/>
                      <a:pt x="320" y="88"/>
                    </a:cubicBezTo>
                    <a:cubicBezTo>
                      <a:pt x="318" y="88"/>
                      <a:pt x="318" y="88"/>
                      <a:pt x="318" y="88"/>
                    </a:cubicBezTo>
                    <a:cubicBezTo>
                      <a:pt x="317" y="88"/>
                      <a:pt x="317" y="88"/>
                      <a:pt x="317" y="88"/>
                    </a:cubicBezTo>
                    <a:cubicBezTo>
                      <a:pt x="317" y="87"/>
                      <a:pt x="317" y="87"/>
                      <a:pt x="317" y="87"/>
                    </a:cubicBezTo>
                    <a:cubicBezTo>
                      <a:pt x="318" y="85"/>
                      <a:pt x="318" y="85"/>
                      <a:pt x="318" y="85"/>
                    </a:cubicBezTo>
                    <a:cubicBezTo>
                      <a:pt x="316" y="83"/>
                      <a:pt x="316" y="83"/>
                      <a:pt x="316" y="83"/>
                    </a:cubicBezTo>
                    <a:cubicBezTo>
                      <a:pt x="314" y="83"/>
                      <a:pt x="314" y="83"/>
                      <a:pt x="314" y="83"/>
                    </a:cubicBezTo>
                    <a:cubicBezTo>
                      <a:pt x="313" y="83"/>
                      <a:pt x="313" y="83"/>
                      <a:pt x="313" y="83"/>
                    </a:cubicBezTo>
                    <a:cubicBezTo>
                      <a:pt x="310" y="85"/>
                      <a:pt x="310" y="85"/>
                      <a:pt x="310" y="85"/>
                    </a:cubicBezTo>
                    <a:cubicBezTo>
                      <a:pt x="308" y="88"/>
                      <a:pt x="308" y="88"/>
                      <a:pt x="308" y="88"/>
                    </a:cubicBezTo>
                    <a:cubicBezTo>
                      <a:pt x="307" y="88"/>
                      <a:pt x="307" y="88"/>
                      <a:pt x="307" y="88"/>
                    </a:cubicBezTo>
                    <a:cubicBezTo>
                      <a:pt x="306" y="88"/>
                      <a:pt x="306" y="88"/>
                      <a:pt x="306" y="88"/>
                    </a:cubicBezTo>
                    <a:cubicBezTo>
                      <a:pt x="306" y="87"/>
                      <a:pt x="306" y="87"/>
                      <a:pt x="306" y="87"/>
                    </a:cubicBezTo>
                    <a:cubicBezTo>
                      <a:pt x="304" y="87"/>
                      <a:pt x="304" y="87"/>
                      <a:pt x="304" y="87"/>
                    </a:cubicBezTo>
                    <a:cubicBezTo>
                      <a:pt x="303" y="85"/>
                      <a:pt x="303" y="85"/>
                      <a:pt x="303" y="85"/>
                    </a:cubicBezTo>
                    <a:cubicBezTo>
                      <a:pt x="303" y="87"/>
                      <a:pt x="303" y="87"/>
                      <a:pt x="303" y="87"/>
                    </a:cubicBezTo>
                    <a:cubicBezTo>
                      <a:pt x="301" y="85"/>
                      <a:pt x="301" y="85"/>
                      <a:pt x="301" y="85"/>
                    </a:cubicBezTo>
                    <a:cubicBezTo>
                      <a:pt x="300" y="84"/>
                      <a:pt x="300" y="84"/>
                      <a:pt x="300" y="84"/>
                    </a:cubicBezTo>
                    <a:cubicBezTo>
                      <a:pt x="299" y="84"/>
                      <a:pt x="299" y="84"/>
                      <a:pt x="299" y="84"/>
                    </a:cubicBezTo>
                    <a:cubicBezTo>
                      <a:pt x="297" y="85"/>
                      <a:pt x="297" y="85"/>
                      <a:pt x="297" y="85"/>
                    </a:cubicBezTo>
                    <a:cubicBezTo>
                      <a:pt x="295" y="85"/>
                      <a:pt x="295" y="85"/>
                      <a:pt x="295" y="85"/>
                    </a:cubicBezTo>
                    <a:cubicBezTo>
                      <a:pt x="294" y="88"/>
                      <a:pt x="294" y="88"/>
                      <a:pt x="294" y="88"/>
                    </a:cubicBezTo>
                    <a:cubicBezTo>
                      <a:pt x="291" y="91"/>
                      <a:pt x="291" y="91"/>
                      <a:pt x="291" y="91"/>
                    </a:cubicBezTo>
                    <a:cubicBezTo>
                      <a:pt x="290" y="93"/>
                      <a:pt x="290" y="93"/>
                      <a:pt x="290" y="93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5" y="93"/>
                      <a:pt x="285" y="93"/>
                      <a:pt x="285" y="93"/>
                    </a:cubicBezTo>
                    <a:cubicBezTo>
                      <a:pt x="284" y="94"/>
                      <a:pt x="284" y="94"/>
                      <a:pt x="284" y="94"/>
                    </a:cubicBezTo>
                    <a:cubicBezTo>
                      <a:pt x="284" y="95"/>
                      <a:pt x="284" y="95"/>
                      <a:pt x="284" y="95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0" y="101"/>
                      <a:pt x="280" y="101"/>
                      <a:pt x="280" y="101"/>
                    </a:cubicBezTo>
                    <a:cubicBezTo>
                      <a:pt x="278" y="104"/>
                      <a:pt x="278" y="104"/>
                      <a:pt x="278" y="104"/>
                    </a:cubicBezTo>
                    <a:cubicBezTo>
                      <a:pt x="277" y="104"/>
                      <a:pt x="277" y="104"/>
                      <a:pt x="277" y="104"/>
                    </a:cubicBezTo>
                    <a:cubicBezTo>
                      <a:pt x="275" y="104"/>
                      <a:pt x="275" y="104"/>
                      <a:pt x="275" y="104"/>
                    </a:cubicBezTo>
                    <a:cubicBezTo>
                      <a:pt x="273" y="105"/>
                      <a:pt x="273" y="105"/>
                      <a:pt x="273" y="105"/>
                    </a:cubicBezTo>
                    <a:cubicBezTo>
                      <a:pt x="273" y="105"/>
                      <a:pt x="273" y="105"/>
                      <a:pt x="274" y="106"/>
                    </a:cubicBezTo>
                    <a:cubicBezTo>
                      <a:pt x="273" y="106"/>
                      <a:pt x="273" y="106"/>
                      <a:pt x="273" y="106"/>
                    </a:cubicBezTo>
                    <a:cubicBezTo>
                      <a:pt x="270" y="106"/>
                      <a:pt x="270" y="106"/>
                      <a:pt x="270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70" y="110"/>
                      <a:pt x="270" y="110"/>
                      <a:pt x="270" y="110"/>
                    </a:cubicBezTo>
                    <a:cubicBezTo>
                      <a:pt x="271" y="110"/>
                      <a:pt x="271" y="110"/>
                      <a:pt x="271" y="110"/>
                    </a:cubicBezTo>
                    <a:cubicBezTo>
                      <a:pt x="274" y="111"/>
                      <a:pt x="274" y="111"/>
                      <a:pt x="274" y="111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4" y="116"/>
                      <a:pt x="274" y="116"/>
                      <a:pt x="274" y="116"/>
                    </a:cubicBezTo>
                    <a:cubicBezTo>
                      <a:pt x="275" y="117"/>
                      <a:pt x="275" y="117"/>
                      <a:pt x="275" y="117"/>
                    </a:cubicBezTo>
                    <a:cubicBezTo>
                      <a:pt x="274" y="118"/>
                      <a:pt x="274" y="118"/>
                      <a:pt x="274" y="118"/>
                    </a:cubicBezTo>
                    <a:cubicBezTo>
                      <a:pt x="271" y="118"/>
                      <a:pt x="271" y="118"/>
                      <a:pt x="271" y="118"/>
                    </a:cubicBezTo>
                    <a:cubicBezTo>
                      <a:pt x="268" y="118"/>
                      <a:pt x="268" y="118"/>
                      <a:pt x="268" y="118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265" y="118"/>
                      <a:pt x="265" y="118"/>
                      <a:pt x="265" y="118"/>
                    </a:cubicBezTo>
                    <a:cubicBezTo>
                      <a:pt x="261" y="118"/>
                      <a:pt x="261" y="118"/>
                      <a:pt x="261" y="118"/>
                    </a:cubicBezTo>
                    <a:cubicBezTo>
                      <a:pt x="255" y="117"/>
                      <a:pt x="255" y="117"/>
                      <a:pt x="255" y="117"/>
                    </a:cubicBezTo>
                    <a:cubicBezTo>
                      <a:pt x="254" y="118"/>
                      <a:pt x="254" y="118"/>
                      <a:pt x="254" y="118"/>
                    </a:cubicBez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50" y="120"/>
                      <a:pt x="250" y="120"/>
                      <a:pt x="250" y="120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44" y="118"/>
                      <a:pt x="244" y="118"/>
                      <a:pt x="244" y="118"/>
                    </a:cubicBezTo>
                    <a:cubicBezTo>
                      <a:pt x="240" y="117"/>
                      <a:pt x="240" y="117"/>
                      <a:pt x="240" y="117"/>
                    </a:cubicBezTo>
                    <a:cubicBezTo>
                      <a:pt x="238" y="116"/>
                      <a:pt x="238" y="116"/>
                      <a:pt x="238" y="116"/>
                    </a:cubicBezTo>
                    <a:cubicBezTo>
                      <a:pt x="237" y="114"/>
                      <a:pt x="237" y="114"/>
                      <a:pt x="237" y="114"/>
                    </a:cubicBezTo>
                    <a:cubicBezTo>
                      <a:pt x="235" y="113"/>
                      <a:pt x="235" y="113"/>
                      <a:pt x="235" y="113"/>
                    </a:cubicBezTo>
                    <a:cubicBezTo>
                      <a:pt x="237" y="111"/>
                      <a:pt x="237" y="111"/>
                      <a:pt x="237" y="111"/>
                    </a:cubicBezTo>
                    <a:cubicBezTo>
                      <a:pt x="235" y="110"/>
                      <a:pt x="235" y="110"/>
                      <a:pt x="235" y="110"/>
                    </a:cubicBezTo>
                    <a:cubicBezTo>
                      <a:pt x="235" y="108"/>
                      <a:pt x="235" y="108"/>
                      <a:pt x="235" y="108"/>
                    </a:cubicBezTo>
                    <a:cubicBezTo>
                      <a:pt x="235" y="108"/>
                      <a:pt x="235" y="108"/>
                      <a:pt x="235" y="108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35" y="104"/>
                      <a:pt x="235" y="104"/>
                      <a:pt x="235" y="104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2" y="101"/>
                      <a:pt x="232" y="101"/>
                      <a:pt x="232" y="101"/>
                    </a:cubicBezTo>
                    <a:cubicBezTo>
                      <a:pt x="231" y="101"/>
                      <a:pt x="231" y="101"/>
                      <a:pt x="231" y="101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7" y="111"/>
                      <a:pt x="227" y="111"/>
                      <a:pt x="227" y="111"/>
                    </a:cubicBezTo>
                    <a:cubicBezTo>
                      <a:pt x="227" y="114"/>
                      <a:pt x="227" y="114"/>
                      <a:pt x="227" y="114"/>
                    </a:cubicBezTo>
                    <a:cubicBezTo>
                      <a:pt x="230" y="117"/>
                      <a:pt x="230" y="117"/>
                      <a:pt x="230" y="117"/>
                    </a:cubicBezTo>
                    <a:cubicBezTo>
                      <a:pt x="230" y="121"/>
                      <a:pt x="230" y="121"/>
                      <a:pt x="230" y="121"/>
                    </a:cubicBezTo>
                    <a:cubicBezTo>
                      <a:pt x="228" y="123"/>
                      <a:pt x="228" y="123"/>
                      <a:pt x="228" y="123"/>
                    </a:cubicBezTo>
                    <a:cubicBezTo>
                      <a:pt x="227" y="124"/>
                      <a:pt x="227" y="124"/>
                      <a:pt x="227" y="124"/>
                    </a:cubicBezTo>
                    <a:cubicBezTo>
                      <a:pt x="222" y="124"/>
                      <a:pt x="222" y="124"/>
                      <a:pt x="222" y="124"/>
                    </a:cubicBezTo>
                    <a:cubicBezTo>
                      <a:pt x="218" y="124"/>
                      <a:pt x="218" y="124"/>
                      <a:pt x="218" y="124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4" y="123"/>
                      <a:pt x="214" y="123"/>
                      <a:pt x="214" y="123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08" y="121"/>
                      <a:pt x="208" y="121"/>
                      <a:pt x="208" y="121"/>
                    </a:cubicBezTo>
                    <a:cubicBezTo>
                      <a:pt x="205" y="121"/>
                      <a:pt x="205" y="121"/>
                      <a:pt x="205" y="121"/>
                    </a:cubicBezTo>
                    <a:cubicBezTo>
                      <a:pt x="202" y="121"/>
                      <a:pt x="202" y="121"/>
                      <a:pt x="202" y="121"/>
                    </a:cubicBezTo>
                    <a:cubicBezTo>
                      <a:pt x="202" y="120"/>
                      <a:pt x="202" y="120"/>
                      <a:pt x="202" y="120"/>
                    </a:cubicBezTo>
                    <a:cubicBezTo>
                      <a:pt x="201" y="118"/>
                      <a:pt x="201" y="118"/>
                      <a:pt x="201" y="118"/>
                    </a:cubicBezTo>
                    <a:cubicBezTo>
                      <a:pt x="199" y="118"/>
                      <a:pt x="199" y="118"/>
                      <a:pt x="199" y="118"/>
                    </a:cubicBezTo>
                    <a:cubicBezTo>
                      <a:pt x="197" y="118"/>
                      <a:pt x="197" y="118"/>
                      <a:pt x="197" y="118"/>
                    </a:cubicBezTo>
                    <a:cubicBezTo>
                      <a:pt x="197" y="120"/>
                      <a:pt x="197" y="120"/>
                      <a:pt x="197" y="120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89" y="116"/>
                      <a:pt x="189" y="116"/>
                      <a:pt x="189" y="116"/>
                    </a:cubicBezTo>
                    <a:cubicBezTo>
                      <a:pt x="188" y="114"/>
                      <a:pt x="188" y="114"/>
                      <a:pt x="188" y="114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7" y="111"/>
                      <a:pt x="187" y="111"/>
                      <a:pt x="18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1"/>
                      <a:pt x="178" y="111"/>
                      <a:pt x="178" y="111"/>
                    </a:cubicBezTo>
                    <a:cubicBezTo>
                      <a:pt x="175" y="110"/>
                      <a:pt x="175" y="110"/>
                      <a:pt x="175" y="110"/>
                    </a:cubicBez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59" y="106"/>
                      <a:pt x="159" y="106"/>
                      <a:pt x="159" y="106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31" y="90"/>
                      <a:pt x="131" y="90"/>
                      <a:pt x="131" y="90"/>
                    </a:cubicBezTo>
                    <a:cubicBezTo>
                      <a:pt x="131" y="88"/>
                      <a:pt x="131" y="88"/>
                      <a:pt x="131" y="88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2" y="83"/>
                      <a:pt x="132" y="83"/>
                      <a:pt x="132" y="83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8" y="73"/>
                      <a:pt x="138" y="73"/>
                      <a:pt x="138" y="73"/>
                    </a:cubicBezTo>
                    <a:cubicBezTo>
                      <a:pt x="136" y="71"/>
                      <a:pt x="136" y="71"/>
                      <a:pt x="136" y="71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6" y="64"/>
                      <a:pt x="126" y="64"/>
                      <a:pt x="126" y="64"/>
                    </a:cubicBezTo>
                    <a:cubicBezTo>
                      <a:pt x="123" y="63"/>
                      <a:pt x="123" y="63"/>
                      <a:pt x="123" y="63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7"/>
                      <a:pt x="102" y="17"/>
                      <a:pt x="102" y="17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3" y="134"/>
                      <a:pt x="23" y="134"/>
                      <a:pt x="23" y="134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3" y="146"/>
                      <a:pt x="33" y="146"/>
                      <a:pt x="33" y="146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29" y="153"/>
                      <a:pt x="29" y="153"/>
                      <a:pt x="29" y="153"/>
                    </a:cubicBezTo>
                    <a:cubicBezTo>
                      <a:pt x="27" y="151"/>
                      <a:pt x="27" y="151"/>
                      <a:pt x="27" y="151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2" y="154"/>
                      <a:pt x="22" y="154"/>
                      <a:pt x="22" y="154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7" y="154"/>
                      <a:pt x="17" y="154"/>
                      <a:pt x="17" y="154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0" y="153"/>
                      <a:pt x="10" y="153"/>
                      <a:pt x="10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7" y="156"/>
                      <a:pt x="7" y="156"/>
                      <a:pt x="7" y="156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4" y="161"/>
                      <a:pt x="4" y="161"/>
                      <a:pt x="4" y="161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6" y="166"/>
                      <a:pt x="6" y="166"/>
                      <a:pt x="6" y="166"/>
                    </a:cubicBezTo>
                    <a:cubicBezTo>
                      <a:pt x="7" y="167"/>
                      <a:pt x="7" y="167"/>
                      <a:pt x="7" y="167"/>
                    </a:cubicBezTo>
                    <a:cubicBezTo>
                      <a:pt x="7" y="169"/>
                      <a:pt x="7" y="169"/>
                      <a:pt x="7" y="169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29" y="170"/>
                      <a:pt x="29" y="170"/>
                      <a:pt x="29" y="170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2" y="179"/>
                      <a:pt x="22" y="179"/>
                      <a:pt x="22" y="179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5" y="180"/>
                      <a:pt x="15" y="180"/>
                      <a:pt x="15" y="180"/>
                    </a:cubicBezTo>
                    <a:cubicBezTo>
                      <a:pt x="13" y="179"/>
                      <a:pt x="13" y="179"/>
                      <a:pt x="13" y="179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80"/>
                      <a:pt x="12" y="180"/>
                      <a:pt x="12" y="180"/>
                    </a:cubicBezTo>
                    <a:cubicBezTo>
                      <a:pt x="13" y="183"/>
                      <a:pt x="13" y="183"/>
                      <a:pt x="13" y="183"/>
                    </a:cubicBezTo>
                    <a:cubicBezTo>
                      <a:pt x="19" y="189"/>
                      <a:pt x="19" y="189"/>
                      <a:pt x="19" y="189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29" y="199"/>
                      <a:pt x="29" y="199"/>
                      <a:pt x="29" y="199"/>
                    </a:cubicBezTo>
                    <a:cubicBezTo>
                      <a:pt x="35" y="202"/>
                      <a:pt x="35" y="202"/>
                      <a:pt x="35" y="202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3" y="199"/>
                      <a:pt x="43" y="199"/>
                      <a:pt x="43" y="199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50" y="194"/>
                      <a:pt x="50" y="194"/>
                      <a:pt x="50" y="194"/>
                    </a:cubicBezTo>
                    <a:cubicBezTo>
                      <a:pt x="50" y="193"/>
                      <a:pt x="50" y="193"/>
                      <a:pt x="50" y="193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48" y="187"/>
                      <a:pt x="48" y="187"/>
                      <a:pt x="48" y="187"/>
                    </a:cubicBezTo>
                    <a:cubicBezTo>
                      <a:pt x="49" y="186"/>
                      <a:pt x="49" y="186"/>
                      <a:pt x="49" y="186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9" y="184"/>
                      <a:pt x="49" y="184"/>
                      <a:pt x="49" y="184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5" y="180"/>
                      <a:pt x="55" y="180"/>
                      <a:pt x="55" y="180"/>
                    </a:cubicBezTo>
                    <a:cubicBezTo>
                      <a:pt x="58" y="181"/>
                      <a:pt x="58" y="181"/>
                      <a:pt x="58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3" y="183"/>
                      <a:pt x="53" y="183"/>
                      <a:pt x="53" y="183"/>
                    </a:cubicBezTo>
                    <a:cubicBezTo>
                      <a:pt x="55" y="184"/>
                      <a:pt x="55" y="184"/>
                      <a:pt x="55" y="184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55" y="187"/>
                      <a:pt x="55" y="187"/>
                      <a:pt x="55" y="187"/>
                    </a:cubicBezTo>
                    <a:cubicBezTo>
                      <a:pt x="56" y="189"/>
                      <a:pt x="56" y="189"/>
                      <a:pt x="56" y="189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6" y="193"/>
                      <a:pt x="56" y="193"/>
                      <a:pt x="56" y="193"/>
                    </a:cubicBezTo>
                    <a:cubicBezTo>
                      <a:pt x="56" y="194"/>
                      <a:pt x="56" y="194"/>
                      <a:pt x="56" y="194"/>
                    </a:cubicBezTo>
                    <a:cubicBezTo>
                      <a:pt x="58" y="196"/>
                      <a:pt x="58" y="196"/>
                      <a:pt x="58" y="196"/>
                    </a:cubicBezTo>
                    <a:cubicBezTo>
                      <a:pt x="58" y="197"/>
                      <a:pt x="58" y="197"/>
                      <a:pt x="58" y="197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200"/>
                      <a:pt x="60" y="200"/>
                      <a:pt x="60" y="200"/>
                    </a:cubicBezTo>
                    <a:cubicBezTo>
                      <a:pt x="60" y="203"/>
                      <a:pt x="60" y="203"/>
                      <a:pt x="60" y="203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59" y="210"/>
                      <a:pt x="59" y="210"/>
                      <a:pt x="59" y="210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60" y="217"/>
                      <a:pt x="60" y="217"/>
                      <a:pt x="60" y="217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62" y="220"/>
                      <a:pt x="62" y="220"/>
                      <a:pt x="62" y="220"/>
                    </a:cubicBezTo>
                    <a:cubicBezTo>
                      <a:pt x="65" y="222"/>
                      <a:pt x="65" y="222"/>
                      <a:pt x="65" y="222"/>
                    </a:cubicBezTo>
                    <a:cubicBezTo>
                      <a:pt x="62" y="222"/>
                      <a:pt x="62" y="222"/>
                      <a:pt x="62" y="222"/>
                    </a:cubicBezTo>
                    <a:cubicBezTo>
                      <a:pt x="62" y="226"/>
                      <a:pt x="62" y="226"/>
                      <a:pt x="62" y="226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6"/>
                      <a:pt x="63" y="226"/>
                      <a:pt x="63" y="226"/>
                    </a:cubicBezTo>
                    <a:cubicBezTo>
                      <a:pt x="63" y="227"/>
                      <a:pt x="63" y="227"/>
                      <a:pt x="63" y="227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5" y="233"/>
                      <a:pt x="65" y="233"/>
                      <a:pt x="65" y="233"/>
                    </a:cubicBezTo>
                    <a:cubicBezTo>
                      <a:pt x="63" y="232"/>
                      <a:pt x="63" y="232"/>
                      <a:pt x="63" y="232"/>
                    </a:cubicBezTo>
                    <a:cubicBezTo>
                      <a:pt x="63" y="233"/>
                      <a:pt x="63" y="233"/>
                      <a:pt x="63" y="233"/>
                    </a:cubicBezTo>
                    <a:cubicBezTo>
                      <a:pt x="65" y="236"/>
                      <a:pt x="65" y="236"/>
                      <a:pt x="65" y="236"/>
                    </a:cubicBezTo>
                    <a:cubicBezTo>
                      <a:pt x="65" y="237"/>
                      <a:pt x="65" y="237"/>
                      <a:pt x="65" y="237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8" y="246"/>
                      <a:pt x="68" y="246"/>
                      <a:pt x="68" y="246"/>
                    </a:cubicBezTo>
                    <a:cubicBezTo>
                      <a:pt x="69" y="253"/>
                      <a:pt x="69" y="253"/>
                      <a:pt x="69" y="253"/>
                    </a:cubicBezTo>
                    <a:cubicBezTo>
                      <a:pt x="70" y="260"/>
                      <a:pt x="70" y="260"/>
                      <a:pt x="70" y="260"/>
                    </a:cubicBezTo>
                    <a:cubicBezTo>
                      <a:pt x="73" y="265"/>
                      <a:pt x="73" y="265"/>
                      <a:pt x="73" y="265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6" y="270"/>
                      <a:pt x="76" y="270"/>
                      <a:pt x="76" y="270"/>
                    </a:cubicBezTo>
                    <a:cubicBezTo>
                      <a:pt x="78" y="272"/>
                      <a:pt x="78" y="272"/>
                      <a:pt x="78" y="272"/>
                    </a:cubicBezTo>
                    <a:cubicBezTo>
                      <a:pt x="78" y="273"/>
                      <a:pt x="78" y="273"/>
                      <a:pt x="78" y="273"/>
                    </a:cubicBezTo>
                    <a:cubicBezTo>
                      <a:pt x="79" y="275"/>
                      <a:pt x="79" y="275"/>
                      <a:pt x="79" y="275"/>
                    </a:cubicBezTo>
                    <a:cubicBezTo>
                      <a:pt x="78" y="275"/>
                      <a:pt x="78" y="275"/>
                      <a:pt x="78" y="27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80" y="279"/>
                      <a:pt x="80" y="279"/>
                      <a:pt x="80" y="279"/>
                    </a:cubicBezTo>
                    <a:cubicBezTo>
                      <a:pt x="82" y="280"/>
                      <a:pt x="82" y="280"/>
                      <a:pt x="82" y="280"/>
                    </a:cubicBezTo>
                    <a:cubicBezTo>
                      <a:pt x="82" y="282"/>
                      <a:pt x="82" y="282"/>
                      <a:pt x="82" y="282"/>
                    </a:cubicBezTo>
                    <a:cubicBezTo>
                      <a:pt x="82" y="283"/>
                      <a:pt x="82" y="283"/>
                      <a:pt x="82" y="283"/>
                    </a:cubicBezTo>
                    <a:cubicBezTo>
                      <a:pt x="85" y="285"/>
                      <a:pt x="85" y="285"/>
                      <a:pt x="85" y="285"/>
                    </a:cubicBezTo>
                    <a:cubicBezTo>
                      <a:pt x="85" y="288"/>
                      <a:pt x="85" y="288"/>
                      <a:pt x="85" y="288"/>
                    </a:cubicBezTo>
                    <a:cubicBezTo>
                      <a:pt x="86" y="289"/>
                      <a:pt x="86" y="289"/>
                      <a:pt x="86" y="289"/>
                    </a:cubicBezTo>
                    <a:cubicBezTo>
                      <a:pt x="88" y="290"/>
                      <a:pt x="88" y="290"/>
                      <a:pt x="88" y="290"/>
                    </a:cubicBezTo>
                    <a:cubicBezTo>
                      <a:pt x="86" y="290"/>
                      <a:pt x="86" y="290"/>
                      <a:pt x="86" y="290"/>
                    </a:cubicBezTo>
                    <a:cubicBezTo>
                      <a:pt x="88" y="293"/>
                      <a:pt x="88" y="293"/>
                      <a:pt x="88" y="293"/>
                    </a:cubicBezTo>
                    <a:cubicBezTo>
                      <a:pt x="89" y="298"/>
                      <a:pt x="89" y="298"/>
                      <a:pt x="89" y="298"/>
                    </a:cubicBezTo>
                    <a:cubicBezTo>
                      <a:pt x="91" y="303"/>
                      <a:pt x="91" y="303"/>
                      <a:pt x="91" y="303"/>
                    </a:cubicBezTo>
                    <a:cubicBezTo>
                      <a:pt x="93" y="313"/>
                      <a:pt x="93" y="313"/>
                      <a:pt x="93" y="313"/>
                    </a:cubicBezTo>
                    <a:cubicBezTo>
                      <a:pt x="99" y="322"/>
                      <a:pt x="99" y="322"/>
                      <a:pt x="99" y="322"/>
                    </a:cubicBezTo>
                    <a:cubicBezTo>
                      <a:pt x="106" y="333"/>
                      <a:pt x="106" y="333"/>
                      <a:pt x="106" y="333"/>
                    </a:cubicBezTo>
                    <a:cubicBezTo>
                      <a:pt x="109" y="342"/>
                      <a:pt x="109" y="342"/>
                      <a:pt x="109" y="342"/>
                    </a:cubicBezTo>
                    <a:cubicBezTo>
                      <a:pt x="111" y="345"/>
                      <a:pt x="111" y="345"/>
                      <a:pt x="111" y="345"/>
                    </a:cubicBezTo>
                    <a:cubicBezTo>
                      <a:pt x="111" y="346"/>
                      <a:pt x="111" y="346"/>
                      <a:pt x="111" y="346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12" y="346"/>
                      <a:pt x="112" y="346"/>
                      <a:pt x="112" y="346"/>
                    </a:cubicBezTo>
                    <a:cubicBezTo>
                      <a:pt x="112" y="349"/>
                      <a:pt x="112" y="349"/>
                      <a:pt x="112" y="349"/>
                    </a:cubicBezTo>
                    <a:cubicBezTo>
                      <a:pt x="113" y="351"/>
                      <a:pt x="113" y="351"/>
                      <a:pt x="113" y="351"/>
                    </a:cubicBezTo>
                    <a:cubicBezTo>
                      <a:pt x="115" y="355"/>
                      <a:pt x="115" y="355"/>
                      <a:pt x="115" y="355"/>
                    </a:cubicBezTo>
                    <a:cubicBezTo>
                      <a:pt x="113" y="354"/>
                      <a:pt x="113" y="354"/>
                      <a:pt x="113" y="354"/>
                    </a:cubicBezTo>
                    <a:cubicBezTo>
                      <a:pt x="113" y="352"/>
                      <a:pt x="113" y="352"/>
                      <a:pt x="113" y="352"/>
                    </a:cubicBezTo>
                    <a:cubicBezTo>
                      <a:pt x="113" y="351"/>
                      <a:pt x="113" y="351"/>
                      <a:pt x="113" y="351"/>
                    </a:cubicBezTo>
                    <a:cubicBezTo>
                      <a:pt x="112" y="352"/>
                      <a:pt x="112" y="352"/>
                      <a:pt x="112" y="352"/>
                    </a:cubicBezTo>
                    <a:cubicBezTo>
                      <a:pt x="112" y="354"/>
                      <a:pt x="112" y="354"/>
                      <a:pt x="112" y="354"/>
                    </a:cubicBezTo>
                    <a:cubicBezTo>
                      <a:pt x="113" y="356"/>
                      <a:pt x="113" y="356"/>
                      <a:pt x="113" y="356"/>
                    </a:cubicBezTo>
                    <a:cubicBezTo>
                      <a:pt x="115" y="361"/>
                      <a:pt x="115" y="361"/>
                      <a:pt x="115" y="361"/>
                    </a:cubicBezTo>
                    <a:cubicBezTo>
                      <a:pt x="115" y="362"/>
                      <a:pt x="115" y="362"/>
                      <a:pt x="115" y="362"/>
                    </a:cubicBezTo>
                    <a:cubicBezTo>
                      <a:pt x="116" y="362"/>
                      <a:pt x="116" y="362"/>
                      <a:pt x="116" y="362"/>
                    </a:cubicBezTo>
                    <a:cubicBezTo>
                      <a:pt x="116" y="364"/>
                      <a:pt x="116" y="364"/>
                      <a:pt x="116" y="364"/>
                    </a:cubicBezTo>
                    <a:cubicBezTo>
                      <a:pt x="119" y="366"/>
                      <a:pt x="119" y="366"/>
                      <a:pt x="119" y="366"/>
                    </a:cubicBezTo>
                    <a:cubicBezTo>
                      <a:pt x="123" y="372"/>
                      <a:pt x="123" y="372"/>
                      <a:pt x="123" y="372"/>
                    </a:cubicBezTo>
                    <a:cubicBezTo>
                      <a:pt x="126" y="374"/>
                      <a:pt x="126" y="374"/>
                      <a:pt x="126" y="374"/>
                    </a:cubicBezTo>
                    <a:cubicBezTo>
                      <a:pt x="129" y="374"/>
                      <a:pt x="129" y="374"/>
                      <a:pt x="129" y="374"/>
                    </a:cubicBezTo>
                    <a:cubicBezTo>
                      <a:pt x="132" y="372"/>
                      <a:pt x="132" y="372"/>
                      <a:pt x="132" y="372"/>
                    </a:cubicBezTo>
                    <a:cubicBezTo>
                      <a:pt x="135" y="369"/>
                      <a:pt x="135" y="369"/>
                      <a:pt x="135" y="369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36" y="365"/>
                      <a:pt x="136" y="365"/>
                      <a:pt x="136" y="365"/>
                    </a:cubicBezTo>
                    <a:cubicBezTo>
                      <a:pt x="136" y="362"/>
                      <a:pt x="136" y="362"/>
                      <a:pt x="136" y="362"/>
                    </a:cubicBezTo>
                    <a:cubicBezTo>
                      <a:pt x="139" y="361"/>
                      <a:pt x="139" y="361"/>
                      <a:pt x="139" y="361"/>
                    </a:cubicBezTo>
                    <a:cubicBezTo>
                      <a:pt x="145" y="358"/>
                      <a:pt x="145" y="358"/>
                      <a:pt x="145" y="358"/>
                    </a:cubicBezTo>
                    <a:cubicBezTo>
                      <a:pt x="146" y="358"/>
                      <a:pt x="146" y="358"/>
                      <a:pt x="146" y="358"/>
                    </a:cubicBezTo>
                    <a:cubicBezTo>
                      <a:pt x="144" y="356"/>
                      <a:pt x="144" y="356"/>
                      <a:pt x="144" y="356"/>
                    </a:cubicBezTo>
                    <a:cubicBezTo>
                      <a:pt x="144" y="354"/>
                      <a:pt x="144" y="354"/>
                      <a:pt x="144" y="354"/>
                    </a:cubicBezTo>
                    <a:cubicBezTo>
                      <a:pt x="146" y="351"/>
                      <a:pt x="146" y="351"/>
                      <a:pt x="146" y="351"/>
                    </a:cubicBezTo>
                    <a:cubicBezTo>
                      <a:pt x="148" y="349"/>
                      <a:pt x="148" y="349"/>
                      <a:pt x="148" y="349"/>
                    </a:cubicBezTo>
                    <a:cubicBezTo>
                      <a:pt x="148" y="346"/>
                      <a:pt x="148" y="346"/>
                      <a:pt x="148" y="346"/>
                    </a:cubicBezTo>
                    <a:cubicBezTo>
                      <a:pt x="148" y="345"/>
                      <a:pt x="148" y="345"/>
                      <a:pt x="148" y="345"/>
                    </a:cubicBezTo>
                    <a:cubicBezTo>
                      <a:pt x="149" y="343"/>
                      <a:pt x="149" y="343"/>
                      <a:pt x="149" y="343"/>
                    </a:cubicBezTo>
                    <a:cubicBezTo>
                      <a:pt x="152" y="343"/>
                      <a:pt x="152" y="343"/>
                      <a:pt x="152" y="343"/>
                    </a:cubicBezTo>
                    <a:cubicBezTo>
                      <a:pt x="155" y="343"/>
                      <a:pt x="155" y="343"/>
                      <a:pt x="155" y="343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4" y="332"/>
                      <a:pt x="154" y="332"/>
                      <a:pt x="154" y="332"/>
                    </a:cubicBezTo>
                    <a:cubicBezTo>
                      <a:pt x="152" y="329"/>
                      <a:pt x="152" y="329"/>
                      <a:pt x="152" y="329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154" y="326"/>
                      <a:pt x="154" y="326"/>
                      <a:pt x="154" y="326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8" y="311"/>
                      <a:pt x="158" y="311"/>
                      <a:pt x="158" y="311"/>
                    </a:cubicBezTo>
                    <a:cubicBezTo>
                      <a:pt x="158" y="306"/>
                      <a:pt x="158" y="306"/>
                      <a:pt x="158" y="306"/>
                    </a:cubicBezTo>
                    <a:cubicBezTo>
                      <a:pt x="158" y="302"/>
                      <a:pt x="158" y="302"/>
                      <a:pt x="158" y="302"/>
                    </a:cubicBezTo>
                    <a:cubicBezTo>
                      <a:pt x="156" y="300"/>
                      <a:pt x="156" y="300"/>
                      <a:pt x="156" y="300"/>
                    </a:cubicBezTo>
                    <a:cubicBezTo>
                      <a:pt x="155" y="299"/>
                      <a:pt x="155" y="299"/>
                      <a:pt x="155" y="299"/>
                    </a:cubicBezTo>
                    <a:cubicBezTo>
                      <a:pt x="154" y="298"/>
                      <a:pt x="154" y="298"/>
                      <a:pt x="154" y="298"/>
                    </a:cubicBezTo>
                    <a:cubicBezTo>
                      <a:pt x="155" y="298"/>
                      <a:pt x="155" y="298"/>
                      <a:pt x="155" y="298"/>
                    </a:cubicBezTo>
                    <a:cubicBezTo>
                      <a:pt x="156" y="300"/>
                      <a:pt x="156" y="300"/>
                      <a:pt x="156" y="300"/>
                    </a:cubicBezTo>
                    <a:cubicBezTo>
                      <a:pt x="155" y="293"/>
                      <a:pt x="155" y="293"/>
                      <a:pt x="155" y="293"/>
                    </a:cubicBezTo>
                    <a:cubicBezTo>
                      <a:pt x="155" y="288"/>
                      <a:pt x="155" y="288"/>
                      <a:pt x="155" y="288"/>
                    </a:cubicBezTo>
                    <a:cubicBezTo>
                      <a:pt x="154" y="283"/>
                      <a:pt x="154" y="283"/>
                      <a:pt x="154" y="283"/>
                    </a:cubicBezTo>
                    <a:cubicBezTo>
                      <a:pt x="152" y="280"/>
                      <a:pt x="152" y="280"/>
                      <a:pt x="152" y="280"/>
                    </a:cubicBezTo>
                    <a:cubicBezTo>
                      <a:pt x="152" y="278"/>
                      <a:pt x="152" y="278"/>
                      <a:pt x="152" y="278"/>
                    </a:cubicBezTo>
                    <a:cubicBezTo>
                      <a:pt x="154" y="275"/>
                      <a:pt x="154" y="275"/>
                      <a:pt x="154" y="275"/>
                    </a:cubicBezTo>
                    <a:cubicBezTo>
                      <a:pt x="155" y="270"/>
                      <a:pt x="155" y="270"/>
                      <a:pt x="155" y="270"/>
                    </a:cubicBezTo>
                    <a:cubicBezTo>
                      <a:pt x="159" y="268"/>
                      <a:pt x="159" y="268"/>
                      <a:pt x="159" y="268"/>
                    </a:cubicBezTo>
                    <a:cubicBezTo>
                      <a:pt x="161" y="268"/>
                      <a:pt x="161" y="268"/>
                      <a:pt x="161" y="268"/>
                    </a:cubicBezTo>
                    <a:cubicBezTo>
                      <a:pt x="161" y="266"/>
                      <a:pt x="161" y="266"/>
                      <a:pt x="161" y="266"/>
                    </a:cubicBezTo>
                    <a:cubicBezTo>
                      <a:pt x="162" y="268"/>
                      <a:pt x="162" y="268"/>
                      <a:pt x="162" y="268"/>
                    </a:cubicBezTo>
                    <a:cubicBezTo>
                      <a:pt x="164" y="269"/>
                      <a:pt x="164" y="269"/>
                      <a:pt x="164" y="269"/>
                    </a:cubicBezTo>
                    <a:cubicBezTo>
                      <a:pt x="165" y="263"/>
                      <a:pt x="165" y="263"/>
                      <a:pt x="165" y="263"/>
                    </a:cubicBezTo>
                    <a:cubicBezTo>
                      <a:pt x="165" y="262"/>
                      <a:pt x="165" y="262"/>
                      <a:pt x="165" y="262"/>
                    </a:cubicBezTo>
                    <a:cubicBezTo>
                      <a:pt x="166" y="262"/>
                      <a:pt x="166" y="262"/>
                      <a:pt x="166" y="262"/>
                    </a:cubicBezTo>
                    <a:cubicBezTo>
                      <a:pt x="174" y="260"/>
                      <a:pt x="174" y="260"/>
                      <a:pt x="174" y="260"/>
                    </a:cubicBezTo>
                    <a:cubicBezTo>
                      <a:pt x="177" y="260"/>
                      <a:pt x="177" y="260"/>
                      <a:pt x="177" y="260"/>
                    </a:cubicBezTo>
                    <a:cubicBezTo>
                      <a:pt x="178" y="257"/>
                      <a:pt x="178" y="257"/>
                      <a:pt x="178" y="257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8" y="255"/>
                      <a:pt x="178" y="255"/>
                      <a:pt x="178" y="255"/>
                    </a:cubicBezTo>
                    <a:cubicBezTo>
                      <a:pt x="177" y="253"/>
                      <a:pt x="177" y="253"/>
                      <a:pt x="177" y="253"/>
                    </a:cubicBezTo>
                    <a:cubicBezTo>
                      <a:pt x="179" y="249"/>
                      <a:pt x="179" y="249"/>
                      <a:pt x="179" y="249"/>
                    </a:cubicBezTo>
                    <a:cubicBezTo>
                      <a:pt x="184" y="246"/>
                      <a:pt x="184" y="246"/>
                      <a:pt x="184" y="246"/>
                    </a:cubicBezTo>
                    <a:cubicBezTo>
                      <a:pt x="187" y="245"/>
                      <a:pt x="187" y="245"/>
                      <a:pt x="187" y="245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89" y="242"/>
                      <a:pt x="189" y="242"/>
                      <a:pt x="189" y="242"/>
                    </a:cubicBezTo>
                    <a:cubicBezTo>
                      <a:pt x="191" y="240"/>
                      <a:pt x="191" y="240"/>
                      <a:pt x="191" y="240"/>
                    </a:cubicBezTo>
                    <a:cubicBezTo>
                      <a:pt x="191" y="237"/>
                      <a:pt x="191" y="237"/>
                      <a:pt x="191" y="237"/>
                    </a:cubicBezTo>
                    <a:cubicBezTo>
                      <a:pt x="194" y="237"/>
                      <a:pt x="194" y="237"/>
                      <a:pt x="194" y="237"/>
                    </a:cubicBezTo>
                    <a:cubicBezTo>
                      <a:pt x="198" y="233"/>
                      <a:pt x="198" y="233"/>
                      <a:pt x="198" y="233"/>
                    </a:cubicBezTo>
                    <a:cubicBezTo>
                      <a:pt x="201" y="229"/>
                      <a:pt x="201" y="229"/>
                      <a:pt x="201" y="229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205" y="220"/>
                      <a:pt x="205" y="220"/>
                      <a:pt x="205" y="220"/>
                    </a:cubicBezTo>
                    <a:cubicBezTo>
                      <a:pt x="208" y="219"/>
                      <a:pt x="208" y="219"/>
                      <a:pt x="208" y="219"/>
                    </a:cubicBezTo>
                    <a:cubicBezTo>
                      <a:pt x="209" y="216"/>
                      <a:pt x="209" y="216"/>
                      <a:pt x="209" y="216"/>
                    </a:cubicBezTo>
                    <a:cubicBezTo>
                      <a:pt x="208" y="217"/>
                      <a:pt x="208" y="217"/>
                      <a:pt x="208" y="217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9" y="213"/>
                      <a:pt x="209" y="213"/>
                      <a:pt x="209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4"/>
                      <a:pt x="211" y="214"/>
                      <a:pt x="211" y="214"/>
                    </a:cubicBezTo>
                    <a:cubicBezTo>
                      <a:pt x="211" y="216"/>
                      <a:pt x="211" y="216"/>
                      <a:pt x="211" y="216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21" y="212"/>
                      <a:pt x="221" y="212"/>
                      <a:pt x="221" y="212"/>
                    </a:cubicBezTo>
                    <a:cubicBezTo>
                      <a:pt x="220" y="212"/>
                      <a:pt x="220" y="212"/>
                      <a:pt x="220" y="212"/>
                    </a:cubicBezTo>
                    <a:cubicBezTo>
                      <a:pt x="221" y="210"/>
                      <a:pt x="221" y="210"/>
                      <a:pt x="221" y="210"/>
                    </a:cubicBezTo>
                    <a:cubicBezTo>
                      <a:pt x="224" y="207"/>
                      <a:pt x="224" y="207"/>
                      <a:pt x="224" y="207"/>
                    </a:cubicBezTo>
                    <a:cubicBezTo>
                      <a:pt x="225" y="206"/>
                      <a:pt x="225" y="206"/>
                      <a:pt x="225" y="206"/>
                    </a:cubicBezTo>
                    <a:cubicBezTo>
                      <a:pt x="225" y="204"/>
                      <a:pt x="225" y="204"/>
                      <a:pt x="225" y="204"/>
                    </a:cubicBezTo>
                    <a:cubicBezTo>
                      <a:pt x="227" y="203"/>
                      <a:pt x="227" y="203"/>
                      <a:pt x="227" y="203"/>
                    </a:cubicBezTo>
                    <a:cubicBezTo>
                      <a:pt x="225" y="199"/>
                      <a:pt x="225" y="199"/>
                      <a:pt x="225" y="199"/>
                    </a:cubicBezTo>
                    <a:cubicBezTo>
                      <a:pt x="225" y="194"/>
                      <a:pt x="225" y="194"/>
                      <a:pt x="225" y="194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30" y="190"/>
                      <a:pt x="230" y="190"/>
                      <a:pt x="230" y="190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8" y="184"/>
                      <a:pt x="238" y="184"/>
                      <a:pt x="238" y="184"/>
                    </a:cubicBezTo>
                    <a:cubicBezTo>
                      <a:pt x="238" y="183"/>
                      <a:pt x="238" y="183"/>
                      <a:pt x="238" y="183"/>
                    </a:cubicBezTo>
                    <a:cubicBezTo>
                      <a:pt x="240" y="184"/>
                      <a:pt x="240" y="184"/>
                      <a:pt x="240" y="184"/>
                    </a:cubicBezTo>
                    <a:cubicBezTo>
                      <a:pt x="240" y="187"/>
                      <a:pt x="240" y="187"/>
                      <a:pt x="240" y="187"/>
                    </a:cubicBezTo>
                    <a:cubicBezTo>
                      <a:pt x="241" y="190"/>
                      <a:pt x="241" y="190"/>
                      <a:pt x="241" y="190"/>
                    </a:cubicBezTo>
                    <a:cubicBezTo>
                      <a:pt x="241" y="189"/>
                      <a:pt x="241" y="189"/>
                      <a:pt x="241" y="189"/>
                    </a:cubicBezTo>
                    <a:cubicBezTo>
                      <a:pt x="242" y="189"/>
                      <a:pt x="242" y="189"/>
                      <a:pt x="242" y="189"/>
                    </a:cubicBezTo>
                    <a:cubicBezTo>
                      <a:pt x="242" y="187"/>
                      <a:pt x="242" y="187"/>
                      <a:pt x="242" y="187"/>
                    </a:cubicBezTo>
                    <a:cubicBezTo>
                      <a:pt x="242" y="186"/>
                      <a:pt x="242" y="186"/>
                      <a:pt x="242" y="186"/>
                    </a:cubicBezTo>
                    <a:cubicBezTo>
                      <a:pt x="244" y="189"/>
                      <a:pt x="244" y="189"/>
                      <a:pt x="244" y="189"/>
                    </a:cubicBezTo>
                    <a:cubicBezTo>
                      <a:pt x="244" y="186"/>
                      <a:pt x="244" y="186"/>
                      <a:pt x="244" y="186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4" y="183"/>
                      <a:pt x="244" y="183"/>
                      <a:pt x="244" y="183"/>
                    </a:cubicBezTo>
                    <a:cubicBezTo>
                      <a:pt x="245" y="181"/>
                      <a:pt x="245" y="181"/>
                      <a:pt x="245" y="18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3"/>
                      <a:pt x="245" y="183"/>
                      <a:pt x="245" y="183"/>
                    </a:cubicBezTo>
                    <a:cubicBezTo>
                      <a:pt x="245" y="186"/>
                      <a:pt x="245" y="186"/>
                      <a:pt x="245" y="186"/>
                    </a:cubicBezTo>
                    <a:cubicBezTo>
                      <a:pt x="245" y="189"/>
                      <a:pt x="245" y="189"/>
                      <a:pt x="245" y="189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48" y="189"/>
                      <a:pt x="248" y="189"/>
                      <a:pt x="248" y="189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48" y="184"/>
                      <a:pt x="248" y="184"/>
                      <a:pt x="248" y="184"/>
                    </a:cubicBezTo>
                    <a:cubicBezTo>
                      <a:pt x="250" y="186"/>
                      <a:pt x="250" y="186"/>
                      <a:pt x="250" y="186"/>
                    </a:cubicBezTo>
                    <a:cubicBezTo>
                      <a:pt x="250" y="183"/>
                      <a:pt x="250" y="183"/>
                      <a:pt x="250" y="183"/>
                    </a:cubicBezTo>
                    <a:cubicBezTo>
                      <a:pt x="250" y="181"/>
                      <a:pt x="250" y="181"/>
                      <a:pt x="250" y="181"/>
                    </a:cubicBezTo>
                    <a:cubicBezTo>
                      <a:pt x="248" y="179"/>
                      <a:pt x="248" y="179"/>
                      <a:pt x="248" y="179"/>
                    </a:cubicBezTo>
                    <a:cubicBezTo>
                      <a:pt x="247" y="174"/>
                      <a:pt x="247" y="174"/>
                      <a:pt x="247" y="174"/>
                    </a:cubicBezTo>
                    <a:cubicBezTo>
                      <a:pt x="247" y="170"/>
                      <a:pt x="247" y="170"/>
                      <a:pt x="247" y="170"/>
                    </a:cubicBezTo>
                    <a:cubicBezTo>
                      <a:pt x="247" y="169"/>
                      <a:pt x="247" y="169"/>
                      <a:pt x="247" y="169"/>
                    </a:cubicBezTo>
                    <a:cubicBezTo>
                      <a:pt x="245" y="167"/>
                      <a:pt x="245" y="167"/>
                      <a:pt x="245" y="167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4" y="163"/>
                      <a:pt x="244" y="163"/>
                      <a:pt x="244" y="163"/>
                    </a:cubicBezTo>
                    <a:cubicBezTo>
                      <a:pt x="241" y="161"/>
                      <a:pt x="241" y="161"/>
                      <a:pt x="241" y="161"/>
                    </a:cubicBezTo>
                    <a:cubicBezTo>
                      <a:pt x="241" y="160"/>
                      <a:pt x="241" y="160"/>
                      <a:pt x="241" y="160"/>
                    </a:cubicBezTo>
                    <a:cubicBezTo>
                      <a:pt x="241" y="159"/>
                      <a:pt x="241" y="159"/>
                      <a:pt x="241" y="159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6"/>
                      <a:pt x="242" y="156"/>
                      <a:pt x="242" y="156"/>
                    </a:cubicBezTo>
                    <a:cubicBezTo>
                      <a:pt x="241" y="153"/>
                      <a:pt x="241" y="153"/>
                      <a:pt x="241" y="153"/>
                    </a:cubicBezTo>
                    <a:cubicBezTo>
                      <a:pt x="238" y="151"/>
                      <a:pt x="238" y="151"/>
                      <a:pt x="238" y="151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32" y="149"/>
                      <a:pt x="232" y="149"/>
                      <a:pt x="232" y="149"/>
                    </a:cubicBezTo>
                    <a:cubicBezTo>
                      <a:pt x="232" y="147"/>
                      <a:pt x="232" y="147"/>
                      <a:pt x="232" y="147"/>
                    </a:cubicBezTo>
                    <a:cubicBezTo>
                      <a:pt x="234" y="144"/>
                      <a:pt x="234" y="144"/>
                      <a:pt x="234" y="144"/>
                    </a:cubicBezTo>
                    <a:cubicBezTo>
                      <a:pt x="235" y="144"/>
                      <a:pt x="235" y="144"/>
                      <a:pt x="235" y="144"/>
                    </a:cubicBezTo>
                    <a:cubicBezTo>
                      <a:pt x="237" y="143"/>
                      <a:pt x="237" y="143"/>
                      <a:pt x="237" y="143"/>
                    </a:cubicBezTo>
                    <a:cubicBezTo>
                      <a:pt x="237" y="141"/>
                      <a:pt x="237" y="141"/>
                      <a:pt x="237" y="141"/>
                    </a:cubicBezTo>
                    <a:cubicBezTo>
                      <a:pt x="238" y="140"/>
                      <a:pt x="238" y="140"/>
                      <a:pt x="238" y="140"/>
                    </a:cubicBezTo>
                    <a:cubicBezTo>
                      <a:pt x="242" y="141"/>
                      <a:pt x="242" y="141"/>
                      <a:pt x="242" y="141"/>
                    </a:cubicBezTo>
                    <a:cubicBezTo>
                      <a:pt x="242" y="140"/>
                      <a:pt x="242" y="140"/>
                      <a:pt x="242" y="140"/>
                    </a:cubicBezTo>
                    <a:cubicBezTo>
                      <a:pt x="242" y="138"/>
                      <a:pt x="242" y="138"/>
                      <a:pt x="242" y="138"/>
                    </a:cubicBezTo>
                    <a:cubicBezTo>
                      <a:pt x="241" y="138"/>
                      <a:pt x="241" y="138"/>
                      <a:pt x="241" y="138"/>
                    </a:cubicBezTo>
                    <a:cubicBezTo>
                      <a:pt x="241" y="137"/>
                      <a:pt x="241" y="137"/>
                      <a:pt x="241" y="137"/>
                    </a:cubicBezTo>
                    <a:cubicBezTo>
                      <a:pt x="240" y="137"/>
                      <a:pt x="240" y="137"/>
                      <a:pt x="240" y="137"/>
                    </a:cubicBezTo>
                    <a:cubicBezTo>
                      <a:pt x="240" y="136"/>
                      <a:pt x="240" y="136"/>
                      <a:pt x="240" y="136"/>
                    </a:cubicBezTo>
                    <a:cubicBezTo>
                      <a:pt x="237" y="136"/>
                      <a:pt x="237" y="136"/>
                      <a:pt x="237" y="136"/>
                    </a:cubicBezTo>
                    <a:cubicBezTo>
                      <a:pt x="235" y="134"/>
                      <a:pt x="235" y="134"/>
                      <a:pt x="235" y="134"/>
                    </a:cubicBezTo>
                    <a:cubicBezTo>
                      <a:pt x="234" y="133"/>
                      <a:pt x="234" y="133"/>
                      <a:pt x="234" y="133"/>
                    </a:cubicBezTo>
                    <a:cubicBezTo>
                      <a:pt x="231" y="131"/>
                      <a:pt x="231" y="131"/>
                      <a:pt x="231" y="131"/>
                    </a:cubicBezTo>
                    <a:cubicBezTo>
                      <a:pt x="231" y="128"/>
                      <a:pt x="231" y="128"/>
                      <a:pt x="231" y="128"/>
                    </a:cubicBez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35" y="124"/>
                      <a:pt x="235" y="124"/>
                      <a:pt x="235" y="124"/>
                    </a:cubicBezTo>
                    <a:cubicBezTo>
                      <a:pt x="234" y="123"/>
                      <a:pt x="234" y="123"/>
                      <a:pt x="234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32" y="121"/>
                      <a:pt x="232" y="121"/>
                      <a:pt x="232" y="121"/>
                    </a:cubicBezTo>
                    <a:cubicBezTo>
                      <a:pt x="235" y="123"/>
                      <a:pt x="235" y="123"/>
                      <a:pt x="235" y="123"/>
                    </a:cubicBezTo>
                    <a:cubicBezTo>
                      <a:pt x="237" y="126"/>
                      <a:pt x="237" y="126"/>
                      <a:pt x="237" y="126"/>
                    </a:cubicBezTo>
                    <a:cubicBezTo>
                      <a:pt x="238" y="126"/>
                      <a:pt x="238" y="126"/>
                      <a:pt x="238" y="126"/>
                    </a:cubicBezTo>
                    <a:cubicBezTo>
                      <a:pt x="239" y="126"/>
                      <a:pt x="239" y="126"/>
                      <a:pt x="239" y="126"/>
                    </a:cubicBezTo>
                    <a:cubicBezTo>
                      <a:pt x="241" y="126"/>
                      <a:pt x="241" y="126"/>
                      <a:pt x="241" y="126"/>
                    </a:cubicBezTo>
                    <a:cubicBezTo>
                      <a:pt x="242" y="127"/>
                      <a:pt x="242" y="127"/>
                      <a:pt x="242" y="127"/>
                    </a:cubicBezTo>
                    <a:cubicBezTo>
                      <a:pt x="245" y="128"/>
                      <a:pt x="245" y="128"/>
                      <a:pt x="245" y="128"/>
                    </a:cubicBezTo>
                    <a:cubicBezTo>
                      <a:pt x="248" y="130"/>
                      <a:pt x="248" y="130"/>
                      <a:pt x="248" y="130"/>
                    </a:cubicBezTo>
                    <a:cubicBezTo>
                      <a:pt x="248" y="128"/>
                      <a:pt x="248" y="128"/>
                      <a:pt x="248" y="128"/>
                    </a:cubicBezTo>
                    <a:cubicBezTo>
                      <a:pt x="248" y="127"/>
                      <a:pt x="248" y="127"/>
                      <a:pt x="248" y="127"/>
                    </a:cubicBezTo>
                    <a:cubicBezTo>
                      <a:pt x="250" y="128"/>
                      <a:pt x="250" y="128"/>
                      <a:pt x="250" y="128"/>
                    </a:cubicBezTo>
                    <a:cubicBezTo>
                      <a:pt x="251" y="131"/>
                      <a:pt x="251" y="131"/>
                      <a:pt x="251" y="13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7" y="140"/>
                      <a:pt x="257" y="140"/>
                      <a:pt x="257" y="140"/>
                    </a:cubicBezTo>
                    <a:cubicBezTo>
                      <a:pt x="264" y="141"/>
                      <a:pt x="264" y="141"/>
                      <a:pt x="264" y="141"/>
                    </a:cubicBezTo>
                    <a:cubicBezTo>
                      <a:pt x="271" y="140"/>
                      <a:pt x="271" y="140"/>
                      <a:pt x="271" y="140"/>
                    </a:cubicBezTo>
                    <a:cubicBezTo>
                      <a:pt x="277" y="141"/>
                      <a:pt x="277" y="141"/>
                      <a:pt x="277" y="141"/>
                    </a:cubicBezTo>
                    <a:cubicBezTo>
                      <a:pt x="281" y="141"/>
                      <a:pt x="281" y="141"/>
                      <a:pt x="281" y="141"/>
                    </a:cubicBezTo>
                    <a:cubicBezTo>
                      <a:pt x="284" y="144"/>
                      <a:pt x="284" y="144"/>
                      <a:pt x="284" y="144"/>
                    </a:cubicBezTo>
                    <a:cubicBezTo>
                      <a:pt x="281" y="144"/>
                      <a:pt x="281" y="144"/>
                      <a:pt x="281" y="144"/>
                    </a:cubicBezTo>
                    <a:cubicBezTo>
                      <a:pt x="283" y="147"/>
                      <a:pt x="283" y="147"/>
                      <a:pt x="283" y="147"/>
                    </a:cubicBezTo>
                    <a:cubicBezTo>
                      <a:pt x="281" y="150"/>
                      <a:pt x="281" y="150"/>
                      <a:pt x="281" y="150"/>
                    </a:cubicBezTo>
                    <a:cubicBezTo>
                      <a:pt x="278" y="154"/>
                      <a:pt x="278" y="154"/>
                      <a:pt x="278" y="154"/>
                    </a:cubicBezTo>
                    <a:cubicBezTo>
                      <a:pt x="277" y="154"/>
                      <a:pt x="277" y="154"/>
                      <a:pt x="277" y="154"/>
                    </a:cubicBezTo>
                    <a:cubicBezTo>
                      <a:pt x="275" y="154"/>
                      <a:pt x="275" y="154"/>
                      <a:pt x="275" y="154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3" y="156"/>
                      <a:pt x="273" y="156"/>
                      <a:pt x="273" y="156"/>
                    </a:cubicBezTo>
                    <a:cubicBezTo>
                      <a:pt x="273" y="159"/>
                      <a:pt x="273" y="159"/>
                      <a:pt x="273" y="159"/>
                    </a:cubicBezTo>
                    <a:cubicBezTo>
                      <a:pt x="271" y="163"/>
                      <a:pt x="271" y="163"/>
                      <a:pt x="271" y="163"/>
                    </a:cubicBezTo>
                    <a:cubicBezTo>
                      <a:pt x="274" y="169"/>
                      <a:pt x="274" y="169"/>
                      <a:pt x="274" y="169"/>
                    </a:cubicBezTo>
                    <a:cubicBezTo>
                      <a:pt x="274" y="167"/>
                      <a:pt x="274" y="167"/>
                      <a:pt x="274" y="167"/>
                    </a:cubicBezTo>
                    <a:cubicBezTo>
                      <a:pt x="277" y="170"/>
                      <a:pt x="277" y="170"/>
                      <a:pt x="277" y="170"/>
                    </a:cubicBezTo>
                    <a:cubicBezTo>
                      <a:pt x="280" y="171"/>
                      <a:pt x="280" y="171"/>
                      <a:pt x="280" y="171"/>
                    </a:cubicBezTo>
                    <a:cubicBezTo>
                      <a:pt x="280" y="169"/>
                      <a:pt x="280" y="169"/>
                      <a:pt x="280" y="169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284" y="160"/>
                      <a:pt x="284" y="160"/>
                      <a:pt x="284" y="160"/>
                    </a:cubicBezTo>
                    <a:cubicBezTo>
                      <a:pt x="284" y="161"/>
                      <a:pt x="284" y="161"/>
                      <a:pt x="284" y="161"/>
                    </a:cubicBezTo>
                    <a:cubicBezTo>
                      <a:pt x="290" y="180"/>
                      <a:pt x="290" y="180"/>
                      <a:pt x="290" y="180"/>
                    </a:cubicBezTo>
                    <a:cubicBezTo>
                      <a:pt x="291" y="184"/>
                      <a:pt x="291" y="184"/>
                      <a:pt x="291" y="184"/>
                    </a:cubicBezTo>
                    <a:cubicBezTo>
                      <a:pt x="293" y="181"/>
                      <a:pt x="293" y="181"/>
                      <a:pt x="293" y="181"/>
                    </a:cubicBezTo>
                    <a:cubicBezTo>
                      <a:pt x="295" y="184"/>
                      <a:pt x="295" y="184"/>
                      <a:pt x="295" y="184"/>
                    </a:cubicBezTo>
                    <a:cubicBezTo>
                      <a:pt x="295" y="181"/>
                      <a:pt x="295" y="181"/>
                      <a:pt x="295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8" y="180"/>
                      <a:pt x="298" y="180"/>
                      <a:pt x="298" y="180"/>
                    </a:cubicBezTo>
                    <a:cubicBezTo>
                      <a:pt x="297" y="179"/>
                      <a:pt x="297" y="179"/>
                      <a:pt x="297" y="179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0"/>
                      <a:pt x="295" y="170"/>
                      <a:pt x="295" y="170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8" y="169"/>
                      <a:pt x="298" y="169"/>
                      <a:pt x="298" y="169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295" y="157"/>
                      <a:pt x="295" y="157"/>
                      <a:pt x="295" y="157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8" y="157"/>
                      <a:pt x="298" y="157"/>
                      <a:pt x="298" y="157"/>
                    </a:cubicBezTo>
                    <a:cubicBezTo>
                      <a:pt x="300" y="157"/>
                      <a:pt x="300" y="157"/>
                      <a:pt x="300" y="157"/>
                    </a:cubicBezTo>
                    <a:cubicBezTo>
                      <a:pt x="306" y="159"/>
                      <a:pt x="306" y="159"/>
                      <a:pt x="306" y="159"/>
                    </a:cubicBez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10" y="143"/>
                      <a:pt x="310" y="143"/>
                      <a:pt x="310" y="143"/>
                    </a:cubicBezTo>
                    <a:cubicBezTo>
                      <a:pt x="308" y="140"/>
                      <a:pt x="308" y="140"/>
                      <a:pt x="308" y="140"/>
                    </a:cubicBezTo>
                    <a:cubicBezTo>
                      <a:pt x="308" y="138"/>
                      <a:pt x="308" y="138"/>
                      <a:pt x="308" y="138"/>
                    </a:cubicBezTo>
                    <a:cubicBezTo>
                      <a:pt x="310" y="136"/>
                      <a:pt x="310" y="136"/>
                      <a:pt x="310" y="136"/>
                    </a:cubicBezTo>
                    <a:cubicBezTo>
                      <a:pt x="311" y="134"/>
                      <a:pt x="311" y="134"/>
                      <a:pt x="311" y="134"/>
                    </a:cubicBezTo>
                    <a:cubicBezTo>
                      <a:pt x="313" y="131"/>
                      <a:pt x="313" y="131"/>
                      <a:pt x="313" y="131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311" y="126"/>
                      <a:pt x="311" y="126"/>
                      <a:pt x="311" y="126"/>
                    </a:cubicBezTo>
                    <a:cubicBezTo>
                      <a:pt x="311" y="124"/>
                      <a:pt x="311" y="124"/>
                      <a:pt x="311" y="124"/>
                    </a:cubicBezTo>
                    <a:cubicBezTo>
                      <a:pt x="311" y="121"/>
                      <a:pt x="311" y="121"/>
                      <a:pt x="311" y="121"/>
                    </a:cubicBezTo>
                    <a:cubicBezTo>
                      <a:pt x="313" y="120"/>
                      <a:pt x="313" y="120"/>
                      <a:pt x="313" y="120"/>
                    </a:cubicBezTo>
                    <a:cubicBezTo>
                      <a:pt x="314" y="120"/>
                      <a:pt x="314" y="120"/>
                      <a:pt x="314" y="120"/>
                    </a:cubicBezTo>
                    <a:cubicBezTo>
                      <a:pt x="316" y="120"/>
                      <a:pt x="316" y="120"/>
                      <a:pt x="316" y="120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17" y="117"/>
                      <a:pt x="317" y="117"/>
                      <a:pt x="317" y="117"/>
                    </a:cubicBezTo>
                    <a:cubicBezTo>
                      <a:pt x="318" y="116"/>
                      <a:pt x="318" y="116"/>
                      <a:pt x="318" y="116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3" y="113"/>
                      <a:pt x="323" y="113"/>
                      <a:pt x="323" y="113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0" y="111"/>
                      <a:pt x="330" y="111"/>
                      <a:pt x="330" y="111"/>
                    </a:cubicBezTo>
                    <a:cubicBezTo>
                      <a:pt x="330" y="113"/>
                      <a:pt x="330" y="113"/>
                      <a:pt x="330" y="113"/>
                    </a:cubicBezTo>
                    <a:cubicBezTo>
                      <a:pt x="331" y="114"/>
                      <a:pt x="331" y="114"/>
                      <a:pt x="331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3" y="113"/>
                      <a:pt x="333" y="113"/>
                      <a:pt x="333" y="113"/>
                    </a:cubicBezTo>
                    <a:cubicBezTo>
                      <a:pt x="331" y="110"/>
                      <a:pt x="331" y="110"/>
                      <a:pt x="331" y="110"/>
                    </a:cubicBezTo>
                    <a:cubicBezTo>
                      <a:pt x="330" y="108"/>
                      <a:pt x="330" y="108"/>
                      <a:pt x="330" y="108"/>
                    </a:cubicBezTo>
                    <a:cubicBezTo>
                      <a:pt x="331" y="106"/>
                      <a:pt x="331" y="106"/>
                      <a:pt x="331" y="106"/>
                    </a:cubicBezTo>
                    <a:cubicBezTo>
                      <a:pt x="334" y="103"/>
                      <a:pt x="334" y="103"/>
                      <a:pt x="334" y="103"/>
                    </a:cubicBezTo>
                    <a:cubicBezTo>
                      <a:pt x="333" y="101"/>
                      <a:pt x="333" y="101"/>
                      <a:pt x="333" y="101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1" y="98"/>
                      <a:pt x="331" y="98"/>
                      <a:pt x="331" y="98"/>
                    </a:cubicBezTo>
                    <a:lnTo>
                      <a:pt x="33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6536503" y="3187792"/>
                <a:ext cx="93928" cy="51395"/>
              </a:xfrm>
              <a:custGeom>
                <a:avLst/>
                <a:gdLst>
                  <a:gd name="T0" fmla="*/ 3 w 53"/>
                  <a:gd name="T1" fmla="*/ 21 h 29"/>
                  <a:gd name="T2" fmla="*/ 4 w 53"/>
                  <a:gd name="T3" fmla="*/ 24 h 29"/>
                  <a:gd name="T4" fmla="*/ 7 w 53"/>
                  <a:gd name="T5" fmla="*/ 25 h 29"/>
                  <a:gd name="T6" fmla="*/ 12 w 53"/>
                  <a:gd name="T7" fmla="*/ 26 h 29"/>
                  <a:gd name="T8" fmla="*/ 16 w 53"/>
                  <a:gd name="T9" fmla="*/ 26 h 29"/>
                  <a:gd name="T10" fmla="*/ 20 w 53"/>
                  <a:gd name="T11" fmla="*/ 29 h 29"/>
                  <a:gd name="T12" fmla="*/ 23 w 53"/>
                  <a:gd name="T13" fmla="*/ 26 h 29"/>
                  <a:gd name="T14" fmla="*/ 25 w 53"/>
                  <a:gd name="T15" fmla="*/ 26 h 29"/>
                  <a:gd name="T16" fmla="*/ 27 w 53"/>
                  <a:gd name="T17" fmla="*/ 25 h 29"/>
                  <a:gd name="T18" fmla="*/ 35 w 53"/>
                  <a:gd name="T19" fmla="*/ 26 h 29"/>
                  <a:gd name="T20" fmla="*/ 40 w 53"/>
                  <a:gd name="T21" fmla="*/ 26 h 29"/>
                  <a:gd name="T22" fmla="*/ 43 w 53"/>
                  <a:gd name="T23" fmla="*/ 26 h 29"/>
                  <a:gd name="T24" fmla="*/ 44 w 53"/>
                  <a:gd name="T25" fmla="*/ 26 h 29"/>
                  <a:gd name="T26" fmla="*/ 48 w 53"/>
                  <a:gd name="T27" fmla="*/ 26 h 29"/>
                  <a:gd name="T28" fmla="*/ 52 w 53"/>
                  <a:gd name="T29" fmla="*/ 26 h 29"/>
                  <a:gd name="T30" fmla="*/ 53 w 53"/>
                  <a:gd name="T31" fmla="*/ 25 h 29"/>
                  <a:gd name="T32" fmla="*/ 52 w 53"/>
                  <a:gd name="T33" fmla="*/ 24 h 29"/>
                  <a:gd name="T34" fmla="*/ 52 w 53"/>
                  <a:gd name="T35" fmla="*/ 20 h 29"/>
                  <a:gd name="T36" fmla="*/ 52 w 53"/>
                  <a:gd name="T37" fmla="*/ 17 h 29"/>
                  <a:gd name="T38" fmla="*/ 48 w 53"/>
                  <a:gd name="T39" fmla="*/ 16 h 29"/>
                  <a:gd name="T40" fmla="*/ 47 w 53"/>
                  <a:gd name="T41" fmla="*/ 16 h 29"/>
                  <a:gd name="T42" fmla="*/ 44 w 53"/>
                  <a:gd name="T43" fmla="*/ 13 h 29"/>
                  <a:gd name="T44" fmla="*/ 44 w 53"/>
                  <a:gd name="T45" fmla="*/ 11 h 29"/>
                  <a:gd name="T46" fmla="*/ 44 w 53"/>
                  <a:gd name="T47" fmla="*/ 8 h 29"/>
                  <a:gd name="T48" fmla="*/ 40 w 53"/>
                  <a:gd name="T49" fmla="*/ 7 h 29"/>
                  <a:gd name="T50" fmla="*/ 37 w 53"/>
                  <a:gd name="T51" fmla="*/ 4 h 29"/>
                  <a:gd name="T52" fmla="*/ 35 w 53"/>
                  <a:gd name="T53" fmla="*/ 7 h 29"/>
                  <a:gd name="T54" fmla="*/ 33 w 53"/>
                  <a:gd name="T55" fmla="*/ 7 h 29"/>
                  <a:gd name="T56" fmla="*/ 31 w 53"/>
                  <a:gd name="T57" fmla="*/ 7 h 29"/>
                  <a:gd name="T58" fmla="*/ 23 w 53"/>
                  <a:gd name="T59" fmla="*/ 4 h 29"/>
                  <a:gd name="T60" fmla="*/ 21 w 53"/>
                  <a:gd name="T61" fmla="*/ 3 h 29"/>
                  <a:gd name="T62" fmla="*/ 21 w 53"/>
                  <a:gd name="T63" fmla="*/ 0 h 29"/>
                  <a:gd name="T64" fmla="*/ 18 w 53"/>
                  <a:gd name="T65" fmla="*/ 0 h 29"/>
                  <a:gd name="T66" fmla="*/ 12 w 53"/>
                  <a:gd name="T67" fmla="*/ 3 h 29"/>
                  <a:gd name="T68" fmla="*/ 10 w 53"/>
                  <a:gd name="T69" fmla="*/ 7 h 29"/>
                  <a:gd name="T70" fmla="*/ 7 w 53"/>
                  <a:gd name="T71" fmla="*/ 12 h 29"/>
                  <a:gd name="T72" fmla="*/ 4 w 53"/>
                  <a:gd name="T73" fmla="*/ 13 h 29"/>
                  <a:gd name="T74" fmla="*/ 3 w 53"/>
                  <a:gd name="T75" fmla="*/ 17 h 29"/>
                  <a:gd name="T76" fmla="*/ 0 w 53"/>
                  <a:gd name="T77" fmla="*/ 20 h 29"/>
                  <a:gd name="T78" fmla="*/ 3 w 53"/>
                  <a:gd name="T79" fmla="*/ 21 h 29"/>
                  <a:gd name="T80" fmla="*/ 3 w 53"/>
                  <a:gd name="T81" fmla="*/ 21 h 29"/>
                  <a:gd name="T82" fmla="*/ 3 w 53"/>
                  <a:gd name="T83" fmla="*/ 21 h 29"/>
                  <a:gd name="T84" fmla="*/ 3 w 53"/>
                  <a:gd name="T85" fmla="*/ 21 h 29"/>
                  <a:gd name="T86" fmla="*/ 3 w 53"/>
                  <a:gd name="T87" fmla="*/ 21 h 29"/>
                  <a:gd name="T88" fmla="*/ 3 w 53"/>
                  <a:gd name="T89" fmla="*/ 21 h 29"/>
                  <a:gd name="T90" fmla="*/ 3 w 53"/>
                  <a:gd name="T9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29">
                    <a:moveTo>
                      <a:pt x="3" y="21"/>
                    </a:moveTo>
                    <a:lnTo>
                      <a:pt x="4" y="24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0" y="29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7" y="25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52" y="26"/>
                    </a:lnTo>
                    <a:lnTo>
                      <a:pt x="53" y="25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8"/>
                    </a:lnTo>
                    <a:lnTo>
                      <a:pt x="40" y="7"/>
                    </a:lnTo>
                    <a:lnTo>
                      <a:pt x="37" y="4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10" y="7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6527642" y="3240959"/>
                <a:ext cx="138233" cy="178995"/>
              </a:xfrm>
              <a:custGeom>
                <a:avLst/>
                <a:gdLst>
                  <a:gd name="T0" fmla="*/ 76 w 78"/>
                  <a:gd name="T1" fmla="*/ 95 h 101"/>
                  <a:gd name="T2" fmla="*/ 70 w 78"/>
                  <a:gd name="T3" fmla="*/ 52 h 101"/>
                  <a:gd name="T4" fmla="*/ 65 w 78"/>
                  <a:gd name="T5" fmla="*/ 54 h 101"/>
                  <a:gd name="T6" fmla="*/ 65 w 78"/>
                  <a:gd name="T7" fmla="*/ 62 h 101"/>
                  <a:gd name="T8" fmla="*/ 61 w 78"/>
                  <a:gd name="T9" fmla="*/ 66 h 101"/>
                  <a:gd name="T10" fmla="*/ 53 w 78"/>
                  <a:gd name="T11" fmla="*/ 56 h 101"/>
                  <a:gd name="T12" fmla="*/ 58 w 78"/>
                  <a:gd name="T13" fmla="*/ 47 h 101"/>
                  <a:gd name="T14" fmla="*/ 62 w 78"/>
                  <a:gd name="T15" fmla="*/ 44 h 101"/>
                  <a:gd name="T16" fmla="*/ 66 w 78"/>
                  <a:gd name="T17" fmla="*/ 31 h 101"/>
                  <a:gd name="T18" fmla="*/ 61 w 78"/>
                  <a:gd name="T19" fmla="*/ 27 h 101"/>
                  <a:gd name="T20" fmla="*/ 34 w 78"/>
                  <a:gd name="T21" fmla="*/ 26 h 101"/>
                  <a:gd name="T22" fmla="*/ 26 w 78"/>
                  <a:gd name="T23" fmla="*/ 14 h 101"/>
                  <a:gd name="T24" fmla="*/ 23 w 78"/>
                  <a:gd name="T25" fmla="*/ 10 h 101"/>
                  <a:gd name="T26" fmla="*/ 15 w 78"/>
                  <a:gd name="T27" fmla="*/ 8 h 101"/>
                  <a:gd name="T28" fmla="*/ 8 w 78"/>
                  <a:gd name="T29" fmla="*/ 7 h 101"/>
                  <a:gd name="T30" fmla="*/ 1 w 78"/>
                  <a:gd name="T31" fmla="*/ 3 h 101"/>
                  <a:gd name="T32" fmla="*/ 1 w 78"/>
                  <a:gd name="T33" fmla="*/ 7 h 101"/>
                  <a:gd name="T34" fmla="*/ 4 w 78"/>
                  <a:gd name="T35" fmla="*/ 16 h 101"/>
                  <a:gd name="T36" fmla="*/ 12 w 78"/>
                  <a:gd name="T37" fmla="*/ 20 h 101"/>
                  <a:gd name="T38" fmla="*/ 13 w 78"/>
                  <a:gd name="T39" fmla="*/ 23 h 101"/>
                  <a:gd name="T40" fmla="*/ 15 w 78"/>
                  <a:gd name="T41" fmla="*/ 27 h 101"/>
                  <a:gd name="T42" fmla="*/ 8 w 78"/>
                  <a:gd name="T43" fmla="*/ 30 h 101"/>
                  <a:gd name="T44" fmla="*/ 1 w 78"/>
                  <a:gd name="T45" fmla="*/ 35 h 101"/>
                  <a:gd name="T46" fmla="*/ 9 w 78"/>
                  <a:gd name="T47" fmla="*/ 40 h 101"/>
                  <a:gd name="T48" fmla="*/ 15 w 78"/>
                  <a:gd name="T49" fmla="*/ 48 h 101"/>
                  <a:gd name="T50" fmla="*/ 13 w 78"/>
                  <a:gd name="T51" fmla="*/ 54 h 101"/>
                  <a:gd name="T52" fmla="*/ 19 w 78"/>
                  <a:gd name="T53" fmla="*/ 62 h 101"/>
                  <a:gd name="T54" fmla="*/ 21 w 78"/>
                  <a:gd name="T55" fmla="*/ 71 h 101"/>
                  <a:gd name="T56" fmla="*/ 25 w 78"/>
                  <a:gd name="T57" fmla="*/ 83 h 101"/>
                  <a:gd name="T58" fmla="*/ 28 w 78"/>
                  <a:gd name="T59" fmla="*/ 88 h 101"/>
                  <a:gd name="T60" fmla="*/ 32 w 78"/>
                  <a:gd name="T61" fmla="*/ 87 h 101"/>
                  <a:gd name="T62" fmla="*/ 36 w 78"/>
                  <a:gd name="T63" fmla="*/ 87 h 101"/>
                  <a:gd name="T64" fmla="*/ 36 w 78"/>
                  <a:gd name="T65" fmla="*/ 79 h 101"/>
                  <a:gd name="T66" fmla="*/ 38 w 78"/>
                  <a:gd name="T67" fmla="*/ 80 h 101"/>
                  <a:gd name="T68" fmla="*/ 40 w 78"/>
                  <a:gd name="T69" fmla="*/ 84 h 101"/>
                  <a:gd name="T70" fmla="*/ 42 w 78"/>
                  <a:gd name="T71" fmla="*/ 87 h 101"/>
                  <a:gd name="T72" fmla="*/ 44 w 78"/>
                  <a:gd name="T73" fmla="*/ 87 h 101"/>
                  <a:gd name="T74" fmla="*/ 48 w 78"/>
                  <a:gd name="T75" fmla="*/ 80 h 101"/>
                  <a:gd name="T76" fmla="*/ 44 w 78"/>
                  <a:gd name="T77" fmla="*/ 71 h 101"/>
                  <a:gd name="T78" fmla="*/ 45 w 78"/>
                  <a:gd name="T79" fmla="*/ 64 h 101"/>
                  <a:gd name="T80" fmla="*/ 45 w 78"/>
                  <a:gd name="T81" fmla="*/ 58 h 101"/>
                  <a:gd name="T82" fmla="*/ 45 w 78"/>
                  <a:gd name="T83" fmla="*/ 56 h 101"/>
                  <a:gd name="T84" fmla="*/ 48 w 78"/>
                  <a:gd name="T85" fmla="*/ 64 h 101"/>
                  <a:gd name="T86" fmla="*/ 52 w 78"/>
                  <a:gd name="T87" fmla="*/ 73 h 101"/>
                  <a:gd name="T88" fmla="*/ 56 w 78"/>
                  <a:gd name="T89" fmla="*/ 73 h 101"/>
                  <a:gd name="T90" fmla="*/ 58 w 78"/>
                  <a:gd name="T91" fmla="*/ 70 h 101"/>
                  <a:gd name="T92" fmla="*/ 62 w 78"/>
                  <a:gd name="T93" fmla="*/ 75 h 101"/>
                  <a:gd name="T94" fmla="*/ 72 w 78"/>
                  <a:gd name="T95" fmla="*/ 92 h 101"/>
                  <a:gd name="T96" fmla="*/ 76 w 78"/>
                  <a:gd name="T97" fmla="*/ 101 h 101"/>
                  <a:gd name="T98" fmla="*/ 76 w 78"/>
                  <a:gd name="T99" fmla="*/ 95 h 101"/>
                  <a:gd name="T100" fmla="*/ 76 w 78"/>
                  <a:gd name="T101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101">
                    <a:moveTo>
                      <a:pt x="76" y="95"/>
                    </a:moveTo>
                    <a:lnTo>
                      <a:pt x="76" y="95"/>
                    </a:lnTo>
                    <a:lnTo>
                      <a:pt x="76" y="95"/>
                    </a:lnTo>
                    <a:lnTo>
                      <a:pt x="78" y="79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6" y="56"/>
                    </a:lnTo>
                    <a:lnTo>
                      <a:pt x="65" y="58"/>
                    </a:lnTo>
                    <a:lnTo>
                      <a:pt x="65" y="62"/>
                    </a:lnTo>
                    <a:lnTo>
                      <a:pt x="65" y="64"/>
                    </a:lnTo>
                    <a:lnTo>
                      <a:pt x="65" y="67"/>
                    </a:lnTo>
                    <a:lnTo>
                      <a:pt x="61" y="66"/>
                    </a:lnTo>
                    <a:lnTo>
                      <a:pt x="57" y="62"/>
                    </a:lnTo>
                    <a:lnTo>
                      <a:pt x="57" y="64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56" y="47"/>
                    </a:lnTo>
                    <a:lnTo>
                      <a:pt x="58" y="47"/>
                    </a:lnTo>
                    <a:lnTo>
                      <a:pt x="58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6" y="39"/>
                    </a:lnTo>
                    <a:lnTo>
                      <a:pt x="69" y="35"/>
                    </a:lnTo>
                    <a:lnTo>
                      <a:pt x="66" y="31"/>
                    </a:lnTo>
                    <a:lnTo>
                      <a:pt x="70" y="31"/>
                    </a:lnTo>
                    <a:lnTo>
                      <a:pt x="66" y="27"/>
                    </a:lnTo>
                    <a:lnTo>
                      <a:pt x="61" y="27"/>
                    </a:lnTo>
                    <a:lnTo>
                      <a:pt x="53" y="26"/>
                    </a:lnTo>
                    <a:lnTo>
                      <a:pt x="44" y="27"/>
                    </a:lnTo>
                    <a:lnTo>
                      <a:pt x="34" y="26"/>
                    </a:lnTo>
                    <a:lnTo>
                      <a:pt x="28" y="23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9" y="26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4" y="39"/>
                    </a:lnTo>
                    <a:lnTo>
                      <a:pt x="9" y="40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7" y="56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1" y="71"/>
                    </a:lnTo>
                    <a:lnTo>
                      <a:pt x="23" y="77"/>
                    </a:lnTo>
                    <a:lnTo>
                      <a:pt x="25" y="80"/>
                    </a:lnTo>
                    <a:lnTo>
                      <a:pt x="25" y="83"/>
                    </a:lnTo>
                    <a:lnTo>
                      <a:pt x="26" y="87"/>
                    </a:lnTo>
                    <a:lnTo>
                      <a:pt x="28" y="91"/>
                    </a:lnTo>
                    <a:lnTo>
                      <a:pt x="28" y="88"/>
                    </a:lnTo>
                    <a:lnTo>
                      <a:pt x="28" y="84"/>
                    </a:lnTo>
                    <a:lnTo>
                      <a:pt x="30" y="91"/>
                    </a:lnTo>
                    <a:lnTo>
                      <a:pt x="32" y="87"/>
                    </a:lnTo>
                    <a:lnTo>
                      <a:pt x="34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6" y="84"/>
                    </a:lnTo>
                    <a:lnTo>
                      <a:pt x="36" y="83"/>
                    </a:lnTo>
                    <a:lnTo>
                      <a:pt x="36" y="79"/>
                    </a:lnTo>
                    <a:lnTo>
                      <a:pt x="36" y="77"/>
                    </a:lnTo>
                    <a:lnTo>
                      <a:pt x="38" y="75"/>
                    </a:lnTo>
                    <a:lnTo>
                      <a:pt x="38" y="80"/>
                    </a:lnTo>
                    <a:lnTo>
                      <a:pt x="38" y="84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40" y="87"/>
                    </a:lnTo>
                    <a:lnTo>
                      <a:pt x="42" y="84"/>
                    </a:lnTo>
                    <a:lnTo>
                      <a:pt x="42" y="87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4" y="87"/>
                    </a:lnTo>
                    <a:lnTo>
                      <a:pt x="44" y="79"/>
                    </a:lnTo>
                    <a:lnTo>
                      <a:pt x="45" y="83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5" y="73"/>
                    </a:lnTo>
                    <a:lnTo>
                      <a:pt x="44" y="71"/>
                    </a:lnTo>
                    <a:lnTo>
                      <a:pt x="44" y="67"/>
                    </a:lnTo>
                    <a:lnTo>
                      <a:pt x="44" y="66"/>
                    </a:lnTo>
                    <a:lnTo>
                      <a:pt x="45" y="64"/>
                    </a:lnTo>
                    <a:lnTo>
                      <a:pt x="45" y="62"/>
                    </a:lnTo>
                    <a:lnTo>
                      <a:pt x="44" y="60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8" y="64"/>
                    </a:lnTo>
                    <a:lnTo>
                      <a:pt x="48" y="66"/>
                    </a:lnTo>
                    <a:lnTo>
                      <a:pt x="49" y="71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7" y="71"/>
                    </a:lnTo>
                    <a:lnTo>
                      <a:pt x="58" y="70"/>
                    </a:lnTo>
                    <a:lnTo>
                      <a:pt x="61" y="67"/>
                    </a:lnTo>
                    <a:lnTo>
                      <a:pt x="61" y="71"/>
                    </a:lnTo>
                    <a:lnTo>
                      <a:pt x="62" y="75"/>
                    </a:lnTo>
                    <a:lnTo>
                      <a:pt x="66" y="80"/>
                    </a:lnTo>
                    <a:lnTo>
                      <a:pt x="69" y="84"/>
                    </a:lnTo>
                    <a:lnTo>
                      <a:pt x="72" y="92"/>
                    </a:lnTo>
                    <a:lnTo>
                      <a:pt x="72" y="97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0" name="Freeform 170"/>
              <p:cNvSpPr>
                <a:spLocks/>
              </p:cNvSpPr>
              <p:nvPr/>
            </p:nvSpPr>
            <p:spPr bwMode="auto">
              <a:xfrm>
                <a:off x="6885631" y="3373875"/>
                <a:ext cx="232161" cy="274694"/>
              </a:xfrm>
              <a:custGeom>
                <a:avLst/>
                <a:gdLst>
                  <a:gd name="T0" fmla="*/ 123 w 131"/>
                  <a:gd name="T1" fmla="*/ 122 h 155"/>
                  <a:gd name="T2" fmla="*/ 118 w 131"/>
                  <a:gd name="T3" fmla="*/ 110 h 155"/>
                  <a:gd name="T4" fmla="*/ 110 w 131"/>
                  <a:gd name="T5" fmla="*/ 101 h 155"/>
                  <a:gd name="T6" fmla="*/ 103 w 131"/>
                  <a:gd name="T7" fmla="*/ 94 h 155"/>
                  <a:gd name="T8" fmla="*/ 91 w 131"/>
                  <a:gd name="T9" fmla="*/ 79 h 155"/>
                  <a:gd name="T10" fmla="*/ 83 w 131"/>
                  <a:gd name="T11" fmla="*/ 70 h 155"/>
                  <a:gd name="T12" fmla="*/ 76 w 131"/>
                  <a:gd name="T13" fmla="*/ 66 h 155"/>
                  <a:gd name="T14" fmla="*/ 65 w 131"/>
                  <a:gd name="T15" fmla="*/ 60 h 155"/>
                  <a:gd name="T16" fmla="*/ 65 w 131"/>
                  <a:gd name="T17" fmla="*/ 53 h 155"/>
                  <a:gd name="T18" fmla="*/ 74 w 131"/>
                  <a:gd name="T19" fmla="*/ 49 h 155"/>
                  <a:gd name="T20" fmla="*/ 78 w 131"/>
                  <a:gd name="T21" fmla="*/ 44 h 155"/>
                  <a:gd name="T22" fmla="*/ 72 w 131"/>
                  <a:gd name="T23" fmla="*/ 42 h 155"/>
                  <a:gd name="T24" fmla="*/ 69 w 131"/>
                  <a:gd name="T25" fmla="*/ 36 h 155"/>
                  <a:gd name="T26" fmla="*/ 65 w 131"/>
                  <a:gd name="T27" fmla="*/ 29 h 155"/>
                  <a:gd name="T28" fmla="*/ 57 w 131"/>
                  <a:gd name="T29" fmla="*/ 30 h 155"/>
                  <a:gd name="T30" fmla="*/ 45 w 131"/>
                  <a:gd name="T31" fmla="*/ 29 h 155"/>
                  <a:gd name="T32" fmla="*/ 40 w 131"/>
                  <a:gd name="T33" fmla="*/ 13 h 155"/>
                  <a:gd name="T34" fmla="*/ 36 w 131"/>
                  <a:gd name="T35" fmla="*/ 13 h 155"/>
                  <a:gd name="T36" fmla="*/ 26 w 131"/>
                  <a:gd name="T37" fmla="*/ 2 h 155"/>
                  <a:gd name="T38" fmla="*/ 21 w 131"/>
                  <a:gd name="T39" fmla="*/ 0 h 155"/>
                  <a:gd name="T40" fmla="*/ 22 w 131"/>
                  <a:gd name="T41" fmla="*/ 16 h 155"/>
                  <a:gd name="T42" fmla="*/ 25 w 131"/>
                  <a:gd name="T43" fmla="*/ 25 h 155"/>
                  <a:gd name="T44" fmla="*/ 14 w 131"/>
                  <a:gd name="T45" fmla="*/ 21 h 155"/>
                  <a:gd name="T46" fmla="*/ 8 w 131"/>
                  <a:gd name="T47" fmla="*/ 22 h 155"/>
                  <a:gd name="T48" fmla="*/ 5 w 131"/>
                  <a:gd name="T49" fmla="*/ 30 h 155"/>
                  <a:gd name="T50" fmla="*/ 0 w 131"/>
                  <a:gd name="T51" fmla="*/ 40 h 155"/>
                  <a:gd name="T52" fmla="*/ 8 w 131"/>
                  <a:gd name="T53" fmla="*/ 46 h 155"/>
                  <a:gd name="T54" fmla="*/ 8 w 131"/>
                  <a:gd name="T55" fmla="*/ 52 h 155"/>
                  <a:gd name="T56" fmla="*/ 13 w 131"/>
                  <a:gd name="T57" fmla="*/ 54 h 155"/>
                  <a:gd name="T58" fmla="*/ 21 w 131"/>
                  <a:gd name="T59" fmla="*/ 56 h 155"/>
                  <a:gd name="T60" fmla="*/ 22 w 131"/>
                  <a:gd name="T61" fmla="*/ 69 h 155"/>
                  <a:gd name="T62" fmla="*/ 21 w 131"/>
                  <a:gd name="T63" fmla="*/ 83 h 155"/>
                  <a:gd name="T64" fmla="*/ 25 w 131"/>
                  <a:gd name="T65" fmla="*/ 91 h 155"/>
                  <a:gd name="T66" fmla="*/ 34 w 131"/>
                  <a:gd name="T67" fmla="*/ 79 h 155"/>
                  <a:gd name="T68" fmla="*/ 44 w 131"/>
                  <a:gd name="T69" fmla="*/ 82 h 155"/>
                  <a:gd name="T70" fmla="*/ 52 w 131"/>
                  <a:gd name="T71" fmla="*/ 82 h 155"/>
                  <a:gd name="T72" fmla="*/ 56 w 131"/>
                  <a:gd name="T73" fmla="*/ 74 h 155"/>
                  <a:gd name="T74" fmla="*/ 70 w 131"/>
                  <a:gd name="T75" fmla="*/ 82 h 155"/>
                  <a:gd name="T76" fmla="*/ 82 w 131"/>
                  <a:gd name="T77" fmla="*/ 95 h 155"/>
                  <a:gd name="T78" fmla="*/ 95 w 131"/>
                  <a:gd name="T79" fmla="*/ 118 h 155"/>
                  <a:gd name="T80" fmla="*/ 98 w 131"/>
                  <a:gd name="T81" fmla="*/ 126 h 155"/>
                  <a:gd name="T82" fmla="*/ 98 w 131"/>
                  <a:gd name="T83" fmla="*/ 130 h 155"/>
                  <a:gd name="T84" fmla="*/ 98 w 131"/>
                  <a:gd name="T85" fmla="*/ 137 h 155"/>
                  <a:gd name="T86" fmla="*/ 97 w 131"/>
                  <a:gd name="T87" fmla="*/ 150 h 155"/>
                  <a:gd name="T88" fmla="*/ 107 w 131"/>
                  <a:gd name="T89" fmla="*/ 155 h 155"/>
                  <a:gd name="T90" fmla="*/ 109 w 131"/>
                  <a:gd name="T91" fmla="*/ 150 h 155"/>
                  <a:gd name="T92" fmla="*/ 110 w 131"/>
                  <a:gd name="T93" fmla="*/ 147 h 155"/>
                  <a:gd name="T94" fmla="*/ 118 w 131"/>
                  <a:gd name="T95" fmla="*/ 147 h 155"/>
                  <a:gd name="T96" fmla="*/ 126 w 131"/>
                  <a:gd name="T97" fmla="*/ 146 h 155"/>
                  <a:gd name="T98" fmla="*/ 131 w 131"/>
                  <a:gd name="T99" fmla="*/ 141 h 155"/>
                  <a:gd name="T100" fmla="*/ 131 w 131"/>
                  <a:gd name="T101" fmla="*/ 131 h 155"/>
                  <a:gd name="T102" fmla="*/ 129 w 131"/>
                  <a:gd name="T103" fmla="*/ 127 h 155"/>
                  <a:gd name="T104" fmla="*/ 129 w 131"/>
                  <a:gd name="T105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" h="155">
                    <a:moveTo>
                      <a:pt x="129" y="127"/>
                    </a:moveTo>
                    <a:lnTo>
                      <a:pt x="127" y="126"/>
                    </a:lnTo>
                    <a:lnTo>
                      <a:pt x="123" y="123"/>
                    </a:lnTo>
                    <a:lnTo>
                      <a:pt x="123" y="122"/>
                    </a:lnTo>
                    <a:lnTo>
                      <a:pt x="126" y="121"/>
                    </a:lnTo>
                    <a:lnTo>
                      <a:pt x="127" y="118"/>
                    </a:lnTo>
                    <a:lnTo>
                      <a:pt x="119" y="113"/>
                    </a:lnTo>
                    <a:lnTo>
                      <a:pt x="118" y="110"/>
                    </a:lnTo>
                    <a:lnTo>
                      <a:pt x="115" y="110"/>
                    </a:lnTo>
                    <a:lnTo>
                      <a:pt x="114" y="110"/>
                    </a:lnTo>
                    <a:lnTo>
                      <a:pt x="113" y="106"/>
                    </a:lnTo>
                    <a:lnTo>
                      <a:pt x="110" y="101"/>
                    </a:lnTo>
                    <a:lnTo>
                      <a:pt x="109" y="97"/>
                    </a:lnTo>
                    <a:lnTo>
                      <a:pt x="107" y="97"/>
                    </a:lnTo>
                    <a:lnTo>
                      <a:pt x="106" y="95"/>
                    </a:lnTo>
                    <a:lnTo>
                      <a:pt x="103" y="94"/>
                    </a:lnTo>
                    <a:lnTo>
                      <a:pt x="99" y="91"/>
                    </a:lnTo>
                    <a:lnTo>
                      <a:pt x="95" y="86"/>
                    </a:lnTo>
                    <a:lnTo>
                      <a:pt x="93" y="82"/>
                    </a:lnTo>
                    <a:lnTo>
                      <a:pt x="91" y="79"/>
                    </a:lnTo>
                    <a:lnTo>
                      <a:pt x="89" y="78"/>
                    </a:lnTo>
                    <a:lnTo>
                      <a:pt x="85" y="74"/>
                    </a:lnTo>
                    <a:lnTo>
                      <a:pt x="83" y="73"/>
                    </a:lnTo>
                    <a:lnTo>
                      <a:pt x="83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3" y="65"/>
                    </a:lnTo>
                    <a:lnTo>
                      <a:pt x="72" y="62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2" y="57"/>
                    </a:lnTo>
                    <a:lnTo>
                      <a:pt x="65" y="57"/>
                    </a:lnTo>
                    <a:lnTo>
                      <a:pt x="65" y="56"/>
                    </a:lnTo>
                    <a:lnTo>
                      <a:pt x="65" y="53"/>
                    </a:lnTo>
                    <a:lnTo>
                      <a:pt x="62" y="52"/>
                    </a:lnTo>
                    <a:lnTo>
                      <a:pt x="66" y="52"/>
                    </a:lnTo>
                    <a:lnTo>
                      <a:pt x="70" y="52"/>
                    </a:lnTo>
                    <a:lnTo>
                      <a:pt x="74" y="49"/>
                    </a:lnTo>
                    <a:lnTo>
                      <a:pt x="76" y="49"/>
                    </a:lnTo>
                    <a:lnTo>
                      <a:pt x="74" y="48"/>
                    </a:lnTo>
                    <a:lnTo>
                      <a:pt x="76" y="46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0" y="38"/>
                    </a:lnTo>
                    <a:lnTo>
                      <a:pt x="66" y="38"/>
                    </a:lnTo>
                    <a:lnTo>
                      <a:pt x="69" y="36"/>
                    </a:lnTo>
                    <a:lnTo>
                      <a:pt x="70" y="34"/>
                    </a:lnTo>
                    <a:lnTo>
                      <a:pt x="69" y="33"/>
                    </a:lnTo>
                    <a:lnTo>
                      <a:pt x="66" y="30"/>
                    </a:lnTo>
                    <a:lnTo>
                      <a:pt x="65" y="29"/>
                    </a:lnTo>
                    <a:lnTo>
                      <a:pt x="62" y="29"/>
                    </a:lnTo>
                    <a:lnTo>
                      <a:pt x="61" y="29"/>
                    </a:lnTo>
                    <a:lnTo>
                      <a:pt x="58" y="29"/>
                    </a:lnTo>
                    <a:lnTo>
                      <a:pt x="57" y="30"/>
                    </a:lnTo>
                    <a:lnTo>
                      <a:pt x="57" y="34"/>
                    </a:lnTo>
                    <a:lnTo>
                      <a:pt x="53" y="30"/>
                    </a:lnTo>
                    <a:lnTo>
                      <a:pt x="49" y="30"/>
                    </a:lnTo>
                    <a:lnTo>
                      <a:pt x="45" y="29"/>
                    </a:lnTo>
                    <a:lnTo>
                      <a:pt x="41" y="22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2" y="20"/>
                    </a:lnTo>
                    <a:lnTo>
                      <a:pt x="25" y="21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4" y="21"/>
                    </a:lnTo>
                    <a:lnTo>
                      <a:pt x="13" y="13"/>
                    </a:lnTo>
                    <a:lnTo>
                      <a:pt x="13" y="17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8" y="53"/>
                    </a:lnTo>
                    <a:lnTo>
                      <a:pt x="21" y="56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2" y="65"/>
                    </a:lnTo>
                    <a:lnTo>
                      <a:pt x="22" y="69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2" y="78"/>
                    </a:lnTo>
                    <a:lnTo>
                      <a:pt x="21" y="83"/>
                    </a:lnTo>
                    <a:lnTo>
                      <a:pt x="21" y="87"/>
                    </a:lnTo>
                    <a:lnTo>
                      <a:pt x="21" y="90"/>
                    </a:lnTo>
                    <a:lnTo>
                      <a:pt x="22" y="91"/>
                    </a:lnTo>
                    <a:lnTo>
                      <a:pt x="25" y="91"/>
                    </a:lnTo>
                    <a:lnTo>
                      <a:pt x="28" y="86"/>
                    </a:lnTo>
                    <a:lnTo>
                      <a:pt x="30" y="83"/>
                    </a:lnTo>
                    <a:lnTo>
                      <a:pt x="32" y="79"/>
                    </a:lnTo>
                    <a:lnTo>
                      <a:pt x="34" y="79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5" y="83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52" y="82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7" y="74"/>
                    </a:lnTo>
                    <a:lnTo>
                      <a:pt x="62" y="77"/>
                    </a:lnTo>
                    <a:lnTo>
                      <a:pt x="69" y="78"/>
                    </a:lnTo>
                    <a:lnTo>
                      <a:pt x="70" y="82"/>
                    </a:lnTo>
                    <a:lnTo>
                      <a:pt x="74" y="86"/>
                    </a:lnTo>
                    <a:lnTo>
                      <a:pt x="78" y="90"/>
                    </a:lnTo>
                    <a:lnTo>
                      <a:pt x="79" y="91"/>
                    </a:lnTo>
                    <a:lnTo>
                      <a:pt x="82" y="95"/>
                    </a:lnTo>
                    <a:lnTo>
                      <a:pt x="82" y="105"/>
                    </a:lnTo>
                    <a:lnTo>
                      <a:pt x="83" y="110"/>
                    </a:lnTo>
                    <a:lnTo>
                      <a:pt x="85" y="113"/>
                    </a:lnTo>
                    <a:lnTo>
                      <a:pt x="95" y="118"/>
                    </a:lnTo>
                    <a:lnTo>
                      <a:pt x="93" y="121"/>
                    </a:lnTo>
                    <a:lnTo>
                      <a:pt x="95" y="122"/>
                    </a:lnTo>
                    <a:lnTo>
                      <a:pt x="98" y="123"/>
                    </a:lnTo>
                    <a:lnTo>
                      <a:pt x="98" y="126"/>
                    </a:lnTo>
                    <a:lnTo>
                      <a:pt x="98" y="127"/>
                    </a:lnTo>
                    <a:lnTo>
                      <a:pt x="97" y="130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97" y="134"/>
                    </a:lnTo>
                    <a:lnTo>
                      <a:pt x="97" y="135"/>
                    </a:lnTo>
                    <a:lnTo>
                      <a:pt x="98" y="137"/>
                    </a:lnTo>
                    <a:lnTo>
                      <a:pt x="98" y="143"/>
                    </a:lnTo>
                    <a:lnTo>
                      <a:pt x="97" y="144"/>
                    </a:lnTo>
                    <a:lnTo>
                      <a:pt x="95" y="148"/>
                    </a:lnTo>
                    <a:lnTo>
                      <a:pt x="97" y="150"/>
                    </a:lnTo>
                    <a:lnTo>
                      <a:pt x="98" y="152"/>
                    </a:lnTo>
                    <a:lnTo>
                      <a:pt x="102" y="152"/>
                    </a:lnTo>
                    <a:lnTo>
                      <a:pt x="105" y="154"/>
                    </a:lnTo>
                    <a:lnTo>
                      <a:pt x="107" y="155"/>
                    </a:lnTo>
                    <a:lnTo>
                      <a:pt x="109" y="154"/>
                    </a:lnTo>
                    <a:lnTo>
                      <a:pt x="110" y="154"/>
                    </a:lnTo>
                    <a:lnTo>
                      <a:pt x="110" y="152"/>
                    </a:lnTo>
                    <a:lnTo>
                      <a:pt x="109" y="150"/>
                    </a:lnTo>
                    <a:lnTo>
                      <a:pt x="106" y="148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10" y="147"/>
                    </a:lnTo>
                    <a:lnTo>
                      <a:pt x="113" y="147"/>
                    </a:lnTo>
                    <a:lnTo>
                      <a:pt x="114" y="144"/>
                    </a:lnTo>
                    <a:lnTo>
                      <a:pt x="115" y="144"/>
                    </a:lnTo>
                    <a:lnTo>
                      <a:pt x="118" y="147"/>
                    </a:lnTo>
                    <a:lnTo>
                      <a:pt x="119" y="147"/>
                    </a:lnTo>
                    <a:lnTo>
                      <a:pt x="122" y="147"/>
                    </a:lnTo>
                    <a:lnTo>
                      <a:pt x="123" y="147"/>
                    </a:lnTo>
                    <a:lnTo>
                      <a:pt x="126" y="146"/>
                    </a:lnTo>
                    <a:lnTo>
                      <a:pt x="129" y="147"/>
                    </a:lnTo>
                    <a:lnTo>
                      <a:pt x="129" y="147"/>
                    </a:lnTo>
                    <a:lnTo>
                      <a:pt x="131" y="143"/>
                    </a:lnTo>
                    <a:lnTo>
                      <a:pt x="131" y="141"/>
                    </a:lnTo>
                    <a:lnTo>
                      <a:pt x="131" y="139"/>
                    </a:lnTo>
                    <a:lnTo>
                      <a:pt x="129" y="137"/>
                    </a:lnTo>
                    <a:lnTo>
                      <a:pt x="131" y="134"/>
                    </a:lnTo>
                    <a:lnTo>
                      <a:pt x="131" y="131"/>
                    </a:lnTo>
                    <a:lnTo>
                      <a:pt x="131" y="130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6816513" y="3441220"/>
                <a:ext cx="242794" cy="473183"/>
              </a:xfrm>
              <a:custGeom>
                <a:avLst/>
                <a:gdLst>
                  <a:gd name="T0" fmla="*/ 137 w 137"/>
                  <a:gd name="T1" fmla="*/ 92 h 267"/>
                  <a:gd name="T2" fmla="*/ 137 w 137"/>
                  <a:gd name="T3" fmla="*/ 88 h 267"/>
                  <a:gd name="T4" fmla="*/ 124 w 137"/>
                  <a:gd name="T5" fmla="*/ 75 h 267"/>
                  <a:gd name="T6" fmla="*/ 117 w 137"/>
                  <a:gd name="T7" fmla="*/ 52 h 267"/>
                  <a:gd name="T8" fmla="*/ 96 w 137"/>
                  <a:gd name="T9" fmla="*/ 36 h 267"/>
                  <a:gd name="T10" fmla="*/ 91 w 137"/>
                  <a:gd name="T11" fmla="*/ 44 h 267"/>
                  <a:gd name="T12" fmla="*/ 79 w 137"/>
                  <a:gd name="T13" fmla="*/ 41 h 267"/>
                  <a:gd name="T14" fmla="*/ 69 w 137"/>
                  <a:gd name="T15" fmla="*/ 45 h 267"/>
                  <a:gd name="T16" fmla="*/ 60 w 137"/>
                  <a:gd name="T17" fmla="*/ 49 h 267"/>
                  <a:gd name="T18" fmla="*/ 61 w 137"/>
                  <a:gd name="T19" fmla="*/ 31 h 267"/>
                  <a:gd name="T20" fmla="*/ 57 w 137"/>
                  <a:gd name="T21" fmla="*/ 15 h 267"/>
                  <a:gd name="T22" fmla="*/ 51 w 137"/>
                  <a:gd name="T23" fmla="*/ 18 h 267"/>
                  <a:gd name="T24" fmla="*/ 47 w 137"/>
                  <a:gd name="T25" fmla="*/ 10 h 267"/>
                  <a:gd name="T26" fmla="*/ 39 w 137"/>
                  <a:gd name="T27" fmla="*/ 2 h 267"/>
                  <a:gd name="T28" fmla="*/ 31 w 137"/>
                  <a:gd name="T29" fmla="*/ 4 h 267"/>
                  <a:gd name="T30" fmla="*/ 23 w 137"/>
                  <a:gd name="T31" fmla="*/ 10 h 267"/>
                  <a:gd name="T32" fmla="*/ 7 w 137"/>
                  <a:gd name="T33" fmla="*/ 14 h 267"/>
                  <a:gd name="T34" fmla="*/ 7 w 137"/>
                  <a:gd name="T35" fmla="*/ 32 h 267"/>
                  <a:gd name="T36" fmla="*/ 4 w 137"/>
                  <a:gd name="T37" fmla="*/ 39 h 267"/>
                  <a:gd name="T38" fmla="*/ 10 w 137"/>
                  <a:gd name="T39" fmla="*/ 52 h 267"/>
                  <a:gd name="T40" fmla="*/ 27 w 137"/>
                  <a:gd name="T41" fmla="*/ 75 h 267"/>
                  <a:gd name="T42" fmla="*/ 26 w 137"/>
                  <a:gd name="T43" fmla="*/ 80 h 267"/>
                  <a:gd name="T44" fmla="*/ 23 w 137"/>
                  <a:gd name="T45" fmla="*/ 93 h 267"/>
                  <a:gd name="T46" fmla="*/ 30 w 137"/>
                  <a:gd name="T47" fmla="*/ 109 h 267"/>
                  <a:gd name="T48" fmla="*/ 39 w 137"/>
                  <a:gd name="T49" fmla="*/ 136 h 267"/>
                  <a:gd name="T50" fmla="*/ 48 w 137"/>
                  <a:gd name="T51" fmla="*/ 160 h 267"/>
                  <a:gd name="T52" fmla="*/ 35 w 137"/>
                  <a:gd name="T53" fmla="*/ 189 h 267"/>
                  <a:gd name="T54" fmla="*/ 35 w 137"/>
                  <a:gd name="T55" fmla="*/ 221 h 267"/>
                  <a:gd name="T56" fmla="*/ 40 w 137"/>
                  <a:gd name="T57" fmla="*/ 225 h 267"/>
                  <a:gd name="T58" fmla="*/ 48 w 137"/>
                  <a:gd name="T59" fmla="*/ 230 h 267"/>
                  <a:gd name="T60" fmla="*/ 53 w 137"/>
                  <a:gd name="T61" fmla="*/ 239 h 267"/>
                  <a:gd name="T62" fmla="*/ 57 w 137"/>
                  <a:gd name="T63" fmla="*/ 247 h 267"/>
                  <a:gd name="T64" fmla="*/ 67 w 137"/>
                  <a:gd name="T65" fmla="*/ 251 h 267"/>
                  <a:gd name="T66" fmla="*/ 79 w 137"/>
                  <a:gd name="T67" fmla="*/ 259 h 267"/>
                  <a:gd name="T68" fmla="*/ 83 w 137"/>
                  <a:gd name="T69" fmla="*/ 264 h 267"/>
                  <a:gd name="T70" fmla="*/ 92 w 137"/>
                  <a:gd name="T71" fmla="*/ 264 h 267"/>
                  <a:gd name="T72" fmla="*/ 88 w 137"/>
                  <a:gd name="T73" fmla="*/ 250 h 267"/>
                  <a:gd name="T74" fmla="*/ 71 w 137"/>
                  <a:gd name="T75" fmla="*/ 242 h 267"/>
                  <a:gd name="T76" fmla="*/ 64 w 137"/>
                  <a:gd name="T77" fmla="*/ 230 h 267"/>
                  <a:gd name="T78" fmla="*/ 65 w 137"/>
                  <a:gd name="T79" fmla="*/ 229 h 267"/>
                  <a:gd name="T80" fmla="*/ 56 w 137"/>
                  <a:gd name="T81" fmla="*/ 203 h 267"/>
                  <a:gd name="T82" fmla="*/ 47 w 137"/>
                  <a:gd name="T83" fmla="*/ 198 h 267"/>
                  <a:gd name="T84" fmla="*/ 44 w 137"/>
                  <a:gd name="T85" fmla="*/ 182 h 267"/>
                  <a:gd name="T86" fmla="*/ 47 w 137"/>
                  <a:gd name="T87" fmla="*/ 172 h 267"/>
                  <a:gd name="T88" fmla="*/ 52 w 137"/>
                  <a:gd name="T89" fmla="*/ 140 h 267"/>
                  <a:gd name="T90" fmla="*/ 60 w 137"/>
                  <a:gd name="T91" fmla="*/ 125 h 267"/>
                  <a:gd name="T92" fmla="*/ 67 w 137"/>
                  <a:gd name="T93" fmla="*/ 136 h 267"/>
                  <a:gd name="T94" fmla="*/ 75 w 137"/>
                  <a:gd name="T95" fmla="*/ 141 h 267"/>
                  <a:gd name="T96" fmla="*/ 84 w 137"/>
                  <a:gd name="T97" fmla="*/ 141 h 267"/>
                  <a:gd name="T98" fmla="*/ 92 w 137"/>
                  <a:gd name="T99" fmla="*/ 146 h 267"/>
                  <a:gd name="T100" fmla="*/ 97 w 137"/>
                  <a:gd name="T101" fmla="*/ 150 h 267"/>
                  <a:gd name="T102" fmla="*/ 91 w 137"/>
                  <a:gd name="T103" fmla="*/ 129 h 267"/>
                  <a:gd name="T104" fmla="*/ 100 w 137"/>
                  <a:gd name="T105" fmla="*/ 110 h 267"/>
                  <a:gd name="T106" fmla="*/ 117 w 137"/>
                  <a:gd name="T107" fmla="*/ 109 h 267"/>
                  <a:gd name="T108" fmla="*/ 132 w 137"/>
                  <a:gd name="T109" fmla="*/ 112 h 267"/>
                  <a:gd name="T110" fmla="*/ 137 w 137"/>
                  <a:gd name="T111" fmla="*/ 10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267">
                    <a:moveTo>
                      <a:pt x="137" y="105"/>
                    </a:moveTo>
                    <a:lnTo>
                      <a:pt x="137" y="99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6" y="92"/>
                    </a:lnTo>
                    <a:lnTo>
                      <a:pt x="137" y="89"/>
                    </a:lnTo>
                    <a:lnTo>
                      <a:pt x="137" y="88"/>
                    </a:lnTo>
                    <a:lnTo>
                      <a:pt x="137" y="85"/>
                    </a:lnTo>
                    <a:lnTo>
                      <a:pt x="134" y="84"/>
                    </a:lnTo>
                    <a:lnTo>
                      <a:pt x="132" y="83"/>
                    </a:lnTo>
                    <a:lnTo>
                      <a:pt x="134" y="80"/>
                    </a:lnTo>
                    <a:lnTo>
                      <a:pt x="124" y="75"/>
                    </a:lnTo>
                    <a:lnTo>
                      <a:pt x="122" y="72"/>
                    </a:lnTo>
                    <a:lnTo>
                      <a:pt x="121" y="67"/>
                    </a:lnTo>
                    <a:lnTo>
                      <a:pt x="121" y="57"/>
                    </a:lnTo>
                    <a:lnTo>
                      <a:pt x="118" y="53"/>
                    </a:lnTo>
                    <a:lnTo>
                      <a:pt x="117" y="52"/>
                    </a:lnTo>
                    <a:lnTo>
                      <a:pt x="113" y="48"/>
                    </a:lnTo>
                    <a:lnTo>
                      <a:pt x="109" y="44"/>
                    </a:lnTo>
                    <a:lnTo>
                      <a:pt x="108" y="40"/>
                    </a:lnTo>
                    <a:lnTo>
                      <a:pt x="101" y="39"/>
                    </a:lnTo>
                    <a:lnTo>
                      <a:pt x="96" y="36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5" y="39"/>
                    </a:lnTo>
                    <a:lnTo>
                      <a:pt x="92" y="41"/>
                    </a:lnTo>
                    <a:lnTo>
                      <a:pt x="91" y="44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3" y="44"/>
                    </a:lnTo>
                    <a:lnTo>
                      <a:pt x="79" y="41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3" y="41"/>
                    </a:lnTo>
                    <a:lnTo>
                      <a:pt x="71" y="41"/>
                    </a:lnTo>
                    <a:lnTo>
                      <a:pt x="69" y="45"/>
                    </a:lnTo>
                    <a:lnTo>
                      <a:pt x="67" y="48"/>
                    </a:lnTo>
                    <a:lnTo>
                      <a:pt x="64" y="53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60" y="49"/>
                    </a:lnTo>
                    <a:lnTo>
                      <a:pt x="60" y="45"/>
                    </a:lnTo>
                    <a:lnTo>
                      <a:pt x="61" y="40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1"/>
                    </a:lnTo>
                    <a:lnTo>
                      <a:pt x="61" y="27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7" y="10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7" y="22"/>
                    </a:lnTo>
                    <a:lnTo>
                      <a:pt x="4" y="27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3" y="35"/>
                    </a:lnTo>
                    <a:lnTo>
                      <a:pt x="0" y="32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7" y="40"/>
                    </a:lnTo>
                    <a:lnTo>
                      <a:pt x="7" y="41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2" y="65"/>
                    </a:lnTo>
                    <a:lnTo>
                      <a:pt x="23" y="71"/>
                    </a:lnTo>
                    <a:lnTo>
                      <a:pt x="27" y="75"/>
                    </a:lnTo>
                    <a:lnTo>
                      <a:pt x="30" y="72"/>
                    </a:lnTo>
                    <a:lnTo>
                      <a:pt x="30" y="75"/>
                    </a:lnTo>
                    <a:lnTo>
                      <a:pt x="27" y="79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6" y="83"/>
                    </a:lnTo>
                    <a:lnTo>
                      <a:pt x="26" y="89"/>
                    </a:lnTo>
                    <a:lnTo>
                      <a:pt x="26" y="92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6"/>
                    </a:lnTo>
                    <a:lnTo>
                      <a:pt x="22" y="99"/>
                    </a:lnTo>
                    <a:lnTo>
                      <a:pt x="23" y="103"/>
                    </a:lnTo>
                    <a:lnTo>
                      <a:pt x="30" y="109"/>
                    </a:lnTo>
                    <a:lnTo>
                      <a:pt x="35" y="116"/>
                    </a:lnTo>
                    <a:lnTo>
                      <a:pt x="39" y="122"/>
                    </a:lnTo>
                    <a:lnTo>
                      <a:pt x="39" y="129"/>
                    </a:lnTo>
                    <a:lnTo>
                      <a:pt x="39" y="132"/>
                    </a:lnTo>
                    <a:lnTo>
                      <a:pt x="39" y="136"/>
                    </a:lnTo>
                    <a:lnTo>
                      <a:pt x="43" y="141"/>
                    </a:lnTo>
                    <a:lnTo>
                      <a:pt x="47" y="146"/>
                    </a:lnTo>
                    <a:lnTo>
                      <a:pt x="48" y="156"/>
                    </a:lnTo>
                    <a:lnTo>
                      <a:pt x="48" y="158"/>
                    </a:lnTo>
                    <a:lnTo>
                      <a:pt x="48" y="160"/>
                    </a:lnTo>
                    <a:lnTo>
                      <a:pt x="44" y="166"/>
                    </a:lnTo>
                    <a:lnTo>
                      <a:pt x="39" y="176"/>
                    </a:lnTo>
                    <a:lnTo>
                      <a:pt x="39" y="179"/>
                    </a:lnTo>
                    <a:lnTo>
                      <a:pt x="37" y="181"/>
                    </a:lnTo>
                    <a:lnTo>
                      <a:pt x="35" y="189"/>
                    </a:lnTo>
                    <a:lnTo>
                      <a:pt x="31" y="210"/>
                    </a:lnTo>
                    <a:lnTo>
                      <a:pt x="31" y="217"/>
                    </a:lnTo>
                    <a:lnTo>
                      <a:pt x="31" y="221"/>
                    </a:lnTo>
                    <a:lnTo>
                      <a:pt x="35" y="223"/>
                    </a:lnTo>
                    <a:lnTo>
                      <a:pt x="35" y="221"/>
                    </a:lnTo>
                    <a:lnTo>
                      <a:pt x="37" y="219"/>
                    </a:lnTo>
                    <a:lnTo>
                      <a:pt x="39" y="219"/>
                    </a:lnTo>
                    <a:lnTo>
                      <a:pt x="39" y="221"/>
                    </a:lnTo>
                    <a:lnTo>
                      <a:pt x="39" y="223"/>
                    </a:lnTo>
                    <a:lnTo>
                      <a:pt x="40" y="225"/>
                    </a:lnTo>
                    <a:lnTo>
                      <a:pt x="43" y="225"/>
                    </a:lnTo>
                    <a:lnTo>
                      <a:pt x="43" y="226"/>
                    </a:lnTo>
                    <a:lnTo>
                      <a:pt x="44" y="230"/>
                    </a:lnTo>
                    <a:lnTo>
                      <a:pt x="47" y="230"/>
                    </a:lnTo>
                    <a:lnTo>
                      <a:pt x="48" y="230"/>
                    </a:lnTo>
                    <a:lnTo>
                      <a:pt x="48" y="234"/>
                    </a:lnTo>
                    <a:lnTo>
                      <a:pt x="51" y="237"/>
                    </a:lnTo>
                    <a:lnTo>
                      <a:pt x="52" y="238"/>
                    </a:lnTo>
                    <a:lnTo>
                      <a:pt x="52" y="237"/>
                    </a:lnTo>
                    <a:lnTo>
                      <a:pt x="53" y="239"/>
                    </a:lnTo>
                    <a:lnTo>
                      <a:pt x="53" y="242"/>
                    </a:lnTo>
                    <a:lnTo>
                      <a:pt x="56" y="239"/>
                    </a:lnTo>
                    <a:lnTo>
                      <a:pt x="56" y="242"/>
                    </a:lnTo>
                    <a:lnTo>
                      <a:pt x="56" y="243"/>
                    </a:lnTo>
                    <a:lnTo>
                      <a:pt x="57" y="247"/>
                    </a:lnTo>
                    <a:lnTo>
                      <a:pt x="61" y="251"/>
                    </a:lnTo>
                    <a:lnTo>
                      <a:pt x="64" y="254"/>
                    </a:lnTo>
                    <a:lnTo>
                      <a:pt x="64" y="250"/>
                    </a:lnTo>
                    <a:lnTo>
                      <a:pt x="65" y="250"/>
                    </a:lnTo>
                    <a:lnTo>
                      <a:pt x="67" y="251"/>
                    </a:lnTo>
                    <a:lnTo>
                      <a:pt x="71" y="254"/>
                    </a:lnTo>
                    <a:lnTo>
                      <a:pt x="73" y="254"/>
                    </a:lnTo>
                    <a:lnTo>
                      <a:pt x="73" y="255"/>
                    </a:lnTo>
                    <a:lnTo>
                      <a:pt x="75" y="256"/>
                    </a:lnTo>
                    <a:lnTo>
                      <a:pt x="79" y="259"/>
                    </a:lnTo>
                    <a:lnTo>
                      <a:pt x="79" y="260"/>
                    </a:lnTo>
                    <a:lnTo>
                      <a:pt x="77" y="264"/>
                    </a:lnTo>
                    <a:lnTo>
                      <a:pt x="79" y="267"/>
                    </a:lnTo>
                    <a:lnTo>
                      <a:pt x="80" y="267"/>
                    </a:lnTo>
                    <a:lnTo>
                      <a:pt x="83" y="264"/>
                    </a:lnTo>
                    <a:lnTo>
                      <a:pt x="84" y="263"/>
                    </a:lnTo>
                    <a:lnTo>
                      <a:pt x="87" y="263"/>
                    </a:lnTo>
                    <a:lnTo>
                      <a:pt x="88" y="264"/>
                    </a:lnTo>
                    <a:lnTo>
                      <a:pt x="91" y="267"/>
                    </a:lnTo>
                    <a:lnTo>
                      <a:pt x="92" y="264"/>
                    </a:lnTo>
                    <a:lnTo>
                      <a:pt x="95" y="260"/>
                    </a:lnTo>
                    <a:lnTo>
                      <a:pt x="95" y="259"/>
                    </a:lnTo>
                    <a:lnTo>
                      <a:pt x="95" y="256"/>
                    </a:lnTo>
                    <a:lnTo>
                      <a:pt x="91" y="254"/>
                    </a:lnTo>
                    <a:lnTo>
                      <a:pt x="88" y="250"/>
                    </a:lnTo>
                    <a:lnTo>
                      <a:pt x="84" y="246"/>
                    </a:lnTo>
                    <a:lnTo>
                      <a:pt x="80" y="246"/>
                    </a:lnTo>
                    <a:lnTo>
                      <a:pt x="77" y="246"/>
                    </a:lnTo>
                    <a:lnTo>
                      <a:pt x="73" y="243"/>
                    </a:lnTo>
                    <a:lnTo>
                      <a:pt x="71" y="242"/>
                    </a:lnTo>
                    <a:lnTo>
                      <a:pt x="67" y="239"/>
                    </a:lnTo>
                    <a:lnTo>
                      <a:pt x="64" y="237"/>
                    </a:lnTo>
                    <a:lnTo>
                      <a:pt x="61" y="233"/>
                    </a:lnTo>
                    <a:lnTo>
                      <a:pt x="61" y="230"/>
                    </a:lnTo>
                    <a:lnTo>
                      <a:pt x="64" y="230"/>
                    </a:lnTo>
                    <a:lnTo>
                      <a:pt x="65" y="234"/>
                    </a:lnTo>
                    <a:lnTo>
                      <a:pt x="67" y="238"/>
                    </a:lnTo>
                    <a:lnTo>
                      <a:pt x="69" y="239"/>
                    </a:lnTo>
                    <a:lnTo>
                      <a:pt x="67" y="234"/>
                    </a:lnTo>
                    <a:lnTo>
                      <a:pt x="65" y="229"/>
                    </a:lnTo>
                    <a:lnTo>
                      <a:pt x="61" y="217"/>
                    </a:lnTo>
                    <a:lnTo>
                      <a:pt x="60" y="217"/>
                    </a:lnTo>
                    <a:lnTo>
                      <a:pt x="60" y="213"/>
                    </a:lnTo>
                    <a:lnTo>
                      <a:pt x="57" y="206"/>
                    </a:lnTo>
                    <a:lnTo>
                      <a:pt x="56" y="203"/>
                    </a:lnTo>
                    <a:lnTo>
                      <a:pt x="53" y="202"/>
                    </a:lnTo>
                    <a:lnTo>
                      <a:pt x="51" y="203"/>
                    </a:lnTo>
                    <a:lnTo>
                      <a:pt x="47" y="203"/>
                    </a:lnTo>
                    <a:lnTo>
                      <a:pt x="47" y="202"/>
                    </a:lnTo>
                    <a:lnTo>
                      <a:pt x="47" y="198"/>
                    </a:lnTo>
                    <a:lnTo>
                      <a:pt x="44" y="197"/>
                    </a:lnTo>
                    <a:lnTo>
                      <a:pt x="44" y="189"/>
                    </a:lnTo>
                    <a:lnTo>
                      <a:pt x="44" y="185"/>
                    </a:lnTo>
                    <a:lnTo>
                      <a:pt x="43" y="182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8" y="168"/>
                    </a:lnTo>
                    <a:lnTo>
                      <a:pt x="48" y="168"/>
                    </a:lnTo>
                    <a:lnTo>
                      <a:pt x="53" y="149"/>
                    </a:lnTo>
                    <a:lnTo>
                      <a:pt x="53" y="145"/>
                    </a:lnTo>
                    <a:lnTo>
                      <a:pt x="52" y="140"/>
                    </a:lnTo>
                    <a:lnTo>
                      <a:pt x="53" y="136"/>
                    </a:lnTo>
                    <a:lnTo>
                      <a:pt x="52" y="129"/>
                    </a:lnTo>
                    <a:lnTo>
                      <a:pt x="52" y="128"/>
                    </a:lnTo>
                    <a:lnTo>
                      <a:pt x="56" y="125"/>
                    </a:lnTo>
                    <a:lnTo>
                      <a:pt x="60" y="125"/>
                    </a:lnTo>
                    <a:lnTo>
                      <a:pt x="61" y="124"/>
                    </a:lnTo>
                    <a:lnTo>
                      <a:pt x="64" y="125"/>
                    </a:lnTo>
                    <a:lnTo>
                      <a:pt x="67" y="125"/>
                    </a:lnTo>
                    <a:lnTo>
                      <a:pt x="67" y="132"/>
                    </a:lnTo>
                    <a:lnTo>
                      <a:pt x="67" y="136"/>
                    </a:lnTo>
                    <a:lnTo>
                      <a:pt x="67" y="140"/>
                    </a:lnTo>
                    <a:lnTo>
                      <a:pt x="67" y="141"/>
                    </a:lnTo>
                    <a:lnTo>
                      <a:pt x="69" y="141"/>
                    </a:lnTo>
                    <a:lnTo>
                      <a:pt x="73" y="141"/>
                    </a:lnTo>
                    <a:lnTo>
                      <a:pt x="75" y="141"/>
                    </a:lnTo>
                    <a:lnTo>
                      <a:pt x="77" y="141"/>
                    </a:lnTo>
                    <a:lnTo>
                      <a:pt x="80" y="140"/>
                    </a:lnTo>
                    <a:lnTo>
                      <a:pt x="83" y="141"/>
                    </a:lnTo>
                    <a:lnTo>
                      <a:pt x="84" y="142"/>
                    </a:lnTo>
                    <a:lnTo>
                      <a:pt x="84" y="141"/>
                    </a:lnTo>
                    <a:lnTo>
                      <a:pt x="87" y="145"/>
                    </a:lnTo>
                    <a:lnTo>
                      <a:pt x="88" y="146"/>
                    </a:lnTo>
                    <a:lnTo>
                      <a:pt x="88" y="145"/>
                    </a:lnTo>
                    <a:lnTo>
                      <a:pt x="91" y="146"/>
                    </a:lnTo>
                    <a:lnTo>
                      <a:pt x="92" y="146"/>
                    </a:lnTo>
                    <a:lnTo>
                      <a:pt x="91" y="149"/>
                    </a:lnTo>
                    <a:lnTo>
                      <a:pt x="92" y="149"/>
                    </a:lnTo>
                    <a:lnTo>
                      <a:pt x="96" y="153"/>
                    </a:lnTo>
                    <a:lnTo>
                      <a:pt x="95" y="149"/>
                    </a:lnTo>
                    <a:lnTo>
                      <a:pt x="97" y="150"/>
                    </a:lnTo>
                    <a:lnTo>
                      <a:pt x="97" y="152"/>
                    </a:lnTo>
                    <a:lnTo>
                      <a:pt x="97" y="149"/>
                    </a:lnTo>
                    <a:lnTo>
                      <a:pt x="97" y="145"/>
                    </a:lnTo>
                    <a:lnTo>
                      <a:pt x="92" y="137"/>
                    </a:lnTo>
                    <a:lnTo>
                      <a:pt x="91" y="129"/>
                    </a:lnTo>
                    <a:lnTo>
                      <a:pt x="88" y="124"/>
                    </a:lnTo>
                    <a:lnTo>
                      <a:pt x="92" y="124"/>
                    </a:lnTo>
                    <a:lnTo>
                      <a:pt x="95" y="120"/>
                    </a:lnTo>
                    <a:lnTo>
                      <a:pt x="97" y="114"/>
                    </a:lnTo>
                    <a:lnTo>
                      <a:pt x="100" y="110"/>
                    </a:lnTo>
                    <a:lnTo>
                      <a:pt x="104" y="109"/>
                    </a:lnTo>
                    <a:lnTo>
                      <a:pt x="108" y="109"/>
                    </a:lnTo>
                    <a:lnTo>
                      <a:pt x="111" y="109"/>
                    </a:lnTo>
                    <a:lnTo>
                      <a:pt x="113" y="110"/>
                    </a:lnTo>
                    <a:lnTo>
                      <a:pt x="117" y="109"/>
                    </a:lnTo>
                    <a:lnTo>
                      <a:pt x="118" y="109"/>
                    </a:lnTo>
                    <a:lnTo>
                      <a:pt x="124" y="109"/>
                    </a:lnTo>
                    <a:lnTo>
                      <a:pt x="128" y="109"/>
                    </a:lnTo>
                    <a:lnTo>
                      <a:pt x="130" y="110"/>
                    </a:lnTo>
                    <a:lnTo>
                      <a:pt x="132" y="112"/>
                    </a:lnTo>
                    <a:lnTo>
                      <a:pt x="134" y="110"/>
                    </a:lnTo>
                    <a:lnTo>
                      <a:pt x="136" y="106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01756">
                  <a:defRPr/>
                </a:pPr>
                <a:endParaRPr lang="en-GB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49" name="Group 204"/>
              <p:cNvGrpSpPr/>
              <p:nvPr/>
            </p:nvGrpSpPr>
            <p:grpSpPr>
              <a:xfrm>
                <a:off x="5143540" y="2328267"/>
                <a:ext cx="2358823" cy="1183841"/>
                <a:chOff x="5143540" y="2328267"/>
                <a:chExt cx="2358823" cy="1183841"/>
              </a:xfrm>
              <a:grpFill/>
            </p:grpSpPr>
            <p:sp>
              <p:nvSpPr>
                <p:cNvPr id="203" name="Freeform 202"/>
                <p:cNvSpPr>
                  <a:spLocks/>
                </p:cNvSpPr>
                <p:nvPr/>
              </p:nvSpPr>
              <p:spPr bwMode="auto">
                <a:xfrm>
                  <a:off x="5880782" y="2780182"/>
                  <a:ext cx="217983" cy="140006"/>
                </a:xfrm>
                <a:custGeom>
                  <a:avLst/>
                  <a:gdLst>
                    <a:gd name="T0" fmla="*/ 119 w 123"/>
                    <a:gd name="T1" fmla="*/ 61 h 79"/>
                    <a:gd name="T2" fmla="*/ 119 w 123"/>
                    <a:gd name="T3" fmla="*/ 55 h 79"/>
                    <a:gd name="T4" fmla="*/ 115 w 123"/>
                    <a:gd name="T5" fmla="*/ 51 h 79"/>
                    <a:gd name="T6" fmla="*/ 114 w 123"/>
                    <a:gd name="T7" fmla="*/ 44 h 79"/>
                    <a:gd name="T8" fmla="*/ 102 w 123"/>
                    <a:gd name="T9" fmla="*/ 44 h 79"/>
                    <a:gd name="T10" fmla="*/ 97 w 123"/>
                    <a:gd name="T11" fmla="*/ 40 h 79"/>
                    <a:gd name="T12" fmla="*/ 93 w 123"/>
                    <a:gd name="T13" fmla="*/ 32 h 79"/>
                    <a:gd name="T14" fmla="*/ 89 w 123"/>
                    <a:gd name="T15" fmla="*/ 28 h 79"/>
                    <a:gd name="T16" fmla="*/ 78 w 123"/>
                    <a:gd name="T17" fmla="*/ 28 h 79"/>
                    <a:gd name="T18" fmla="*/ 70 w 123"/>
                    <a:gd name="T19" fmla="*/ 31 h 79"/>
                    <a:gd name="T20" fmla="*/ 63 w 123"/>
                    <a:gd name="T21" fmla="*/ 28 h 79"/>
                    <a:gd name="T22" fmla="*/ 57 w 123"/>
                    <a:gd name="T23" fmla="*/ 27 h 79"/>
                    <a:gd name="T24" fmla="*/ 49 w 123"/>
                    <a:gd name="T25" fmla="*/ 28 h 79"/>
                    <a:gd name="T26" fmla="*/ 41 w 123"/>
                    <a:gd name="T27" fmla="*/ 27 h 79"/>
                    <a:gd name="T28" fmla="*/ 37 w 123"/>
                    <a:gd name="T29" fmla="*/ 27 h 79"/>
                    <a:gd name="T30" fmla="*/ 30 w 123"/>
                    <a:gd name="T31" fmla="*/ 27 h 79"/>
                    <a:gd name="T32" fmla="*/ 26 w 123"/>
                    <a:gd name="T33" fmla="*/ 22 h 79"/>
                    <a:gd name="T34" fmla="*/ 28 w 123"/>
                    <a:gd name="T35" fmla="*/ 18 h 79"/>
                    <a:gd name="T36" fmla="*/ 33 w 123"/>
                    <a:gd name="T37" fmla="*/ 15 h 79"/>
                    <a:gd name="T38" fmla="*/ 36 w 123"/>
                    <a:gd name="T39" fmla="*/ 14 h 79"/>
                    <a:gd name="T40" fmla="*/ 44 w 123"/>
                    <a:gd name="T41" fmla="*/ 19 h 79"/>
                    <a:gd name="T42" fmla="*/ 45 w 123"/>
                    <a:gd name="T43" fmla="*/ 15 h 79"/>
                    <a:gd name="T44" fmla="*/ 40 w 123"/>
                    <a:gd name="T45" fmla="*/ 10 h 79"/>
                    <a:gd name="T46" fmla="*/ 41 w 123"/>
                    <a:gd name="T47" fmla="*/ 4 h 79"/>
                    <a:gd name="T48" fmla="*/ 30 w 123"/>
                    <a:gd name="T49" fmla="*/ 6 h 79"/>
                    <a:gd name="T50" fmla="*/ 22 w 123"/>
                    <a:gd name="T51" fmla="*/ 6 h 79"/>
                    <a:gd name="T52" fmla="*/ 24 w 123"/>
                    <a:gd name="T53" fmla="*/ 14 h 79"/>
                    <a:gd name="T54" fmla="*/ 17 w 123"/>
                    <a:gd name="T55" fmla="*/ 14 h 79"/>
                    <a:gd name="T56" fmla="*/ 18 w 123"/>
                    <a:gd name="T57" fmla="*/ 15 h 79"/>
                    <a:gd name="T58" fmla="*/ 21 w 123"/>
                    <a:gd name="T59" fmla="*/ 19 h 79"/>
                    <a:gd name="T60" fmla="*/ 17 w 123"/>
                    <a:gd name="T61" fmla="*/ 23 h 79"/>
                    <a:gd name="T62" fmla="*/ 4 w 123"/>
                    <a:gd name="T63" fmla="*/ 26 h 79"/>
                    <a:gd name="T64" fmla="*/ 0 w 123"/>
                    <a:gd name="T65" fmla="*/ 31 h 79"/>
                    <a:gd name="T66" fmla="*/ 6 w 123"/>
                    <a:gd name="T67" fmla="*/ 36 h 79"/>
                    <a:gd name="T68" fmla="*/ 14 w 123"/>
                    <a:gd name="T69" fmla="*/ 41 h 79"/>
                    <a:gd name="T70" fmla="*/ 18 w 123"/>
                    <a:gd name="T71" fmla="*/ 52 h 79"/>
                    <a:gd name="T72" fmla="*/ 14 w 123"/>
                    <a:gd name="T73" fmla="*/ 61 h 79"/>
                    <a:gd name="T74" fmla="*/ 14 w 123"/>
                    <a:gd name="T75" fmla="*/ 67 h 79"/>
                    <a:gd name="T76" fmla="*/ 22 w 123"/>
                    <a:gd name="T77" fmla="*/ 72 h 79"/>
                    <a:gd name="T78" fmla="*/ 28 w 123"/>
                    <a:gd name="T79" fmla="*/ 68 h 79"/>
                    <a:gd name="T80" fmla="*/ 32 w 123"/>
                    <a:gd name="T81" fmla="*/ 68 h 79"/>
                    <a:gd name="T82" fmla="*/ 36 w 123"/>
                    <a:gd name="T83" fmla="*/ 71 h 79"/>
                    <a:gd name="T84" fmla="*/ 37 w 123"/>
                    <a:gd name="T85" fmla="*/ 67 h 79"/>
                    <a:gd name="T86" fmla="*/ 41 w 123"/>
                    <a:gd name="T87" fmla="*/ 61 h 79"/>
                    <a:gd name="T88" fmla="*/ 48 w 123"/>
                    <a:gd name="T89" fmla="*/ 63 h 79"/>
                    <a:gd name="T90" fmla="*/ 49 w 123"/>
                    <a:gd name="T91" fmla="*/ 61 h 79"/>
                    <a:gd name="T92" fmla="*/ 48 w 123"/>
                    <a:gd name="T93" fmla="*/ 56 h 79"/>
                    <a:gd name="T94" fmla="*/ 53 w 123"/>
                    <a:gd name="T95" fmla="*/ 48 h 79"/>
                    <a:gd name="T96" fmla="*/ 62 w 123"/>
                    <a:gd name="T97" fmla="*/ 49 h 79"/>
                    <a:gd name="T98" fmla="*/ 66 w 123"/>
                    <a:gd name="T99" fmla="*/ 55 h 79"/>
                    <a:gd name="T100" fmla="*/ 67 w 123"/>
                    <a:gd name="T101" fmla="*/ 61 h 79"/>
                    <a:gd name="T102" fmla="*/ 70 w 123"/>
                    <a:gd name="T103" fmla="*/ 72 h 79"/>
                    <a:gd name="T104" fmla="*/ 75 w 123"/>
                    <a:gd name="T105" fmla="*/ 77 h 79"/>
                    <a:gd name="T106" fmla="*/ 81 w 123"/>
                    <a:gd name="T107" fmla="*/ 72 h 79"/>
                    <a:gd name="T108" fmla="*/ 89 w 123"/>
                    <a:gd name="T109" fmla="*/ 71 h 79"/>
                    <a:gd name="T110" fmla="*/ 101 w 123"/>
                    <a:gd name="T111" fmla="*/ 65 h 79"/>
                    <a:gd name="T112" fmla="*/ 106 w 123"/>
                    <a:gd name="T113" fmla="*/ 67 h 79"/>
                    <a:gd name="T114" fmla="*/ 122 w 123"/>
                    <a:gd name="T115" fmla="*/ 68 h 79"/>
                    <a:gd name="T116" fmla="*/ 123 w 123"/>
                    <a:gd name="T117" fmla="*/ 65 h 79"/>
                    <a:gd name="T118" fmla="*/ 123 w 123"/>
                    <a:gd name="T119" fmla="*/ 6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79">
                      <a:moveTo>
                        <a:pt x="123" y="65"/>
                      </a:moveTo>
                      <a:lnTo>
                        <a:pt x="122" y="63"/>
                      </a:lnTo>
                      <a:lnTo>
                        <a:pt x="119" y="61"/>
                      </a:lnTo>
                      <a:lnTo>
                        <a:pt x="119" y="60"/>
                      </a:lnTo>
                      <a:lnTo>
                        <a:pt x="119" y="57"/>
                      </a:lnTo>
                      <a:lnTo>
                        <a:pt x="119" y="55"/>
                      </a:lnTo>
                      <a:lnTo>
                        <a:pt x="118" y="53"/>
                      </a:lnTo>
                      <a:lnTo>
                        <a:pt x="115" y="52"/>
                      </a:lnTo>
                      <a:lnTo>
                        <a:pt x="115" y="51"/>
                      </a:lnTo>
                      <a:lnTo>
                        <a:pt x="115" y="49"/>
                      </a:lnTo>
                      <a:lnTo>
                        <a:pt x="115" y="45"/>
                      </a:lnTo>
                      <a:lnTo>
                        <a:pt x="114" y="44"/>
                      </a:lnTo>
                      <a:lnTo>
                        <a:pt x="107" y="41"/>
                      </a:lnTo>
                      <a:lnTo>
                        <a:pt x="106" y="41"/>
                      </a:lnTo>
                      <a:lnTo>
                        <a:pt x="102" y="44"/>
                      </a:lnTo>
                      <a:lnTo>
                        <a:pt x="101" y="44"/>
                      </a:lnTo>
                      <a:lnTo>
                        <a:pt x="98" y="41"/>
                      </a:lnTo>
                      <a:lnTo>
                        <a:pt x="97" y="40"/>
                      </a:lnTo>
                      <a:lnTo>
                        <a:pt x="97" y="39"/>
                      </a:lnTo>
                      <a:lnTo>
                        <a:pt x="97" y="36"/>
                      </a:lnTo>
                      <a:lnTo>
                        <a:pt x="93" y="32"/>
                      </a:lnTo>
                      <a:lnTo>
                        <a:pt x="93" y="28"/>
                      </a:lnTo>
                      <a:lnTo>
                        <a:pt x="91" y="28"/>
                      </a:lnTo>
                      <a:lnTo>
                        <a:pt x="89" y="28"/>
                      </a:lnTo>
                      <a:lnTo>
                        <a:pt x="85" y="28"/>
                      </a:lnTo>
                      <a:lnTo>
                        <a:pt x="81" y="28"/>
                      </a:lnTo>
                      <a:lnTo>
                        <a:pt x="78" y="28"/>
                      </a:lnTo>
                      <a:lnTo>
                        <a:pt x="74" y="31"/>
                      </a:lnTo>
                      <a:lnTo>
                        <a:pt x="71" y="32"/>
                      </a:lnTo>
                      <a:lnTo>
                        <a:pt x="70" y="31"/>
                      </a:lnTo>
                      <a:lnTo>
                        <a:pt x="67" y="31"/>
                      </a:lnTo>
                      <a:lnTo>
                        <a:pt x="63" y="31"/>
                      </a:lnTo>
                      <a:lnTo>
                        <a:pt x="63" y="28"/>
                      </a:lnTo>
                      <a:lnTo>
                        <a:pt x="61" y="27"/>
                      </a:lnTo>
                      <a:lnTo>
                        <a:pt x="58" y="26"/>
                      </a:lnTo>
                      <a:lnTo>
                        <a:pt x="57" y="27"/>
                      </a:lnTo>
                      <a:lnTo>
                        <a:pt x="54" y="28"/>
                      </a:lnTo>
                      <a:lnTo>
                        <a:pt x="50" y="28"/>
                      </a:lnTo>
                      <a:lnTo>
                        <a:pt x="49" y="28"/>
                      </a:lnTo>
                      <a:lnTo>
                        <a:pt x="48" y="27"/>
                      </a:lnTo>
                      <a:lnTo>
                        <a:pt x="45" y="26"/>
                      </a:lnTo>
                      <a:lnTo>
                        <a:pt x="41" y="27"/>
                      </a:lnTo>
                      <a:lnTo>
                        <a:pt x="41" y="26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6" y="27"/>
                      </a:lnTo>
                      <a:lnTo>
                        <a:pt x="32" y="27"/>
                      </a:lnTo>
                      <a:lnTo>
                        <a:pt x="30" y="27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6" y="22"/>
                      </a:lnTo>
                      <a:lnTo>
                        <a:pt x="26" y="19"/>
                      </a:lnTo>
                      <a:lnTo>
                        <a:pt x="28" y="19"/>
                      </a:lnTo>
                      <a:lnTo>
                        <a:pt x="28" y="18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3" y="15"/>
                      </a:lnTo>
                      <a:lnTo>
                        <a:pt x="34" y="14"/>
                      </a:lnTo>
                      <a:lnTo>
                        <a:pt x="34" y="14"/>
                      </a:lnTo>
                      <a:lnTo>
                        <a:pt x="36" y="14"/>
                      </a:lnTo>
                      <a:lnTo>
                        <a:pt x="41" y="15"/>
                      </a:lnTo>
                      <a:lnTo>
                        <a:pt x="44" y="18"/>
                      </a:lnTo>
                      <a:lnTo>
                        <a:pt x="44" y="19"/>
                      </a:lnTo>
                      <a:lnTo>
                        <a:pt x="48" y="18"/>
                      </a:lnTo>
                      <a:lnTo>
                        <a:pt x="49" y="14"/>
                      </a:lnTo>
                      <a:lnTo>
                        <a:pt x="45" y="15"/>
                      </a:lnTo>
                      <a:lnTo>
                        <a:pt x="44" y="14"/>
                      </a:lnTo>
                      <a:lnTo>
                        <a:pt x="41" y="11"/>
                      </a:lnTo>
                      <a:lnTo>
                        <a:pt x="40" y="10"/>
                      </a:lnTo>
                      <a:lnTo>
                        <a:pt x="41" y="8"/>
                      </a:lnTo>
                      <a:lnTo>
                        <a:pt x="44" y="6"/>
                      </a:lnTo>
                      <a:lnTo>
                        <a:pt x="41" y="4"/>
                      </a:lnTo>
                      <a:lnTo>
                        <a:pt x="37" y="0"/>
                      </a:lnTo>
                      <a:lnTo>
                        <a:pt x="34" y="4"/>
                      </a:lnTo>
                      <a:lnTo>
                        <a:pt x="30" y="6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4" y="11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4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21" y="18"/>
                      </a:lnTo>
                      <a:lnTo>
                        <a:pt x="18" y="18"/>
                      </a:lnTo>
                      <a:lnTo>
                        <a:pt x="21" y="19"/>
                      </a:lnTo>
                      <a:lnTo>
                        <a:pt x="18" y="19"/>
                      </a:lnTo>
                      <a:lnTo>
                        <a:pt x="17" y="22"/>
                      </a:lnTo>
                      <a:lnTo>
                        <a:pt x="17" y="23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4" y="26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0" y="31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10" y="36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4" y="45"/>
                      </a:lnTo>
                      <a:lnTo>
                        <a:pt x="17" y="48"/>
                      </a:lnTo>
                      <a:lnTo>
                        <a:pt x="18" y="52"/>
                      </a:lnTo>
                      <a:lnTo>
                        <a:pt x="18" y="53"/>
                      </a:lnTo>
                      <a:lnTo>
                        <a:pt x="18" y="55"/>
                      </a:lnTo>
                      <a:lnTo>
                        <a:pt x="14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4" y="67"/>
                      </a:lnTo>
                      <a:lnTo>
                        <a:pt x="18" y="72"/>
                      </a:lnTo>
                      <a:lnTo>
                        <a:pt x="21" y="72"/>
                      </a:lnTo>
                      <a:lnTo>
                        <a:pt x="22" y="72"/>
                      </a:lnTo>
                      <a:lnTo>
                        <a:pt x="22" y="71"/>
                      </a:lnTo>
                      <a:lnTo>
                        <a:pt x="24" y="71"/>
                      </a:lnTo>
                      <a:lnTo>
                        <a:pt x="28" y="68"/>
                      </a:lnTo>
                      <a:lnTo>
                        <a:pt x="28" y="67"/>
                      </a:lnTo>
                      <a:lnTo>
                        <a:pt x="30" y="68"/>
                      </a:lnTo>
                      <a:lnTo>
                        <a:pt x="32" y="68"/>
                      </a:lnTo>
                      <a:lnTo>
                        <a:pt x="32" y="67"/>
                      </a:lnTo>
                      <a:lnTo>
                        <a:pt x="34" y="68"/>
                      </a:lnTo>
                      <a:lnTo>
                        <a:pt x="36" y="71"/>
                      </a:lnTo>
                      <a:lnTo>
                        <a:pt x="37" y="71"/>
                      </a:lnTo>
                      <a:lnTo>
                        <a:pt x="37" y="68"/>
                      </a:lnTo>
                      <a:lnTo>
                        <a:pt x="37" y="67"/>
                      </a:lnTo>
                      <a:lnTo>
                        <a:pt x="37" y="63"/>
                      </a:lnTo>
                      <a:lnTo>
                        <a:pt x="40" y="63"/>
                      </a:lnTo>
                      <a:lnTo>
                        <a:pt x="41" y="61"/>
                      </a:lnTo>
                      <a:lnTo>
                        <a:pt x="44" y="61"/>
                      </a:lnTo>
                      <a:lnTo>
                        <a:pt x="46" y="63"/>
                      </a:lnTo>
                      <a:lnTo>
                        <a:pt x="48" y="63"/>
                      </a:lnTo>
                      <a:lnTo>
                        <a:pt x="49" y="63"/>
                      </a:lnTo>
                      <a:lnTo>
                        <a:pt x="49" y="63"/>
                      </a:lnTo>
                      <a:lnTo>
                        <a:pt x="49" y="61"/>
                      </a:lnTo>
                      <a:lnTo>
                        <a:pt x="49" y="59"/>
                      </a:lnTo>
                      <a:lnTo>
                        <a:pt x="48" y="57"/>
                      </a:lnTo>
                      <a:lnTo>
                        <a:pt x="48" y="56"/>
                      </a:lnTo>
                      <a:lnTo>
                        <a:pt x="49" y="53"/>
                      </a:lnTo>
                      <a:lnTo>
                        <a:pt x="50" y="52"/>
                      </a:lnTo>
                      <a:lnTo>
                        <a:pt x="53" y="48"/>
                      </a:lnTo>
                      <a:lnTo>
                        <a:pt x="57" y="45"/>
                      </a:lnTo>
                      <a:lnTo>
                        <a:pt x="61" y="48"/>
                      </a:lnTo>
                      <a:lnTo>
                        <a:pt x="62" y="49"/>
                      </a:lnTo>
                      <a:lnTo>
                        <a:pt x="63" y="53"/>
                      </a:lnTo>
                      <a:lnTo>
                        <a:pt x="63" y="55"/>
                      </a:lnTo>
                      <a:lnTo>
                        <a:pt x="66" y="55"/>
                      </a:lnTo>
                      <a:lnTo>
                        <a:pt x="67" y="57"/>
                      </a:lnTo>
                      <a:lnTo>
                        <a:pt x="67" y="59"/>
                      </a:lnTo>
                      <a:lnTo>
                        <a:pt x="67" y="61"/>
                      </a:lnTo>
                      <a:lnTo>
                        <a:pt x="67" y="63"/>
                      </a:lnTo>
                      <a:lnTo>
                        <a:pt x="67" y="65"/>
                      </a:lnTo>
                      <a:lnTo>
                        <a:pt x="70" y="72"/>
                      </a:lnTo>
                      <a:lnTo>
                        <a:pt x="70" y="72"/>
                      </a:lnTo>
                      <a:lnTo>
                        <a:pt x="74" y="76"/>
                      </a:lnTo>
                      <a:lnTo>
                        <a:pt x="75" y="77"/>
                      </a:lnTo>
                      <a:lnTo>
                        <a:pt x="75" y="79"/>
                      </a:lnTo>
                      <a:lnTo>
                        <a:pt x="78" y="76"/>
                      </a:lnTo>
                      <a:lnTo>
                        <a:pt x="81" y="72"/>
                      </a:lnTo>
                      <a:lnTo>
                        <a:pt x="85" y="72"/>
                      </a:lnTo>
                      <a:lnTo>
                        <a:pt x="87" y="72"/>
                      </a:lnTo>
                      <a:lnTo>
                        <a:pt x="89" y="71"/>
                      </a:lnTo>
                      <a:lnTo>
                        <a:pt x="91" y="67"/>
                      </a:lnTo>
                      <a:lnTo>
                        <a:pt x="94" y="65"/>
                      </a:lnTo>
                      <a:lnTo>
                        <a:pt x="101" y="65"/>
                      </a:lnTo>
                      <a:lnTo>
                        <a:pt x="102" y="65"/>
                      </a:lnTo>
                      <a:lnTo>
                        <a:pt x="102" y="68"/>
                      </a:lnTo>
                      <a:lnTo>
                        <a:pt x="106" y="67"/>
                      </a:lnTo>
                      <a:lnTo>
                        <a:pt x="111" y="65"/>
                      </a:lnTo>
                      <a:lnTo>
                        <a:pt x="115" y="65"/>
                      </a:lnTo>
                      <a:lnTo>
                        <a:pt x="122" y="68"/>
                      </a:lnTo>
                      <a:lnTo>
                        <a:pt x="123" y="67"/>
                      </a:lnTo>
                      <a:lnTo>
                        <a:pt x="123" y="65"/>
                      </a:lnTo>
                      <a:lnTo>
                        <a:pt x="123" y="65"/>
                      </a:lnTo>
                      <a:lnTo>
                        <a:pt x="123" y="65"/>
                      </a:lnTo>
                      <a:lnTo>
                        <a:pt x="123" y="65"/>
                      </a:lnTo>
                      <a:lnTo>
                        <a:pt x="123" y="65"/>
                      </a:lnTo>
                      <a:lnTo>
                        <a:pt x="123" y="65"/>
                      </a:lnTo>
                      <a:lnTo>
                        <a:pt x="12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01756">
                    <a:defRPr/>
                  </a:pPr>
                  <a:endParaRPr lang="en-GB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3" name="Group 203"/>
                <p:cNvGrpSpPr/>
                <p:nvPr/>
              </p:nvGrpSpPr>
              <p:grpSpPr>
                <a:xfrm>
                  <a:off x="5143540" y="2328267"/>
                  <a:ext cx="2358823" cy="1183841"/>
                  <a:chOff x="5143540" y="2328267"/>
                  <a:chExt cx="2358823" cy="1183841"/>
                </a:xfrm>
                <a:grpFill/>
              </p:grpSpPr>
              <p:sp>
                <p:nvSpPr>
                  <p:cNvPr id="205" name="Freeform 204"/>
                  <p:cNvSpPr>
                    <a:spLocks/>
                  </p:cNvSpPr>
                  <p:nvPr/>
                </p:nvSpPr>
                <p:spPr bwMode="auto">
                  <a:xfrm>
                    <a:off x="7365901" y="2716382"/>
                    <a:ext cx="129372" cy="168361"/>
                  </a:xfrm>
                  <a:custGeom>
                    <a:avLst/>
                    <a:gdLst>
                      <a:gd name="T0" fmla="*/ 57 w 73"/>
                      <a:gd name="T1" fmla="*/ 85 h 95"/>
                      <a:gd name="T2" fmla="*/ 63 w 73"/>
                      <a:gd name="T3" fmla="*/ 85 h 95"/>
                      <a:gd name="T4" fmla="*/ 71 w 73"/>
                      <a:gd name="T5" fmla="*/ 84 h 95"/>
                      <a:gd name="T6" fmla="*/ 70 w 73"/>
                      <a:gd name="T7" fmla="*/ 77 h 95"/>
                      <a:gd name="T8" fmla="*/ 58 w 73"/>
                      <a:gd name="T9" fmla="*/ 71 h 95"/>
                      <a:gd name="T10" fmla="*/ 53 w 73"/>
                      <a:gd name="T11" fmla="*/ 68 h 95"/>
                      <a:gd name="T12" fmla="*/ 53 w 73"/>
                      <a:gd name="T13" fmla="*/ 64 h 95"/>
                      <a:gd name="T14" fmla="*/ 50 w 73"/>
                      <a:gd name="T15" fmla="*/ 62 h 95"/>
                      <a:gd name="T16" fmla="*/ 53 w 73"/>
                      <a:gd name="T17" fmla="*/ 58 h 95"/>
                      <a:gd name="T18" fmla="*/ 59 w 73"/>
                      <a:gd name="T19" fmla="*/ 54 h 95"/>
                      <a:gd name="T20" fmla="*/ 66 w 73"/>
                      <a:gd name="T21" fmla="*/ 46 h 95"/>
                      <a:gd name="T22" fmla="*/ 67 w 73"/>
                      <a:gd name="T23" fmla="*/ 40 h 95"/>
                      <a:gd name="T24" fmla="*/ 71 w 73"/>
                      <a:gd name="T25" fmla="*/ 38 h 95"/>
                      <a:gd name="T26" fmla="*/ 70 w 73"/>
                      <a:gd name="T27" fmla="*/ 32 h 95"/>
                      <a:gd name="T28" fmla="*/ 66 w 73"/>
                      <a:gd name="T29" fmla="*/ 20 h 95"/>
                      <a:gd name="T30" fmla="*/ 70 w 73"/>
                      <a:gd name="T31" fmla="*/ 14 h 95"/>
                      <a:gd name="T32" fmla="*/ 73 w 73"/>
                      <a:gd name="T33" fmla="*/ 14 h 95"/>
                      <a:gd name="T34" fmla="*/ 63 w 73"/>
                      <a:gd name="T35" fmla="*/ 7 h 95"/>
                      <a:gd name="T36" fmla="*/ 58 w 73"/>
                      <a:gd name="T37" fmla="*/ 2 h 95"/>
                      <a:gd name="T38" fmla="*/ 57 w 73"/>
                      <a:gd name="T39" fmla="*/ 6 h 95"/>
                      <a:gd name="T40" fmla="*/ 57 w 73"/>
                      <a:gd name="T41" fmla="*/ 11 h 95"/>
                      <a:gd name="T42" fmla="*/ 50 w 73"/>
                      <a:gd name="T43" fmla="*/ 11 h 95"/>
                      <a:gd name="T44" fmla="*/ 50 w 73"/>
                      <a:gd name="T45" fmla="*/ 18 h 95"/>
                      <a:gd name="T46" fmla="*/ 37 w 73"/>
                      <a:gd name="T47" fmla="*/ 19 h 95"/>
                      <a:gd name="T48" fmla="*/ 42 w 73"/>
                      <a:gd name="T49" fmla="*/ 24 h 95"/>
                      <a:gd name="T50" fmla="*/ 45 w 73"/>
                      <a:gd name="T51" fmla="*/ 28 h 95"/>
                      <a:gd name="T52" fmla="*/ 40 w 73"/>
                      <a:gd name="T53" fmla="*/ 28 h 95"/>
                      <a:gd name="T54" fmla="*/ 29 w 73"/>
                      <a:gd name="T55" fmla="*/ 27 h 95"/>
                      <a:gd name="T56" fmla="*/ 22 w 73"/>
                      <a:gd name="T57" fmla="*/ 23 h 95"/>
                      <a:gd name="T58" fmla="*/ 18 w 73"/>
                      <a:gd name="T59" fmla="*/ 24 h 95"/>
                      <a:gd name="T60" fmla="*/ 18 w 73"/>
                      <a:gd name="T61" fmla="*/ 34 h 95"/>
                      <a:gd name="T62" fmla="*/ 16 w 73"/>
                      <a:gd name="T63" fmla="*/ 38 h 95"/>
                      <a:gd name="T64" fmla="*/ 13 w 73"/>
                      <a:gd name="T65" fmla="*/ 40 h 95"/>
                      <a:gd name="T66" fmla="*/ 10 w 73"/>
                      <a:gd name="T67" fmla="*/ 42 h 95"/>
                      <a:gd name="T68" fmla="*/ 6 w 73"/>
                      <a:gd name="T69" fmla="*/ 46 h 95"/>
                      <a:gd name="T70" fmla="*/ 2 w 73"/>
                      <a:gd name="T71" fmla="*/ 47 h 95"/>
                      <a:gd name="T72" fmla="*/ 1 w 73"/>
                      <a:gd name="T73" fmla="*/ 54 h 95"/>
                      <a:gd name="T74" fmla="*/ 2 w 73"/>
                      <a:gd name="T75" fmla="*/ 56 h 95"/>
                      <a:gd name="T76" fmla="*/ 6 w 73"/>
                      <a:gd name="T77" fmla="*/ 59 h 95"/>
                      <a:gd name="T78" fmla="*/ 9 w 73"/>
                      <a:gd name="T79" fmla="*/ 59 h 95"/>
                      <a:gd name="T80" fmla="*/ 18 w 73"/>
                      <a:gd name="T81" fmla="*/ 63 h 95"/>
                      <a:gd name="T82" fmla="*/ 20 w 73"/>
                      <a:gd name="T83" fmla="*/ 64 h 95"/>
                      <a:gd name="T84" fmla="*/ 22 w 73"/>
                      <a:gd name="T85" fmla="*/ 75 h 95"/>
                      <a:gd name="T86" fmla="*/ 26 w 73"/>
                      <a:gd name="T87" fmla="*/ 76 h 95"/>
                      <a:gd name="T88" fmla="*/ 32 w 73"/>
                      <a:gd name="T89" fmla="*/ 80 h 95"/>
                      <a:gd name="T90" fmla="*/ 24 w 73"/>
                      <a:gd name="T91" fmla="*/ 80 h 95"/>
                      <a:gd name="T92" fmla="*/ 22 w 73"/>
                      <a:gd name="T93" fmla="*/ 81 h 95"/>
                      <a:gd name="T94" fmla="*/ 22 w 73"/>
                      <a:gd name="T95" fmla="*/ 85 h 95"/>
                      <a:gd name="T96" fmla="*/ 26 w 73"/>
                      <a:gd name="T97" fmla="*/ 88 h 95"/>
                      <a:gd name="T98" fmla="*/ 28 w 73"/>
                      <a:gd name="T99" fmla="*/ 89 h 95"/>
                      <a:gd name="T100" fmla="*/ 29 w 73"/>
                      <a:gd name="T101" fmla="*/ 93 h 95"/>
                      <a:gd name="T102" fmla="*/ 33 w 73"/>
                      <a:gd name="T103" fmla="*/ 93 h 95"/>
                      <a:gd name="T104" fmla="*/ 36 w 73"/>
                      <a:gd name="T105" fmla="*/ 93 h 95"/>
                      <a:gd name="T106" fmla="*/ 41 w 73"/>
                      <a:gd name="T107" fmla="*/ 93 h 95"/>
                      <a:gd name="T108" fmla="*/ 45 w 73"/>
                      <a:gd name="T109" fmla="*/ 93 h 95"/>
                      <a:gd name="T110" fmla="*/ 50 w 73"/>
                      <a:gd name="T111" fmla="*/ 93 h 95"/>
                      <a:gd name="T112" fmla="*/ 53 w 73"/>
                      <a:gd name="T113" fmla="*/ 91 h 95"/>
                      <a:gd name="T114" fmla="*/ 54 w 73"/>
                      <a:gd name="T115" fmla="*/ 88 h 95"/>
                      <a:gd name="T116" fmla="*/ 54 w 73"/>
                      <a:gd name="T117" fmla="*/ 88 h 95"/>
                      <a:gd name="T118" fmla="*/ 54 w 73"/>
                      <a:gd name="T119" fmla="*/ 88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73" h="95">
                        <a:moveTo>
                          <a:pt x="54" y="88"/>
                        </a:moveTo>
                        <a:lnTo>
                          <a:pt x="57" y="85"/>
                        </a:lnTo>
                        <a:lnTo>
                          <a:pt x="58" y="85"/>
                        </a:lnTo>
                        <a:lnTo>
                          <a:pt x="63" y="85"/>
                        </a:lnTo>
                        <a:lnTo>
                          <a:pt x="70" y="85"/>
                        </a:lnTo>
                        <a:lnTo>
                          <a:pt x="71" y="84"/>
                        </a:lnTo>
                        <a:lnTo>
                          <a:pt x="71" y="81"/>
                        </a:lnTo>
                        <a:lnTo>
                          <a:pt x="70" y="77"/>
                        </a:lnTo>
                        <a:lnTo>
                          <a:pt x="66" y="75"/>
                        </a:lnTo>
                        <a:lnTo>
                          <a:pt x="58" y="71"/>
                        </a:lnTo>
                        <a:lnTo>
                          <a:pt x="54" y="68"/>
                        </a:lnTo>
                        <a:lnTo>
                          <a:pt x="53" y="68"/>
                        </a:lnTo>
                        <a:lnTo>
                          <a:pt x="50" y="67"/>
                        </a:lnTo>
                        <a:lnTo>
                          <a:pt x="53" y="64"/>
                        </a:lnTo>
                        <a:lnTo>
                          <a:pt x="53" y="63"/>
                        </a:lnTo>
                        <a:lnTo>
                          <a:pt x="50" y="62"/>
                        </a:lnTo>
                        <a:lnTo>
                          <a:pt x="50" y="59"/>
                        </a:lnTo>
                        <a:lnTo>
                          <a:pt x="53" y="58"/>
                        </a:lnTo>
                        <a:lnTo>
                          <a:pt x="54" y="55"/>
                        </a:lnTo>
                        <a:lnTo>
                          <a:pt x="59" y="54"/>
                        </a:lnTo>
                        <a:lnTo>
                          <a:pt x="62" y="50"/>
                        </a:lnTo>
                        <a:lnTo>
                          <a:pt x="66" y="46"/>
                        </a:lnTo>
                        <a:lnTo>
                          <a:pt x="66" y="42"/>
                        </a:lnTo>
                        <a:lnTo>
                          <a:pt x="67" y="40"/>
                        </a:lnTo>
                        <a:lnTo>
                          <a:pt x="70" y="40"/>
                        </a:lnTo>
                        <a:lnTo>
                          <a:pt x="71" y="38"/>
                        </a:lnTo>
                        <a:lnTo>
                          <a:pt x="71" y="36"/>
                        </a:lnTo>
                        <a:lnTo>
                          <a:pt x="70" y="32"/>
                        </a:lnTo>
                        <a:lnTo>
                          <a:pt x="63" y="24"/>
                        </a:lnTo>
                        <a:lnTo>
                          <a:pt x="66" y="20"/>
                        </a:lnTo>
                        <a:lnTo>
                          <a:pt x="67" y="15"/>
                        </a:lnTo>
                        <a:lnTo>
                          <a:pt x="70" y="14"/>
                        </a:lnTo>
                        <a:lnTo>
                          <a:pt x="71" y="14"/>
                        </a:lnTo>
                        <a:lnTo>
                          <a:pt x="73" y="14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62" y="4"/>
                        </a:lnTo>
                        <a:lnTo>
                          <a:pt x="58" y="2"/>
                        </a:lnTo>
                        <a:lnTo>
                          <a:pt x="54" y="0"/>
                        </a:lnTo>
                        <a:lnTo>
                          <a:pt x="57" y="6"/>
                        </a:lnTo>
                        <a:lnTo>
                          <a:pt x="57" y="10"/>
                        </a:lnTo>
                        <a:lnTo>
                          <a:pt x="57" y="11"/>
                        </a:lnTo>
                        <a:lnTo>
                          <a:pt x="53" y="11"/>
                        </a:lnTo>
                        <a:lnTo>
                          <a:pt x="50" y="11"/>
                        </a:lnTo>
                        <a:lnTo>
                          <a:pt x="50" y="15"/>
                        </a:lnTo>
                        <a:lnTo>
                          <a:pt x="50" y="18"/>
                        </a:lnTo>
                        <a:lnTo>
                          <a:pt x="46" y="18"/>
                        </a:lnTo>
                        <a:lnTo>
                          <a:pt x="37" y="19"/>
                        </a:lnTo>
                        <a:lnTo>
                          <a:pt x="41" y="23"/>
                        </a:lnTo>
                        <a:lnTo>
                          <a:pt x="42" y="24"/>
                        </a:lnTo>
                        <a:lnTo>
                          <a:pt x="45" y="27"/>
                        </a:lnTo>
                        <a:lnTo>
                          <a:pt x="45" y="28"/>
                        </a:lnTo>
                        <a:lnTo>
                          <a:pt x="42" y="28"/>
                        </a:lnTo>
                        <a:lnTo>
                          <a:pt x="40" y="28"/>
                        </a:lnTo>
                        <a:lnTo>
                          <a:pt x="33" y="28"/>
                        </a:lnTo>
                        <a:lnTo>
                          <a:pt x="29" y="27"/>
                        </a:lnTo>
                        <a:lnTo>
                          <a:pt x="24" y="23"/>
                        </a:lnTo>
                        <a:lnTo>
                          <a:pt x="22" y="23"/>
                        </a:lnTo>
                        <a:lnTo>
                          <a:pt x="20" y="23"/>
                        </a:lnTo>
                        <a:lnTo>
                          <a:pt x="18" y="24"/>
                        </a:lnTo>
                        <a:lnTo>
                          <a:pt x="18" y="28"/>
                        </a:lnTo>
                        <a:lnTo>
                          <a:pt x="18" y="34"/>
                        </a:lnTo>
                        <a:lnTo>
                          <a:pt x="18" y="36"/>
                        </a:lnTo>
                        <a:lnTo>
                          <a:pt x="16" y="38"/>
                        </a:lnTo>
                        <a:lnTo>
                          <a:pt x="14" y="38"/>
                        </a:lnTo>
                        <a:lnTo>
                          <a:pt x="13" y="40"/>
                        </a:lnTo>
                        <a:lnTo>
                          <a:pt x="13" y="42"/>
                        </a:lnTo>
                        <a:lnTo>
                          <a:pt x="10" y="42"/>
                        </a:lnTo>
                        <a:lnTo>
                          <a:pt x="6" y="44"/>
                        </a:lnTo>
                        <a:lnTo>
                          <a:pt x="6" y="46"/>
                        </a:lnTo>
                        <a:lnTo>
                          <a:pt x="5" y="46"/>
                        </a:lnTo>
                        <a:lnTo>
                          <a:pt x="2" y="47"/>
                        </a:lnTo>
                        <a:lnTo>
                          <a:pt x="0" y="54"/>
                        </a:lnTo>
                        <a:lnTo>
                          <a:pt x="1" y="54"/>
                        </a:lnTo>
                        <a:lnTo>
                          <a:pt x="1" y="55"/>
                        </a:lnTo>
                        <a:lnTo>
                          <a:pt x="2" y="56"/>
                        </a:lnTo>
                        <a:lnTo>
                          <a:pt x="5" y="58"/>
                        </a:lnTo>
                        <a:lnTo>
                          <a:pt x="6" y="59"/>
                        </a:lnTo>
                        <a:lnTo>
                          <a:pt x="9" y="62"/>
                        </a:lnTo>
                        <a:lnTo>
                          <a:pt x="9" y="59"/>
                        </a:lnTo>
                        <a:lnTo>
                          <a:pt x="14" y="62"/>
                        </a:lnTo>
                        <a:lnTo>
                          <a:pt x="18" y="63"/>
                        </a:lnTo>
                        <a:lnTo>
                          <a:pt x="20" y="63"/>
                        </a:lnTo>
                        <a:lnTo>
                          <a:pt x="20" y="64"/>
                        </a:lnTo>
                        <a:lnTo>
                          <a:pt x="22" y="67"/>
                        </a:lnTo>
                        <a:lnTo>
                          <a:pt x="22" y="75"/>
                        </a:lnTo>
                        <a:lnTo>
                          <a:pt x="22" y="76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2" y="80"/>
                        </a:lnTo>
                        <a:lnTo>
                          <a:pt x="26" y="77"/>
                        </a:lnTo>
                        <a:lnTo>
                          <a:pt x="24" y="80"/>
                        </a:lnTo>
                        <a:lnTo>
                          <a:pt x="22" y="80"/>
                        </a:lnTo>
                        <a:lnTo>
                          <a:pt x="22" y="81"/>
                        </a:lnTo>
                        <a:lnTo>
                          <a:pt x="22" y="84"/>
                        </a:lnTo>
                        <a:lnTo>
                          <a:pt x="22" y="85"/>
                        </a:lnTo>
                        <a:lnTo>
                          <a:pt x="24" y="88"/>
                        </a:lnTo>
                        <a:lnTo>
                          <a:pt x="26" y="88"/>
                        </a:lnTo>
                        <a:lnTo>
                          <a:pt x="29" y="89"/>
                        </a:lnTo>
                        <a:lnTo>
                          <a:pt x="28" y="89"/>
                        </a:lnTo>
                        <a:lnTo>
                          <a:pt x="28" y="91"/>
                        </a:lnTo>
                        <a:lnTo>
                          <a:pt x="29" y="93"/>
                        </a:lnTo>
                        <a:lnTo>
                          <a:pt x="32" y="93"/>
                        </a:lnTo>
                        <a:lnTo>
                          <a:pt x="33" y="93"/>
                        </a:lnTo>
                        <a:lnTo>
                          <a:pt x="33" y="91"/>
                        </a:lnTo>
                        <a:lnTo>
                          <a:pt x="36" y="93"/>
                        </a:lnTo>
                        <a:lnTo>
                          <a:pt x="37" y="91"/>
                        </a:lnTo>
                        <a:lnTo>
                          <a:pt x="41" y="93"/>
                        </a:lnTo>
                        <a:lnTo>
                          <a:pt x="45" y="95"/>
                        </a:lnTo>
                        <a:lnTo>
                          <a:pt x="45" y="93"/>
                        </a:lnTo>
                        <a:lnTo>
                          <a:pt x="46" y="93"/>
                        </a:lnTo>
                        <a:lnTo>
                          <a:pt x="50" y="93"/>
                        </a:lnTo>
                        <a:lnTo>
                          <a:pt x="53" y="93"/>
                        </a:lnTo>
                        <a:lnTo>
                          <a:pt x="53" y="91"/>
                        </a:lnTo>
                        <a:lnTo>
                          <a:pt x="54" y="88"/>
                        </a:lnTo>
                        <a:lnTo>
                          <a:pt x="54" y="88"/>
                        </a:lnTo>
                        <a:lnTo>
                          <a:pt x="54" y="88"/>
                        </a:lnTo>
                        <a:lnTo>
                          <a:pt x="54" y="88"/>
                        </a:lnTo>
                        <a:lnTo>
                          <a:pt x="54" y="88"/>
                        </a:lnTo>
                        <a:lnTo>
                          <a:pt x="54" y="88"/>
                        </a:lnTo>
                        <a:lnTo>
                          <a:pt x="54" y="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6" name="Freeform 205"/>
                  <p:cNvSpPr>
                    <a:spLocks noEditPoints="1"/>
                  </p:cNvSpPr>
                  <p:nvPr/>
                </p:nvSpPr>
                <p:spPr bwMode="auto">
                  <a:xfrm>
                    <a:off x="6042055" y="2390294"/>
                    <a:ext cx="1460308" cy="1121814"/>
                  </a:xfrm>
                  <a:custGeom>
                    <a:avLst/>
                    <a:gdLst>
                      <a:gd name="T0" fmla="*/ 463 w 620"/>
                      <a:gd name="T1" fmla="*/ 467 h 477"/>
                      <a:gd name="T2" fmla="*/ 487 w 620"/>
                      <a:gd name="T3" fmla="*/ 453 h 477"/>
                      <a:gd name="T4" fmla="*/ 612 w 620"/>
                      <a:gd name="T5" fmla="*/ 68 h 477"/>
                      <a:gd name="T6" fmla="*/ 566 w 620"/>
                      <a:gd name="T7" fmla="*/ 64 h 477"/>
                      <a:gd name="T8" fmla="*/ 517 w 620"/>
                      <a:gd name="T9" fmla="*/ 41 h 477"/>
                      <a:gd name="T10" fmla="*/ 467 w 620"/>
                      <a:gd name="T11" fmla="*/ 5 h 477"/>
                      <a:gd name="T12" fmla="*/ 432 w 620"/>
                      <a:gd name="T13" fmla="*/ 21 h 477"/>
                      <a:gd name="T14" fmla="*/ 410 w 620"/>
                      <a:gd name="T15" fmla="*/ 47 h 477"/>
                      <a:gd name="T16" fmla="*/ 465 w 620"/>
                      <a:gd name="T17" fmla="*/ 86 h 477"/>
                      <a:gd name="T18" fmla="*/ 430 w 620"/>
                      <a:gd name="T19" fmla="*/ 106 h 477"/>
                      <a:gd name="T20" fmla="*/ 401 w 620"/>
                      <a:gd name="T21" fmla="*/ 129 h 477"/>
                      <a:gd name="T22" fmla="*/ 322 w 620"/>
                      <a:gd name="T23" fmla="*/ 154 h 477"/>
                      <a:gd name="T24" fmla="*/ 222 w 620"/>
                      <a:gd name="T25" fmla="*/ 127 h 477"/>
                      <a:gd name="T26" fmla="*/ 159 w 620"/>
                      <a:gd name="T27" fmla="*/ 90 h 477"/>
                      <a:gd name="T28" fmla="*/ 111 w 620"/>
                      <a:gd name="T29" fmla="*/ 57 h 477"/>
                      <a:gd name="T30" fmla="*/ 87 w 620"/>
                      <a:gd name="T31" fmla="*/ 86 h 477"/>
                      <a:gd name="T32" fmla="*/ 57 w 620"/>
                      <a:gd name="T33" fmla="*/ 110 h 477"/>
                      <a:gd name="T34" fmla="*/ 60 w 620"/>
                      <a:gd name="T35" fmla="*/ 143 h 477"/>
                      <a:gd name="T36" fmla="*/ 21 w 620"/>
                      <a:gd name="T37" fmla="*/ 174 h 477"/>
                      <a:gd name="T38" fmla="*/ 4 w 620"/>
                      <a:gd name="T39" fmla="*/ 195 h 477"/>
                      <a:gd name="T40" fmla="*/ 23 w 620"/>
                      <a:gd name="T41" fmla="*/ 217 h 477"/>
                      <a:gd name="T42" fmla="*/ 51 w 620"/>
                      <a:gd name="T43" fmla="*/ 240 h 477"/>
                      <a:gd name="T44" fmla="*/ 86 w 620"/>
                      <a:gd name="T45" fmla="*/ 272 h 477"/>
                      <a:gd name="T46" fmla="*/ 84 w 620"/>
                      <a:gd name="T47" fmla="*/ 298 h 477"/>
                      <a:gd name="T48" fmla="*/ 117 w 620"/>
                      <a:gd name="T49" fmla="*/ 311 h 477"/>
                      <a:gd name="T50" fmla="*/ 164 w 620"/>
                      <a:gd name="T51" fmla="*/ 338 h 477"/>
                      <a:gd name="T52" fmla="*/ 206 w 620"/>
                      <a:gd name="T53" fmla="*/ 342 h 477"/>
                      <a:gd name="T54" fmla="*/ 233 w 620"/>
                      <a:gd name="T55" fmla="*/ 344 h 477"/>
                      <a:gd name="T56" fmla="*/ 262 w 620"/>
                      <a:gd name="T57" fmla="*/ 334 h 477"/>
                      <a:gd name="T58" fmla="*/ 291 w 620"/>
                      <a:gd name="T59" fmla="*/ 324 h 477"/>
                      <a:gd name="T60" fmla="*/ 305 w 620"/>
                      <a:gd name="T61" fmla="*/ 338 h 477"/>
                      <a:gd name="T62" fmla="*/ 329 w 620"/>
                      <a:gd name="T63" fmla="*/ 372 h 477"/>
                      <a:gd name="T64" fmla="*/ 328 w 620"/>
                      <a:gd name="T65" fmla="*/ 397 h 477"/>
                      <a:gd name="T66" fmla="*/ 345 w 620"/>
                      <a:gd name="T67" fmla="*/ 424 h 477"/>
                      <a:gd name="T68" fmla="*/ 377 w 620"/>
                      <a:gd name="T69" fmla="*/ 434 h 477"/>
                      <a:gd name="T70" fmla="*/ 391 w 620"/>
                      <a:gd name="T71" fmla="*/ 416 h 477"/>
                      <a:gd name="T72" fmla="*/ 425 w 620"/>
                      <a:gd name="T73" fmla="*/ 412 h 477"/>
                      <a:gd name="T74" fmla="*/ 453 w 620"/>
                      <a:gd name="T75" fmla="*/ 431 h 477"/>
                      <a:gd name="T76" fmla="*/ 465 w 620"/>
                      <a:gd name="T77" fmla="*/ 433 h 477"/>
                      <a:gd name="T78" fmla="*/ 474 w 620"/>
                      <a:gd name="T79" fmla="*/ 447 h 477"/>
                      <a:gd name="T80" fmla="*/ 491 w 620"/>
                      <a:gd name="T81" fmla="*/ 431 h 477"/>
                      <a:gd name="T82" fmla="*/ 510 w 620"/>
                      <a:gd name="T83" fmla="*/ 424 h 477"/>
                      <a:gd name="T84" fmla="*/ 518 w 620"/>
                      <a:gd name="T85" fmla="*/ 418 h 477"/>
                      <a:gd name="T86" fmla="*/ 534 w 620"/>
                      <a:gd name="T87" fmla="*/ 412 h 477"/>
                      <a:gd name="T88" fmla="*/ 557 w 620"/>
                      <a:gd name="T89" fmla="*/ 400 h 477"/>
                      <a:gd name="T90" fmla="*/ 570 w 620"/>
                      <a:gd name="T91" fmla="*/ 382 h 477"/>
                      <a:gd name="T92" fmla="*/ 570 w 620"/>
                      <a:gd name="T93" fmla="*/ 371 h 477"/>
                      <a:gd name="T94" fmla="*/ 579 w 620"/>
                      <a:gd name="T95" fmla="*/ 358 h 477"/>
                      <a:gd name="T96" fmla="*/ 589 w 620"/>
                      <a:gd name="T97" fmla="*/ 336 h 477"/>
                      <a:gd name="T98" fmla="*/ 590 w 620"/>
                      <a:gd name="T99" fmla="*/ 318 h 477"/>
                      <a:gd name="T100" fmla="*/ 580 w 620"/>
                      <a:gd name="T101" fmla="*/ 304 h 477"/>
                      <a:gd name="T102" fmla="*/ 573 w 620"/>
                      <a:gd name="T103" fmla="*/ 286 h 477"/>
                      <a:gd name="T104" fmla="*/ 536 w 620"/>
                      <a:gd name="T105" fmla="*/ 239 h 477"/>
                      <a:gd name="T106" fmla="*/ 553 w 620"/>
                      <a:gd name="T107" fmla="*/ 222 h 477"/>
                      <a:gd name="T108" fmla="*/ 544 w 620"/>
                      <a:gd name="T109" fmla="*/ 213 h 477"/>
                      <a:gd name="T110" fmla="*/ 510 w 620"/>
                      <a:gd name="T111" fmla="*/ 205 h 477"/>
                      <a:gd name="T112" fmla="*/ 516 w 620"/>
                      <a:gd name="T113" fmla="*/ 179 h 477"/>
                      <a:gd name="T114" fmla="*/ 530 w 620"/>
                      <a:gd name="T115" fmla="*/ 186 h 477"/>
                      <a:gd name="T116" fmla="*/ 550 w 620"/>
                      <a:gd name="T117" fmla="*/ 185 h 477"/>
                      <a:gd name="T118" fmla="*/ 576 w 620"/>
                      <a:gd name="T119" fmla="*/ 166 h 477"/>
                      <a:gd name="T120" fmla="*/ 602 w 620"/>
                      <a:gd name="T121" fmla="*/ 147 h 477"/>
                      <a:gd name="T122" fmla="*/ 607 w 620"/>
                      <a:gd name="T123" fmla="*/ 123 h 477"/>
                      <a:gd name="T124" fmla="*/ 620 w 620"/>
                      <a:gd name="T125" fmla="*/ 97 h 4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620" h="477">
                        <a:moveTo>
                          <a:pt x="484" y="451"/>
                        </a:moveTo>
                        <a:cubicBezTo>
                          <a:pt x="483" y="451"/>
                          <a:pt x="483" y="451"/>
                          <a:pt x="483" y="451"/>
                        </a:cubicBezTo>
                        <a:cubicBezTo>
                          <a:pt x="484" y="454"/>
                          <a:pt x="484" y="454"/>
                          <a:pt x="484" y="454"/>
                        </a:cubicBezTo>
                        <a:cubicBezTo>
                          <a:pt x="481" y="453"/>
                          <a:pt x="481" y="453"/>
                          <a:pt x="481" y="453"/>
                        </a:cubicBezTo>
                        <a:cubicBezTo>
                          <a:pt x="481" y="454"/>
                          <a:pt x="481" y="454"/>
                          <a:pt x="481" y="454"/>
                        </a:cubicBezTo>
                        <a:cubicBezTo>
                          <a:pt x="480" y="453"/>
                          <a:pt x="480" y="453"/>
                          <a:pt x="480" y="453"/>
                        </a:cubicBezTo>
                        <a:cubicBezTo>
                          <a:pt x="478" y="453"/>
                          <a:pt x="478" y="453"/>
                          <a:pt x="478" y="453"/>
                        </a:cubicBezTo>
                        <a:cubicBezTo>
                          <a:pt x="475" y="454"/>
                          <a:pt x="475" y="454"/>
                          <a:pt x="475" y="454"/>
                        </a:cubicBezTo>
                        <a:cubicBezTo>
                          <a:pt x="475" y="453"/>
                          <a:pt x="475" y="453"/>
                          <a:pt x="475" y="453"/>
                        </a:cubicBezTo>
                        <a:cubicBezTo>
                          <a:pt x="474" y="453"/>
                          <a:pt x="474" y="453"/>
                          <a:pt x="474" y="453"/>
                        </a:cubicBezTo>
                        <a:cubicBezTo>
                          <a:pt x="470" y="453"/>
                          <a:pt x="470" y="453"/>
                          <a:pt x="470" y="453"/>
                        </a:cubicBezTo>
                        <a:cubicBezTo>
                          <a:pt x="471" y="454"/>
                          <a:pt x="471" y="454"/>
                          <a:pt x="471" y="454"/>
                        </a:cubicBezTo>
                        <a:cubicBezTo>
                          <a:pt x="470" y="454"/>
                          <a:pt x="470" y="454"/>
                          <a:pt x="470" y="454"/>
                        </a:cubicBezTo>
                        <a:cubicBezTo>
                          <a:pt x="468" y="454"/>
                          <a:pt x="468" y="454"/>
                          <a:pt x="468" y="454"/>
                        </a:cubicBezTo>
                        <a:cubicBezTo>
                          <a:pt x="467" y="455"/>
                          <a:pt x="467" y="455"/>
                          <a:pt x="467" y="455"/>
                        </a:cubicBezTo>
                        <a:cubicBezTo>
                          <a:pt x="468" y="457"/>
                          <a:pt x="468" y="457"/>
                          <a:pt x="468" y="457"/>
                        </a:cubicBezTo>
                        <a:cubicBezTo>
                          <a:pt x="464" y="458"/>
                          <a:pt x="464" y="458"/>
                          <a:pt x="464" y="458"/>
                        </a:cubicBezTo>
                        <a:cubicBezTo>
                          <a:pt x="461" y="461"/>
                          <a:pt x="461" y="461"/>
                          <a:pt x="461" y="461"/>
                        </a:cubicBezTo>
                        <a:cubicBezTo>
                          <a:pt x="461" y="464"/>
                          <a:pt x="461" y="464"/>
                          <a:pt x="461" y="464"/>
                        </a:cubicBezTo>
                        <a:cubicBezTo>
                          <a:pt x="463" y="467"/>
                          <a:pt x="463" y="467"/>
                          <a:pt x="463" y="467"/>
                        </a:cubicBezTo>
                        <a:cubicBezTo>
                          <a:pt x="463" y="470"/>
                          <a:pt x="463" y="470"/>
                          <a:pt x="463" y="470"/>
                        </a:cubicBezTo>
                        <a:cubicBezTo>
                          <a:pt x="464" y="473"/>
                          <a:pt x="464" y="473"/>
                          <a:pt x="464" y="473"/>
                        </a:cubicBezTo>
                        <a:cubicBezTo>
                          <a:pt x="467" y="474"/>
                          <a:pt x="467" y="474"/>
                          <a:pt x="467" y="474"/>
                        </a:cubicBezTo>
                        <a:cubicBezTo>
                          <a:pt x="470" y="476"/>
                          <a:pt x="470" y="476"/>
                          <a:pt x="470" y="476"/>
                        </a:cubicBezTo>
                        <a:cubicBezTo>
                          <a:pt x="473" y="477"/>
                          <a:pt x="473" y="477"/>
                          <a:pt x="473" y="477"/>
                        </a:cubicBezTo>
                        <a:cubicBezTo>
                          <a:pt x="477" y="477"/>
                          <a:pt x="477" y="477"/>
                          <a:pt x="477" y="477"/>
                        </a:cubicBezTo>
                        <a:cubicBezTo>
                          <a:pt x="477" y="476"/>
                          <a:pt x="477" y="476"/>
                          <a:pt x="477" y="476"/>
                        </a:cubicBezTo>
                        <a:cubicBezTo>
                          <a:pt x="477" y="474"/>
                          <a:pt x="477" y="474"/>
                          <a:pt x="477" y="474"/>
                        </a:cubicBezTo>
                        <a:cubicBezTo>
                          <a:pt x="478" y="474"/>
                          <a:pt x="478" y="474"/>
                          <a:pt x="478" y="474"/>
                        </a:cubicBezTo>
                        <a:cubicBezTo>
                          <a:pt x="480" y="474"/>
                          <a:pt x="480" y="474"/>
                          <a:pt x="480" y="474"/>
                        </a:cubicBezTo>
                        <a:cubicBezTo>
                          <a:pt x="481" y="473"/>
                          <a:pt x="481" y="473"/>
                          <a:pt x="481" y="473"/>
                        </a:cubicBezTo>
                        <a:cubicBezTo>
                          <a:pt x="483" y="470"/>
                          <a:pt x="483" y="470"/>
                          <a:pt x="483" y="470"/>
                        </a:cubicBezTo>
                        <a:cubicBezTo>
                          <a:pt x="484" y="467"/>
                          <a:pt x="484" y="467"/>
                          <a:pt x="484" y="467"/>
                        </a:cubicBezTo>
                        <a:cubicBezTo>
                          <a:pt x="484" y="465"/>
                          <a:pt x="484" y="465"/>
                          <a:pt x="484" y="465"/>
                        </a:cubicBezTo>
                        <a:cubicBezTo>
                          <a:pt x="484" y="464"/>
                          <a:pt x="484" y="464"/>
                          <a:pt x="484" y="464"/>
                        </a:cubicBezTo>
                        <a:cubicBezTo>
                          <a:pt x="486" y="461"/>
                          <a:pt x="486" y="461"/>
                          <a:pt x="486" y="461"/>
                        </a:cubicBezTo>
                        <a:cubicBezTo>
                          <a:pt x="487" y="458"/>
                          <a:pt x="487" y="458"/>
                          <a:pt x="487" y="458"/>
                        </a:cubicBezTo>
                        <a:cubicBezTo>
                          <a:pt x="488" y="458"/>
                          <a:pt x="488" y="458"/>
                          <a:pt x="488" y="458"/>
                        </a:cubicBezTo>
                        <a:cubicBezTo>
                          <a:pt x="488" y="457"/>
                          <a:pt x="488" y="457"/>
                          <a:pt x="488" y="457"/>
                        </a:cubicBezTo>
                        <a:cubicBezTo>
                          <a:pt x="487" y="453"/>
                          <a:pt x="487" y="453"/>
                          <a:pt x="487" y="453"/>
                        </a:cubicBezTo>
                        <a:lnTo>
                          <a:pt x="484" y="451"/>
                        </a:lnTo>
                        <a:close/>
                        <a:moveTo>
                          <a:pt x="587" y="315"/>
                        </a:moveTo>
                        <a:cubicBezTo>
                          <a:pt x="589" y="316"/>
                          <a:pt x="589" y="316"/>
                          <a:pt x="589" y="316"/>
                        </a:cubicBezTo>
                        <a:cubicBezTo>
                          <a:pt x="590" y="316"/>
                          <a:pt x="590" y="316"/>
                          <a:pt x="590" y="316"/>
                        </a:cubicBezTo>
                        <a:cubicBezTo>
                          <a:pt x="592" y="316"/>
                          <a:pt x="592" y="316"/>
                          <a:pt x="592" y="316"/>
                        </a:cubicBezTo>
                        <a:cubicBezTo>
                          <a:pt x="590" y="315"/>
                          <a:pt x="590" y="315"/>
                          <a:pt x="590" y="315"/>
                        </a:cubicBezTo>
                        <a:lnTo>
                          <a:pt x="587" y="315"/>
                        </a:lnTo>
                        <a:close/>
                        <a:moveTo>
                          <a:pt x="620" y="94"/>
                        </a:moveTo>
                        <a:cubicBezTo>
                          <a:pt x="619" y="93"/>
                          <a:pt x="619" y="93"/>
                          <a:pt x="619" y="93"/>
                        </a:cubicBezTo>
                        <a:cubicBezTo>
                          <a:pt x="619" y="90"/>
                          <a:pt x="619" y="90"/>
                          <a:pt x="619" y="90"/>
                        </a:cubicBezTo>
                        <a:cubicBezTo>
                          <a:pt x="616" y="86"/>
                          <a:pt x="616" y="86"/>
                          <a:pt x="616" y="86"/>
                        </a:cubicBezTo>
                        <a:cubicBezTo>
                          <a:pt x="616" y="83"/>
                          <a:pt x="616" y="83"/>
                          <a:pt x="616" y="83"/>
                        </a:cubicBezTo>
                        <a:cubicBezTo>
                          <a:pt x="616" y="81"/>
                          <a:pt x="616" y="81"/>
                          <a:pt x="616" y="81"/>
                        </a:cubicBezTo>
                        <a:cubicBezTo>
                          <a:pt x="615" y="80"/>
                          <a:pt x="615" y="80"/>
                          <a:pt x="615" y="80"/>
                        </a:cubicBezTo>
                        <a:cubicBezTo>
                          <a:pt x="617" y="78"/>
                          <a:pt x="617" y="78"/>
                          <a:pt x="617" y="78"/>
                        </a:cubicBezTo>
                        <a:cubicBezTo>
                          <a:pt x="617" y="77"/>
                          <a:pt x="617" y="77"/>
                          <a:pt x="617" y="77"/>
                        </a:cubicBezTo>
                        <a:cubicBezTo>
                          <a:pt x="616" y="74"/>
                          <a:pt x="616" y="74"/>
                          <a:pt x="616" y="74"/>
                        </a:cubicBezTo>
                        <a:cubicBezTo>
                          <a:pt x="613" y="73"/>
                          <a:pt x="613" y="73"/>
                          <a:pt x="613" y="73"/>
                        </a:cubicBezTo>
                        <a:cubicBezTo>
                          <a:pt x="613" y="70"/>
                          <a:pt x="613" y="70"/>
                          <a:pt x="613" y="70"/>
                        </a:cubicBezTo>
                        <a:cubicBezTo>
                          <a:pt x="612" y="68"/>
                          <a:pt x="612" y="68"/>
                          <a:pt x="612" y="68"/>
                        </a:cubicBezTo>
                        <a:cubicBezTo>
                          <a:pt x="610" y="67"/>
                          <a:pt x="610" y="67"/>
                          <a:pt x="610" y="67"/>
                        </a:cubicBezTo>
                        <a:cubicBezTo>
                          <a:pt x="607" y="67"/>
                          <a:pt x="607" y="67"/>
                          <a:pt x="607" y="67"/>
                        </a:cubicBezTo>
                        <a:cubicBezTo>
                          <a:pt x="603" y="68"/>
                          <a:pt x="603" y="68"/>
                          <a:pt x="603" y="68"/>
                        </a:cubicBezTo>
                        <a:cubicBezTo>
                          <a:pt x="600" y="71"/>
                          <a:pt x="600" y="71"/>
                          <a:pt x="600" y="71"/>
                        </a:cubicBezTo>
                        <a:cubicBezTo>
                          <a:pt x="596" y="71"/>
                          <a:pt x="596" y="71"/>
                          <a:pt x="596" y="71"/>
                        </a:cubicBezTo>
                        <a:cubicBezTo>
                          <a:pt x="594" y="73"/>
                          <a:pt x="594" y="73"/>
                          <a:pt x="594" y="73"/>
                        </a:cubicBezTo>
                        <a:cubicBezTo>
                          <a:pt x="593" y="74"/>
                          <a:pt x="593" y="74"/>
                          <a:pt x="593" y="74"/>
                        </a:cubicBezTo>
                        <a:cubicBezTo>
                          <a:pt x="593" y="76"/>
                          <a:pt x="593" y="76"/>
                          <a:pt x="593" y="76"/>
                        </a:cubicBezTo>
                        <a:cubicBezTo>
                          <a:pt x="590" y="76"/>
                          <a:pt x="590" y="76"/>
                          <a:pt x="590" y="76"/>
                        </a:cubicBezTo>
                        <a:cubicBezTo>
                          <a:pt x="586" y="76"/>
                          <a:pt x="586" y="76"/>
                          <a:pt x="586" y="76"/>
                        </a:cubicBezTo>
                        <a:cubicBezTo>
                          <a:pt x="584" y="76"/>
                          <a:pt x="584" y="76"/>
                          <a:pt x="584" y="76"/>
                        </a:cubicBezTo>
                        <a:cubicBezTo>
                          <a:pt x="583" y="76"/>
                          <a:pt x="583" y="76"/>
                          <a:pt x="583" y="76"/>
                        </a:cubicBezTo>
                        <a:cubicBezTo>
                          <a:pt x="582" y="76"/>
                          <a:pt x="582" y="76"/>
                          <a:pt x="582" y="76"/>
                        </a:cubicBezTo>
                        <a:cubicBezTo>
                          <a:pt x="579" y="76"/>
                          <a:pt x="579" y="76"/>
                          <a:pt x="579" y="76"/>
                        </a:cubicBezTo>
                        <a:cubicBezTo>
                          <a:pt x="574" y="74"/>
                          <a:pt x="574" y="74"/>
                          <a:pt x="574" y="74"/>
                        </a:cubicBezTo>
                        <a:cubicBezTo>
                          <a:pt x="572" y="71"/>
                          <a:pt x="572" y="71"/>
                          <a:pt x="572" y="71"/>
                        </a:cubicBezTo>
                        <a:cubicBezTo>
                          <a:pt x="570" y="70"/>
                          <a:pt x="570" y="70"/>
                          <a:pt x="570" y="70"/>
                        </a:cubicBezTo>
                        <a:cubicBezTo>
                          <a:pt x="570" y="68"/>
                          <a:pt x="570" y="68"/>
                          <a:pt x="570" y="68"/>
                        </a:cubicBezTo>
                        <a:cubicBezTo>
                          <a:pt x="569" y="67"/>
                          <a:pt x="569" y="67"/>
                          <a:pt x="569" y="67"/>
                        </a:cubicBezTo>
                        <a:cubicBezTo>
                          <a:pt x="566" y="64"/>
                          <a:pt x="566" y="64"/>
                          <a:pt x="566" y="64"/>
                        </a:cubicBezTo>
                        <a:cubicBezTo>
                          <a:pt x="564" y="63"/>
                          <a:pt x="564" y="63"/>
                          <a:pt x="564" y="63"/>
                        </a:cubicBezTo>
                        <a:cubicBezTo>
                          <a:pt x="564" y="61"/>
                          <a:pt x="564" y="61"/>
                          <a:pt x="564" y="61"/>
                        </a:cubicBezTo>
                        <a:cubicBezTo>
                          <a:pt x="564" y="60"/>
                          <a:pt x="564" y="60"/>
                          <a:pt x="564" y="60"/>
                        </a:cubicBezTo>
                        <a:cubicBezTo>
                          <a:pt x="562" y="60"/>
                          <a:pt x="562" y="60"/>
                          <a:pt x="562" y="60"/>
                        </a:cubicBezTo>
                        <a:cubicBezTo>
                          <a:pt x="557" y="60"/>
                          <a:pt x="557" y="60"/>
                          <a:pt x="557" y="60"/>
                        </a:cubicBezTo>
                        <a:cubicBezTo>
                          <a:pt x="553" y="57"/>
                          <a:pt x="553" y="57"/>
                          <a:pt x="553" y="57"/>
                        </a:cubicBezTo>
                        <a:cubicBezTo>
                          <a:pt x="549" y="54"/>
                          <a:pt x="549" y="54"/>
                          <a:pt x="549" y="54"/>
                        </a:cubicBezTo>
                        <a:cubicBezTo>
                          <a:pt x="547" y="53"/>
                          <a:pt x="547" y="53"/>
                          <a:pt x="547" y="53"/>
                        </a:cubicBezTo>
                        <a:cubicBezTo>
                          <a:pt x="546" y="53"/>
                          <a:pt x="546" y="53"/>
                          <a:pt x="546" y="53"/>
                        </a:cubicBezTo>
                        <a:cubicBezTo>
                          <a:pt x="546" y="54"/>
                          <a:pt x="546" y="54"/>
                          <a:pt x="546" y="54"/>
                        </a:cubicBezTo>
                        <a:cubicBezTo>
                          <a:pt x="543" y="53"/>
                          <a:pt x="543" y="53"/>
                          <a:pt x="543" y="53"/>
                        </a:cubicBezTo>
                        <a:cubicBezTo>
                          <a:pt x="540" y="53"/>
                          <a:pt x="540" y="53"/>
                          <a:pt x="540" y="53"/>
                        </a:cubicBezTo>
                        <a:cubicBezTo>
                          <a:pt x="539" y="51"/>
                          <a:pt x="539" y="51"/>
                          <a:pt x="539" y="51"/>
                        </a:cubicBezTo>
                        <a:cubicBezTo>
                          <a:pt x="536" y="51"/>
                          <a:pt x="536" y="51"/>
                          <a:pt x="536" y="51"/>
                        </a:cubicBezTo>
                        <a:cubicBezTo>
                          <a:pt x="529" y="51"/>
                          <a:pt x="529" y="51"/>
                          <a:pt x="529" y="51"/>
                        </a:cubicBezTo>
                        <a:cubicBezTo>
                          <a:pt x="526" y="50"/>
                          <a:pt x="526" y="50"/>
                          <a:pt x="526" y="50"/>
                        </a:cubicBezTo>
                        <a:cubicBezTo>
                          <a:pt x="523" y="47"/>
                          <a:pt x="523" y="47"/>
                          <a:pt x="523" y="47"/>
                        </a:cubicBezTo>
                        <a:cubicBezTo>
                          <a:pt x="521" y="44"/>
                          <a:pt x="521" y="44"/>
                          <a:pt x="521" y="44"/>
                        </a:cubicBezTo>
                        <a:cubicBezTo>
                          <a:pt x="520" y="43"/>
                          <a:pt x="520" y="43"/>
                          <a:pt x="520" y="43"/>
                        </a:cubicBezTo>
                        <a:cubicBezTo>
                          <a:pt x="517" y="41"/>
                          <a:pt x="517" y="41"/>
                          <a:pt x="517" y="41"/>
                        </a:cubicBezTo>
                        <a:cubicBezTo>
                          <a:pt x="514" y="38"/>
                          <a:pt x="514" y="38"/>
                          <a:pt x="514" y="38"/>
                        </a:cubicBezTo>
                        <a:cubicBezTo>
                          <a:pt x="513" y="35"/>
                          <a:pt x="513" y="35"/>
                          <a:pt x="513" y="35"/>
                        </a:cubicBezTo>
                        <a:cubicBezTo>
                          <a:pt x="510" y="33"/>
                          <a:pt x="510" y="33"/>
                          <a:pt x="510" y="33"/>
                        </a:cubicBezTo>
                        <a:cubicBezTo>
                          <a:pt x="507" y="31"/>
                          <a:pt x="507" y="31"/>
                          <a:pt x="507" y="31"/>
                        </a:cubicBezTo>
                        <a:cubicBezTo>
                          <a:pt x="504" y="28"/>
                          <a:pt x="504" y="28"/>
                          <a:pt x="504" y="28"/>
                        </a:cubicBezTo>
                        <a:cubicBezTo>
                          <a:pt x="500" y="25"/>
                          <a:pt x="500" y="25"/>
                          <a:pt x="500" y="25"/>
                        </a:cubicBezTo>
                        <a:cubicBezTo>
                          <a:pt x="496" y="21"/>
                          <a:pt x="496" y="21"/>
                          <a:pt x="496" y="21"/>
                        </a:cubicBezTo>
                        <a:cubicBezTo>
                          <a:pt x="493" y="18"/>
                          <a:pt x="493" y="18"/>
                          <a:pt x="493" y="18"/>
                        </a:cubicBezTo>
                        <a:cubicBezTo>
                          <a:pt x="491" y="17"/>
                          <a:pt x="491" y="17"/>
                          <a:pt x="491" y="17"/>
                        </a:cubicBezTo>
                        <a:cubicBezTo>
                          <a:pt x="486" y="13"/>
                          <a:pt x="486" y="13"/>
                          <a:pt x="486" y="13"/>
                        </a:cubicBezTo>
                        <a:cubicBezTo>
                          <a:pt x="484" y="11"/>
                          <a:pt x="484" y="11"/>
                          <a:pt x="484" y="11"/>
                        </a:cubicBezTo>
                        <a:cubicBezTo>
                          <a:pt x="483" y="11"/>
                          <a:pt x="483" y="11"/>
                          <a:pt x="483" y="11"/>
                        </a:cubicBezTo>
                        <a:cubicBezTo>
                          <a:pt x="480" y="8"/>
                          <a:pt x="480" y="8"/>
                          <a:pt x="480" y="8"/>
                        </a:cubicBezTo>
                        <a:cubicBezTo>
                          <a:pt x="477" y="8"/>
                          <a:pt x="477" y="8"/>
                          <a:pt x="477" y="8"/>
                        </a:cubicBezTo>
                        <a:cubicBezTo>
                          <a:pt x="475" y="5"/>
                          <a:pt x="475" y="5"/>
                          <a:pt x="475" y="5"/>
                        </a:cubicBezTo>
                        <a:cubicBezTo>
                          <a:pt x="473" y="5"/>
                          <a:pt x="473" y="5"/>
                          <a:pt x="473" y="5"/>
                        </a:cubicBezTo>
                        <a:cubicBezTo>
                          <a:pt x="470" y="4"/>
                          <a:pt x="470" y="4"/>
                          <a:pt x="470" y="4"/>
                        </a:cubicBezTo>
                        <a:cubicBezTo>
                          <a:pt x="468" y="4"/>
                          <a:pt x="468" y="4"/>
                          <a:pt x="468" y="4"/>
                        </a:cubicBezTo>
                        <a:cubicBezTo>
                          <a:pt x="467" y="4"/>
                          <a:pt x="467" y="4"/>
                          <a:pt x="467" y="4"/>
                        </a:cubicBezTo>
                        <a:cubicBezTo>
                          <a:pt x="467" y="5"/>
                          <a:pt x="467" y="5"/>
                          <a:pt x="467" y="5"/>
                        </a:cubicBezTo>
                        <a:cubicBezTo>
                          <a:pt x="460" y="2"/>
                          <a:pt x="460" y="2"/>
                          <a:pt x="460" y="2"/>
                        </a:cubicBezTo>
                        <a:cubicBezTo>
                          <a:pt x="457" y="1"/>
                          <a:pt x="457" y="1"/>
                          <a:pt x="457" y="1"/>
                        </a:cubicBezTo>
                        <a:cubicBezTo>
                          <a:pt x="454" y="0"/>
                          <a:pt x="454" y="0"/>
                          <a:pt x="454" y="0"/>
                        </a:cubicBezTo>
                        <a:cubicBezTo>
                          <a:pt x="450" y="0"/>
                          <a:pt x="450" y="0"/>
                          <a:pt x="450" y="0"/>
                        </a:cubicBezTo>
                        <a:cubicBezTo>
                          <a:pt x="447" y="0"/>
                          <a:pt x="447" y="0"/>
                          <a:pt x="447" y="0"/>
                        </a:cubicBezTo>
                        <a:cubicBezTo>
                          <a:pt x="440" y="0"/>
                          <a:pt x="440" y="0"/>
                          <a:pt x="440" y="0"/>
                        </a:cubicBezTo>
                        <a:cubicBezTo>
                          <a:pt x="432" y="1"/>
                          <a:pt x="432" y="1"/>
                          <a:pt x="432" y="1"/>
                        </a:cubicBezTo>
                        <a:cubicBezTo>
                          <a:pt x="427" y="2"/>
                          <a:pt x="427" y="2"/>
                          <a:pt x="427" y="2"/>
                        </a:cubicBezTo>
                        <a:cubicBezTo>
                          <a:pt x="424" y="2"/>
                          <a:pt x="424" y="2"/>
                          <a:pt x="424" y="2"/>
                        </a:cubicBezTo>
                        <a:cubicBezTo>
                          <a:pt x="422" y="5"/>
                          <a:pt x="422" y="5"/>
                          <a:pt x="422" y="5"/>
                        </a:cubicBezTo>
                        <a:cubicBezTo>
                          <a:pt x="421" y="7"/>
                          <a:pt x="421" y="7"/>
                          <a:pt x="421" y="7"/>
                        </a:cubicBezTo>
                        <a:cubicBezTo>
                          <a:pt x="420" y="10"/>
                          <a:pt x="420" y="10"/>
                          <a:pt x="420" y="10"/>
                        </a:cubicBezTo>
                        <a:cubicBezTo>
                          <a:pt x="421" y="11"/>
                          <a:pt x="421" y="11"/>
                          <a:pt x="421" y="11"/>
                        </a:cubicBezTo>
                        <a:cubicBezTo>
                          <a:pt x="424" y="11"/>
                          <a:pt x="424" y="11"/>
                          <a:pt x="424" y="11"/>
                        </a:cubicBezTo>
                        <a:cubicBezTo>
                          <a:pt x="427" y="11"/>
                          <a:pt x="427" y="11"/>
                          <a:pt x="427" y="11"/>
                        </a:cubicBezTo>
                        <a:cubicBezTo>
                          <a:pt x="430" y="13"/>
                          <a:pt x="430" y="13"/>
                          <a:pt x="430" y="13"/>
                        </a:cubicBezTo>
                        <a:cubicBezTo>
                          <a:pt x="431" y="15"/>
                          <a:pt x="431" y="15"/>
                          <a:pt x="431" y="15"/>
                        </a:cubicBezTo>
                        <a:cubicBezTo>
                          <a:pt x="432" y="18"/>
                          <a:pt x="432" y="18"/>
                          <a:pt x="432" y="18"/>
                        </a:cubicBezTo>
                        <a:cubicBezTo>
                          <a:pt x="432" y="20"/>
                          <a:pt x="432" y="20"/>
                          <a:pt x="432" y="20"/>
                        </a:cubicBezTo>
                        <a:cubicBezTo>
                          <a:pt x="432" y="21"/>
                          <a:pt x="432" y="21"/>
                          <a:pt x="432" y="21"/>
                        </a:cubicBezTo>
                        <a:cubicBezTo>
                          <a:pt x="431" y="23"/>
                          <a:pt x="431" y="23"/>
                          <a:pt x="431" y="23"/>
                        </a:cubicBezTo>
                        <a:cubicBezTo>
                          <a:pt x="431" y="27"/>
                          <a:pt x="431" y="27"/>
                          <a:pt x="431" y="27"/>
                        </a:cubicBezTo>
                        <a:cubicBezTo>
                          <a:pt x="431" y="30"/>
                          <a:pt x="431" y="30"/>
                          <a:pt x="431" y="30"/>
                        </a:cubicBezTo>
                        <a:cubicBezTo>
                          <a:pt x="431" y="33"/>
                          <a:pt x="431" y="33"/>
                          <a:pt x="431" y="33"/>
                        </a:cubicBezTo>
                        <a:cubicBezTo>
                          <a:pt x="431" y="34"/>
                          <a:pt x="431" y="34"/>
                          <a:pt x="431" y="34"/>
                        </a:cubicBezTo>
                        <a:cubicBezTo>
                          <a:pt x="431" y="35"/>
                          <a:pt x="431" y="35"/>
                          <a:pt x="431" y="35"/>
                        </a:cubicBezTo>
                        <a:cubicBezTo>
                          <a:pt x="431" y="40"/>
                          <a:pt x="431" y="40"/>
                          <a:pt x="431" y="40"/>
                        </a:cubicBezTo>
                        <a:cubicBezTo>
                          <a:pt x="432" y="41"/>
                          <a:pt x="432" y="41"/>
                          <a:pt x="432" y="41"/>
                        </a:cubicBezTo>
                        <a:cubicBezTo>
                          <a:pt x="434" y="43"/>
                          <a:pt x="434" y="43"/>
                          <a:pt x="434" y="43"/>
                        </a:cubicBezTo>
                        <a:cubicBezTo>
                          <a:pt x="434" y="44"/>
                          <a:pt x="434" y="44"/>
                          <a:pt x="434" y="44"/>
                        </a:cubicBezTo>
                        <a:cubicBezTo>
                          <a:pt x="432" y="45"/>
                          <a:pt x="432" y="45"/>
                          <a:pt x="432" y="45"/>
                        </a:cubicBezTo>
                        <a:cubicBezTo>
                          <a:pt x="430" y="47"/>
                          <a:pt x="430" y="47"/>
                          <a:pt x="430" y="47"/>
                        </a:cubicBezTo>
                        <a:cubicBezTo>
                          <a:pt x="427" y="48"/>
                          <a:pt x="427" y="48"/>
                          <a:pt x="427" y="48"/>
                        </a:cubicBezTo>
                        <a:cubicBezTo>
                          <a:pt x="425" y="51"/>
                          <a:pt x="425" y="51"/>
                          <a:pt x="425" y="51"/>
                        </a:cubicBezTo>
                        <a:cubicBezTo>
                          <a:pt x="424" y="51"/>
                          <a:pt x="424" y="51"/>
                          <a:pt x="424" y="51"/>
                        </a:cubicBezTo>
                        <a:cubicBezTo>
                          <a:pt x="421" y="51"/>
                          <a:pt x="421" y="51"/>
                          <a:pt x="421" y="51"/>
                        </a:cubicBezTo>
                        <a:cubicBezTo>
                          <a:pt x="418" y="50"/>
                          <a:pt x="418" y="50"/>
                          <a:pt x="418" y="50"/>
                        </a:cubicBezTo>
                        <a:cubicBezTo>
                          <a:pt x="414" y="50"/>
                          <a:pt x="414" y="50"/>
                          <a:pt x="414" y="50"/>
                        </a:cubicBezTo>
                        <a:cubicBezTo>
                          <a:pt x="411" y="48"/>
                          <a:pt x="411" y="48"/>
                          <a:pt x="411" y="48"/>
                        </a:cubicBezTo>
                        <a:cubicBezTo>
                          <a:pt x="410" y="47"/>
                          <a:pt x="410" y="47"/>
                          <a:pt x="410" y="47"/>
                        </a:cubicBezTo>
                        <a:cubicBezTo>
                          <a:pt x="411" y="67"/>
                          <a:pt x="411" y="67"/>
                          <a:pt x="411" y="67"/>
                        </a:cubicBezTo>
                        <a:cubicBezTo>
                          <a:pt x="412" y="68"/>
                          <a:pt x="412" y="68"/>
                          <a:pt x="412" y="68"/>
                        </a:cubicBezTo>
                        <a:cubicBezTo>
                          <a:pt x="411" y="70"/>
                          <a:pt x="411" y="70"/>
                          <a:pt x="411" y="70"/>
                        </a:cubicBezTo>
                        <a:cubicBezTo>
                          <a:pt x="411" y="71"/>
                          <a:pt x="411" y="71"/>
                          <a:pt x="411" y="71"/>
                        </a:cubicBezTo>
                        <a:cubicBezTo>
                          <a:pt x="415" y="76"/>
                          <a:pt x="415" y="76"/>
                          <a:pt x="415" y="76"/>
                        </a:cubicBezTo>
                        <a:cubicBezTo>
                          <a:pt x="417" y="76"/>
                          <a:pt x="417" y="76"/>
                          <a:pt x="417" y="76"/>
                        </a:cubicBezTo>
                        <a:cubicBezTo>
                          <a:pt x="418" y="74"/>
                          <a:pt x="418" y="74"/>
                          <a:pt x="418" y="74"/>
                        </a:cubicBezTo>
                        <a:cubicBezTo>
                          <a:pt x="421" y="74"/>
                          <a:pt x="421" y="74"/>
                          <a:pt x="421" y="74"/>
                        </a:cubicBezTo>
                        <a:cubicBezTo>
                          <a:pt x="424" y="74"/>
                          <a:pt x="424" y="74"/>
                          <a:pt x="424" y="74"/>
                        </a:cubicBezTo>
                        <a:cubicBezTo>
                          <a:pt x="428" y="74"/>
                          <a:pt x="428" y="74"/>
                          <a:pt x="428" y="74"/>
                        </a:cubicBezTo>
                        <a:cubicBezTo>
                          <a:pt x="431" y="76"/>
                          <a:pt x="431" y="76"/>
                          <a:pt x="431" y="76"/>
                        </a:cubicBezTo>
                        <a:cubicBezTo>
                          <a:pt x="432" y="76"/>
                          <a:pt x="432" y="76"/>
                          <a:pt x="432" y="76"/>
                        </a:cubicBezTo>
                        <a:cubicBezTo>
                          <a:pt x="434" y="74"/>
                          <a:pt x="434" y="74"/>
                          <a:pt x="434" y="74"/>
                        </a:cubicBezTo>
                        <a:cubicBezTo>
                          <a:pt x="435" y="71"/>
                          <a:pt x="435" y="71"/>
                          <a:pt x="435" y="71"/>
                        </a:cubicBezTo>
                        <a:cubicBezTo>
                          <a:pt x="438" y="71"/>
                          <a:pt x="438" y="71"/>
                          <a:pt x="438" y="71"/>
                        </a:cubicBezTo>
                        <a:cubicBezTo>
                          <a:pt x="445" y="73"/>
                          <a:pt x="445" y="73"/>
                          <a:pt x="445" y="73"/>
                        </a:cubicBezTo>
                        <a:cubicBezTo>
                          <a:pt x="445" y="73"/>
                          <a:pt x="445" y="73"/>
                          <a:pt x="445" y="73"/>
                        </a:cubicBezTo>
                        <a:cubicBezTo>
                          <a:pt x="453" y="77"/>
                          <a:pt x="453" y="77"/>
                          <a:pt x="453" y="77"/>
                        </a:cubicBezTo>
                        <a:cubicBezTo>
                          <a:pt x="460" y="81"/>
                          <a:pt x="460" y="81"/>
                          <a:pt x="460" y="81"/>
                        </a:cubicBezTo>
                        <a:cubicBezTo>
                          <a:pt x="465" y="86"/>
                          <a:pt x="465" y="86"/>
                          <a:pt x="465" y="86"/>
                        </a:cubicBezTo>
                        <a:cubicBezTo>
                          <a:pt x="467" y="88"/>
                          <a:pt x="467" y="88"/>
                          <a:pt x="467" y="88"/>
                        </a:cubicBezTo>
                        <a:cubicBezTo>
                          <a:pt x="465" y="90"/>
                          <a:pt x="465" y="90"/>
                          <a:pt x="465" y="90"/>
                        </a:cubicBezTo>
                        <a:cubicBezTo>
                          <a:pt x="460" y="90"/>
                          <a:pt x="460" y="90"/>
                          <a:pt x="460" y="90"/>
                        </a:cubicBezTo>
                        <a:cubicBezTo>
                          <a:pt x="457" y="88"/>
                          <a:pt x="457" y="88"/>
                          <a:pt x="457" y="88"/>
                        </a:cubicBezTo>
                        <a:cubicBezTo>
                          <a:pt x="455" y="88"/>
                          <a:pt x="455" y="88"/>
                          <a:pt x="455" y="88"/>
                        </a:cubicBezTo>
                        <a:cubicBezTo>
                          <a:pt x="454" y="88"/>
                          <a:pt x="454" y="88"/>
                          <a:pt x="454" y="88"/>
                        </a:cubicBezTo>
                        <a:cubicBezTo>
                          <a:pt x="451" y="88"/>
                          <a:pt x="451" y="88"/>
                          <a:pt x="451" y="88"/>
                        </a:cubicBezTo>
                        <a:cubicBezTo>
                          <a:pt x="448" y="90"/>
                          <a:pt x="448" y="90"/>
                          <a:pt x="448" y="90"/>
                        </a:cubicBezTo>
                        <a:cubicBezTo>
                          <a:pt x="445" y="91"/>
                          <a:pt x="445" y="91"/>
                          <a:pt x="445" y="91"/>
                        </a:cubicBezTo>
                        <a:cubicBezTo>
                          <a:pt x="444" y="91"/>
                          <a:pt x="444" y="91"/>
                          <a:pt x="444" y="91"/>
                        </a:cubicBezTo>
                        <a:cubicBezTo>
                          <a:pt x="443" y="91"/>
                          <a:pt x="443" y="91"/>
                          <a:pt x="443" y="91"/>
                        </a:cubicBezTo>
                        <a:cubicBezTo>
                          <a:pt x="441" y="91"/>
                          <a:pt x="441" y="91"/>
                          <a:pt x="441" y="91"/>
                        </a:cubicBezTo>
                        <a:cubicBezTo>
                          <a:pt x="441" y="93"/>
                          <a:pt x="441" y="93"/>
                          <a:pt x="441" y="93"/>
                        </a:cubicBezTo>
                        <a:cubicBezTo>
                          <a:pt x="440" y="94"/>
                          <a:pt x="440" y="94"/>
                          <a:pt x="440" y="94"/>
                        </a:cubicBezTo>
                        <a:cubicBezTo>
                          <a:pt x="437" y="94"/>
                          <a:pt x="437" y="94"/>
                          <a:pt x="437" y="94"/>
                        </a:cubicBezTo>
                        <a:cubicBezTo>
                          <a:pt x="435" y="94"/>
                          <a:pt x="435" y="94"/>
                          <a:pt x="435" y="94"/>
                        </a:cubicBezTo>
                        <a:cubicBezTo>
                          <a:pt x="434" y="96"/>
                          <a:pt x="434" y="96"/>
                          <a:pt x="434" y="96"/>
                        </a:cubicBezTo>
                        <a:cubicBezTo>
                          <a:pt x="432" y="99"/>
                          <a:pt x="432" y="99"/>
                          <a:pt x="432" y="99"/>
                        </a:cubicBezTo>
                        <a:cubicBezTo>
                          <a:pt x="434" y="101"/>
                          <a:pt x="434" y="101"/>
                          <a:pt x="434" y="101"/>
                        </a:cubicBezTo>
                        <a:cubicBezTo>
                          <a:pt x="430" y="106"/>
                          <a:pt x="430" y="106"/>
                          <a:pt x="430" y="106"/>
                        </a:cubicBezTo>
                        <a:cubicBezTo>
                          <a:pt x="427" y="107"/>
                          <a:pt x="427" y="107"/>
                          <a:pt x="427" y="107"/>
                        </a:cubicBezTo>
                        <a:cubicBezTo>
                          <a:pt x="424" y="107"/>
                          <a:pt x="424" y="107"/>
                          <a:pt x="424" y="107"/>
                        </a:cubicBezTo>
                        <a:cubicBezTo>
                          <a:pt x="421" y="106"/>
                          <a:pt x="421" y="106"/>
                          <a:pt x="421" y="106"/>
                        </a:cubicBezTo>
                        <a:cubicBezTo>
                          <a:pt x="420" y="106"/>
                          <a:pt x="420" y="106"/>
                          <a:pt x="420" y="106"/>
                        </a:cubicBezTo>
                        <a:cubicBezTo>
                          <a:pt x="420" y="107"/>
                          <a:pt x="420" y="107"/>
                          <a:pt x="420" y="107"/>
                        </a:cubicBezTo>
                        <a:cubicBezTo>
                          <a:pt x="418" y="110"/>
                          <a:pt x="418" y="110"/>
                          <a:pt x="418" y="110"/>
                        </a:cubicBezTo>
                        <a:cubicBezTo>
                          <a:pt x="417" y="111"/>
                          <a:pt x="417" y="111"/>
                          <a:pt x="417" y="111"/>
                        </a:cubicBezTo>
                        <a:cubicBezTo>
                          <a:pt x="414" y="114"/>
                          <a:pt x="414" y="114"/>
                          <a:pt x="414" y="114"/>
                        </a:cubicBezTo>
                        <a:cubicBezTo>
                          <a:pt x="412" y="116"/>
                          <a:pt x="412" y="116"/>
                          <a:pt x="412" y="116"/>
                        </a:cubicBezTo>
                        <a:cubicBezTo>
                          <a:pt x="405" y="114"/>
                          <a:pt x="405" y="114"/>
                          <a:pt x="405" y="114"/>
                        </a:cubicBezTo>
                        <a:cubicBezTo>
                          <a:pt x="398" y="111"/>
                          <a:pt x="398" y="111"/>
                          <a:pt x="398" y="111"/>
                        </a:cubicBezTo>
                        <a:cubicBezTo>
                          <a:pt x="395" y="110"/>
                          <a:pt x="395" y="110"/>
                          <a:pt x="395" y="110"/>
                        </a:cubicBezTo>
                        <a:cubicBezTo>
                          <a:pt x="392" y="111"/>
                          <a:pt x="392" y="111"/>
                          <a:pt x="392" y="111"/>
                        </a:cubicBezTo>
                        <a:cubicBezTo>
                          <a:pt x="391" y="114"/>
                          <a:pt x="391" y="114"/>
                          <a:pt x="391" y="114"/>
                        </a:cubicBezTo>
                        <a:cubicBezTo>
                          <a:pt x="391" y="117"/>
                          <a:pt x="391" y="117"/>
                          <a:pt x="391" y="117"/>
                        </a:cubicBezTo>
                        <a:cubicBezTo>
                          <a:pt x="391" y="120"/>
                          <a:pt x="391" y="120"/>
                          <a:pt x="391" y="120"/>
                        </a:cubicBezTo>
                        <a:cubicBezTo>
                          <a:pt x="392" y="121"/>
                          <a:pt x="392" y="121"/>
                          <a:pt x="392" y="121"/>
                        </a:cubicBezTo>
                        <a:cubicBezTo>
                          <a:pt x="394" y="121"/>
                          <a:pt x="394" y="121"/>
                          <a:pt x="394" y="121"/>
                        </a:cubicBezTo>
                        <a:cubicBezTo>
                          <a:pt x="398" y="126"/>
                          <a:pt x="398" y="126"/>
                          <a:pt x="398" y="126"/>
                        </a:cubicBezTo>
                        <a:cubicBezTo>
                          <a:pt x="401" y="129"/>
                          <a:pt x="401" y="129"/>
                          <a:pt x="401" y="129"/>
                        </a:cubicBezTo>
                        <a:cubicBezTo>
                          <a:pt x="400" y="130"/>
                          <a:pt x="400" y="130"/>
                          <a:pt x="400" y="130"/>
                        </a:cubicBezTo>
                        <a:cubicBezTo>
                          <a:pt x="397" y="133"/>
                          <a:pt x="397" y="133"/>
                          <a:pt x="397" y="133"/>
                        </a:cubicBezTo>
                        <a:cubicBezTo>
                          <a:pt x="395" y="134"/>
                          <a:pt x="395" y="134"/>
                          <a:pt x="395" y="134"/>
                        </a:cubicBezTo>
                        <a:cubicBezTo>
                          <a:pt x="394" y="136"/>
                          <a:pt x="394" y="136"/>
                          <a:pt x="394" y="136"/>
                        </a:cubicBezTo>
                        <a:cubicBezTo>
                          <a:pt x="392" y="140"/>
                          <a:pt x="392" y="140"/>
                          <a:pt x="392" y="140"/>
                        </a:cubicBezTo>
                        <a:cubicBezTo>
                          <a:pt x="389" y="143"/>
                          <a:pt x="389" y="143"/>
                          <a:pt x="389" y="143"/>
                        </a:cubicBezTo>
                        <a:cubicBezTo>
                          <a:pt x="384" y="146"/>
                          <a:pt x="384" y="146"/>
                          <a:pt x="384" y="146"/>
                        </a:cubicBezTo>
                        <a:cubicBezTo>
                          <a:pt x="379" y="147"/>
                          <a:pt x="379" y="147"/>
                          <a:pt x="379" y="147"/>
                        </a:cubicBezTo>
                        <a:cubicBezTo>
                          <a:pt x="375" y="147"/>
                          <a:pt x="375" y="147"/>
                          <a:pt x="375" y="147"/>
                        </a:cubicBezTo>
                        <a:cubicBezTo>
                          <a:pt x="365" y="147"/>
                          <a:pt x="365" y="147"/>
                          <a:pt x="365" y="147"/>
                        </a:cubicBezTo>
                        <a:cubicBezTo>
                          <a:pt x="357" y="149"/>
                          <a:pt x="357" y="149"/>
                          <a:pt x="357" y="149"/>
                        </a:cubicBezTo>
                        <a:cubicBezTo>
                          <a:pt x="348" y="152"/>
                          <a:pt x="348" y="152"/>
                          <a:pt x="348" y="152"/>
                        </a:cubicBezTo>
                        <a:cubicBezTo>
                          <a:pt x="341" y="156"/>
                          <a:pt x="341" y="156"/>
                          <a:pt x="341" y="156"/>
                        </a:cubicBezTo>
                        <a:cubicBezTo>
                          <a:pt x="339" y="157"/>
                          <a:pt x="339" y="157"/>
                          <a:pt x="339" y="157"/>
                        </a:cubicBezTo>
                        <a:cubicBezTo>
                          <a:pt x="336" y="157"/>
                          <a:pt x="336" y="157"/>
                          <a:pt x="336" y="157"/>
                        </a:cubicBezTo>
                        <a:cubicBezTo>
                          <a:pt x="335" y="157"/>
                          <a:pt x="335" y="157"/>
                          <a:pt x="335" y="157"/>
                        </a:cubicBezTo>
                        <a:cubicBezTo>
                          <a:pt x="332" y="156"/>
                          <a:pt x="332" y="156"/>
                          <a:pt x="332" y="156"/>
                        </a:cubicBezTo>
                        <a:cubicBezTo>
                          <a:pt x="331" y="154"/>
                          <a:pt x="331" y="154"/>
                          <a:pt x="331" y="154"/>
                        </a:cubicBezTo>
                        <a:cubicBezTo>
                          <a:pt x="326" y="154"/>
                          <a:pt x="326" y="154"/>
                          <a:pt x="326" y="154"/>
                        </a:cubicBezTo>
                        <a:cubicBezTo>
                          <a:pt x="322" y="154"/>
                          <a:pt x="322" y="154"/>
                          <a:pt x="322" y="154"/>
                        </a:cubicBezTo>
                        <a:cubicBezTo>
                          <a:pt x="318" y="154"/>
                          <a:pt x="318" y="154"/>
                          <a:pt x="318" y="154"/>
                        </a:cubicBezTo>
                        <a:cubicBezTo>
                          <a:pt x="309" y="152"/>
                          <a:pt x="309" y="152"/>
                          <a:pt x="309" y="152"/>
                        </a:cubicBezTo>
                        <a:cubicBezTo>
                          <a:pt x="302" y="149"/>
                          <a:pt x="302" y="149"/>
                          <a:pt x="302" y="149"/>
                        </a:cubicBezTo>
                        <a:cubicBezTo>
                          <a:pt x="299" y="147"/>
                          <a:pt x="299" y="147"/>
                          <a:pt x="299" y="147"/>
                        </a:cubicBezTo>
                        <a:cubicBezTo>
                          <a:pt x="295" y="144"/>
                          <a:pt x="295" y="144"/>
                          <a:pt x="295" y="144"/>
                        </a:cubicBezTo>
                        <a:cubicBezTo>
                          <a:pt x="286" y="144"/>
                          <a:pt x="286" y="144"/>
                          <a:pt x="286" y="144"/>
                        </a:cubicBezTo>
                        <a:cubicBezTo>
                          <a:pt x="279" y="143"/>
                          <a:pt x="279" y="143"/>
                          <a:pt x="279" y="143"/>
                        </a:cubicBezTo>
                        <a:cubicBezTo>
                          <a:pt x="276" y="143"/>
                          <a:pt x="276" y="143"/>
                          <a:pt x="276" y="143"/>
                        </a:cubicBezTo>
                        <a:cubicBezTo>
                          <a:pt x="272" y="144"/>
                          <a:pt x="272" y="144"/>
                          <a:pt x="272" y="144"/>
                        </a:cubicBezTo>
                        <a:cubicBezTo>
                          <a:pt x="266" y="144"/>
                          <a:pt x="266" y="144"/>
                          <a:pt x="266" y="144"/>
                        </a:cubicBezTo>
                        <a:cubicBezTo>
                          <a:pt x="262" y="144"/>
                          <a:pt x="262" y="144"/>
                          <a:pt x="262" y="144"/>
                        </a:cubicBezTo>
                        <a:cubicBezTo>
                          <a:pt x="253" y="143"/>
                          <a:pt x="253" y="143"/>
                          <a:pt x="253" y="143"/>
                        </a:cubicBezTo>
                        <a:cubicBezTo>
                          <a:pt x="243" y="142"/>
                          <a:pt x="243" y="142"/>
                          <a:pt x="243" y="142"/>
                        </a:cubicBezTo>
                        <a:cubicBezTo>
                          <a:pt x="240" y="143"/>
                          <a:pt x="240" y="143"/>
                          <a:pt x="240" y="143"/>
                        </a:cubicBezTo>
                        <a:cubicBezTo>
                          <a:pt x="238" y="142"/>
                          <a:pt x="238" y="142"/>
                          <a:pt x="238" y="142"/>
                        </a:cubicBezTo>
                        <a:cubicBezTo>
                          <a:pt x="236" y="140"/>
                          <a:pt x="236" y="140"/>
                          <a:pt x="236" y="140"/>
                        </a:cubicBezTo>
                        <a:cubicBezTo>
                          <a:pt x="233" y="137"/>
                          <a:pt x="233" y="137"/>
                          <a:pt x="233" y="137"/>
                        </a:cubicBezTo>
                        <a:cubicBezTo>
                          <a:pt x="230" y="136"/>
                          <a:pt x="230" y="136"/>
                          <a:pt x="230" y="136"/>
                        </a:cubicBezTo>
                        <a:cubicBezTo>
                          <a:pt x="227" y="133"/>
                          <a:pt x="227" y="133"/>
                          <a:pt x="227" y="133"/>
                        </a:cubicBezTo>
                        <a:cubicBezTo>
                          <a:pt x="222" y="127"/>
                          <a:pt x="222" y="127"/>
                          <a:pt x="222" y="127"/>
                        </a:cubicBezTo>
                        <a:cubicBezTo>
                          <a:pt x="220" y="126"/>
                          <a:pt x="220" y="126"/>
                          <a:pt x="220" y="126"/>
                        </a:cubicBezTo>
                        <a:cubicBezTo>
                          <a:pt x="219" y="123"/>
                          <a:pt x="219" y="123"/>
                          <a:pt x="219" y="123"/>
                        </a:cubicBezTo>
                        <a:cubicBezTo>
                          <a:pt x="217" y="121"/>
                          <a:pt x="217" y="121"/>
                          <a:pt x="217" y="121"/>
                        </a:cubicBezTo>
                        <a:cubicBezTo>
                          <a:pt x="216" y="121"/>
                          <a:pt x="216" y="121"/>
                          <a:pt x="216" y="121"/>
                        </a:cubicBezTo>
                        <a:cubicBezTo>
                          <a:pt x="212" y="121"/>
                          <a:pt x="212" y="121"/>
                          <a:pt x="212" y="121"/>
                        </a:cubicBezTo>
                        <a:cubicBezTo>
                          <a:pt x="205" y="117"/>
                          <a:pt x="205" y="117"/>
                          <a:pt x="205" y="117"/>
                        </a:cubicBezTo>
                        <a:cubicBezTo>
                          <a:pt x="200" y="116"/>
                          <a:pt x="200" y="116"/>
                          <a:pt x="200" y="116"/>
                        </a:cubicBezTo>
                        <a:cubicBezTo>
                          <a:pt x="197" y="114"/>
                          <a:pt x="197" y="114"/>
                          <a:pt x="197" y="114"/>
                        </a:cubicBezTo>
                        <a:cubicBezTo>
                          <a:pt x="195" y="113"/>
                          <a:pt x="195" y="113"/>
                          <a:pt x="195" y="113"/>
                        </a:cubicBezTo>
                        <a:cubicBezTo>
                          <a:pt x="190" y="111"/>
                          <a:pt x="190" y="111"/>
                          <a:pt x="190" y="111"/>
                        </a:cubicBezTo>
                        <a:cubicBezTo>
                          <a:pt x="182" y="111"/>
                          <a:pt x="182" y="111"/>
                          <a:pt x="182" y="111"/>
                        </a:cubicBezTo>
                        <a:cubicBezTo>
                          <a:pt x="169" y="110"/>
                          <a:pt x="169" y="110"/>
                          <a:pt x="169" y="110"/>
                        </a:cubicBezTo>
                        <a:cubicBezTo>
                          <a:pt x="163" y="107"/>
                          <a:pt x="163" y="107"/>
                          <a:pt x="163" y="107"/>
                        </a:cubicBezTo>
                        <a:cubicBezTo>
                          <a:pt x="162" y="106"/>
                          <a:pt x="162" y="106"/>
                          <a:pt x="162" y="106"/>
                        </a:cubicBezTo>
                        <a:cubicBezTo>
                          <a:pt x="160" y="103"/>
                          <a:pt x="160" y="103"/>
                          <a:pt x="160" y="103"/>
                        </a:cubicBezTo>
                        <a:cubicBezTo>
                          <a:pt x="160" y="100"/>
                          <a:pt x="160" y="100"/>
                          <a:pt x="160" y="100"/>
                        </a:cubicBezTo>
                        <a:cubicBezTo>
                          <a:pt x="162" y="99"/>
                          <a:pt x="162" y="99"/>
                          <a:pt x="162" y="99"/>
                        </a:cubicBezTo>
                        <a:cubicBezTo>
                          <a:pt x="160" y="97"/>
                          <a:pt x="160" y="97"/>
                          <a:pt x="160" y="97"/>
                        </a:cubicBezTo>
                        <a:cubicBezTo>
                          <a:pt x="159" y="93"/>
                          <a:pt x="159" y="93"/>
                          <a:pt x="159" y="93"/>
                        </a:cubicBezTo>
                        <a:cubicBezTo>
                          <a:pt x="159" y="90"/>
                          <a:pt x="159" y="90"/>
                          <a:pt x="159" y="90"/>
                        </a:cubicBezTo>
                        <a:cubicBezTo>
                          <a:pt x="156" y="86"/>
                          <a:pt x="156" y="86"/>
                          <a:pt x="156" y="86"/>
                        </a:cubicBezTo>
                        <a:cubicBezTo>
                          <a:pt x="152" y="83"/>
                          <a:pt x="152" y="83"/>
                          <a:pt x="152" y="83"/>
                        </a:cubicBezTo>
                        <a:cubicBezTo>
                          <a:pt x="149" y="80"/>
                          <a:pt x="149" y="80"/>
                          <a:pt x="149" y="80"/>
                        </a:cubicBezTo>
                        <a:cubicBezTo>
                          <a:pt x="146" y="77"/>
                          <a:pt x="146" y="77"/>
                          <a:pt x="146" y="77"/>
                        </a:cubicBezTo>
                        <a:cubicBezTo>
                          <a:pt x="141" y="74"/>
                          <a:pt x="141" y="74"/>
                          <a:pt x="141" y="74"/>
                        </a:cubicBezTo>
                        <a:cubicBezTo>
                          <a:pt x="140" y="73"/>
                          <a:pt x="140" y="73"/>
                          <a:pt x="140" y="73"/>
                        </a:cubicBezTo>
                        <a:cubicBezTo>
                          <a:pt x="139" y="74"/>
                          <a:pt x="139" y="74"/>
                          <a:pt x="139" y="74"/>
                        </a:cubicBezTo>
                        <a:cubicBezTo>
                          <a:pt x="136" y="73"/>
                          <a:pt x="136" y="73"/>
                          <a:pt x="136" y="73"/>
                        </a:cubicBezTo>
                        <a:cubicBezTo>
                          <a:pt x="134" y="71"/>
                          <a:pt x="134" y="71"/>
                          <a:pt x="134" y="71"/>
                        </a:cubicBezTo>
                        <a:cubicBezTo>
                          <a:pt x="131" y="71"/>
                          <a:pt x="131" y="71"/>
                          <a:pt x="131" y="71"/>
                        </a:cubicBezTo>
                        <a:cubicBezTo>
                          <a:pt x="127" y="71"/>
                          <a:pt x="127" y="71"/>
                          <a:pt x="127" y="71"/>
                        </a:cubicBezTo>
                        <a:cubicBezTo>
                          <a:pt x="124" y="68"/>
                          <a:pt x="124" y="68"/>
                          <a:pt x="124" y="68"/>
                        </a:cubicBezTo>
                        <a:cubicBezTo>
                          <a:pt x="121" y="67"/>
                          <a:pt x="121" y="67"/>
                          <a:pt x="121" y="67"/>
                        </a:cubicBezTo>
                        <a:cubicBezTo>
                          <a:pt x="119" y="66"/>
                          <a:pt x="119" y="66"/>
                          <a:pt x="119" y="66"/>
                        </a:cubicBezTo>
                        <a:cubicBezTo>
                          <a:pt x="116" y="64"/>
                          <a:pt x="116" y="64"/>
                          <a:pt x="116" y="64"/>
                        </a:cubicBezTo>
                        <a:cubicBezTo>
                          <a:pt x="116" y="63"/>
                          <a:pt x="116" y="63"/>
                          <a:pt x="116" y="63"/>
                        </a:cubicBezTo>
                        <a:cubicBezTo>
                          <a:pt x="113" y="61"/>
                          <a:pt x="113" y="61"/>
                          <a:pt x="113" y="61"/>
                        </a:cubicBezTo>
                        <a:cubicBezTo>
                          <a:pt x="111" y="60"/>
                          <a:pt x="111" y="60"/>
                          <a:pt x="111" y="60"/>
                        </a:cubicBezTo>
                        <a:cubicBezTo>
                          <a:pt x="111" y="58"/>
                          <a:pt x="111" y="58"/>
                          <a:pt x="111" y="58"/>
                        </a:cubicBezTo>
                        <a:cubicBezTo>
                          <a:pt x="111" y="57"/>
                          <a:pt x="111" y="57"/>
                          <a:pt x="111" y="57"/>
                        </a:cubicBezTo>
                        <a:cubicBezTo>
                          <a:pt x="111" y="56"/>
                          <a:pt x="111" y="56"/>
                          <a:pt x="111" y="56"/>
                        </a:cubicBezTo>
                        <a:cubicBezTo>
                          <a:pt x="110" y="57"/>
                          <a:pt x="110" y="57"/>
                          <a:pt x="110" y="57"/>
                        </a:cubicBezTo>
                        <a:cubicBezTo>
                          <a:pt x="106" y="57"/>
                          <a:pt x="106" y="57"/>
                          <a:pt x="106" y="57"/>
                        </a:cubicBezTo>
                        <a:cubicBezTo>
                          <a:pt x="101" y="57"/>
                          <a:pt x="101" y="57"/>
                          <a:pt x="101" y="57"/>
                        </a:cubicBezTo>
                        <a:cubicBezTo>
                          <a:pt x="100" y="58"/>
                          <a:pt x="100" y="58"/>
                          <a:pt x="100" y="58"/>
                        </a:cubicBezTo>
                        <a:cubicBezTo>
                          <a:pt x="101" y="60"/>
                          <a:pt x="101" y="60"/>
                          <a:pt x="101" y="60"/>
                        </a:cubicBezTo>
                        <a:cubicBezTo>
                          <a:pt x="101" y="63"/>
                          <a:pt x="101" y="63"/>
                          <a:pt x="101" y="63"/>
                        </a:cubicBezTo>
                        <a:cubicBezTo>
                          <a:pt x="98" y="66"/>
                          <a:pt x="98" y="66"/>
                          <a:pt x="98" y="66"/>
                        </a:cubicBezTo>
                        <a:cubicBezTo>
                          <a:pt x="96" y="66"/>
                          <a:pt x="96" y="66"/>
                          <a:pt x="96" y="66"/>
                        </a:cubicBezTo>
                        <a:cubicBezTo>
                          <a:pt x="94" y="67"/>
                          <a:pt x="94" y="67"/>
                          <a:pt x="94" y="67"/>
                        </a:cubicBezTo>
                        <a:cubicBezTo>
                          <a:pt x="93" y="68"/>
                          <a:pt x="93" y="68"/>
                          <a:pt x="93" y="68"/>
                        </a:cubicBezTo>
                        <a:cubicBezTo>
                          <a:pt x="93" y="71"/>
                          <a:pt x="93" y="71"/>
                          <a:pt x="93" y="71"/>
                        </a:cubicBezTo>
                        <a:cubicBezTo>
                          <a:pt x="94" y="74"/>
                          <a:pt x="94" y="74"/>
                          <a:pt x="94" y="74"/>
                        </a:cubicBezTo>
                        <a:cubicBezTo>
                          <a:pt x="97" y="80"/>
                          <a:pt x="97" y="80"/>
                          <a:pt x="97" y="80"/>
                        </a:cubicBezTo>
                        <a:cubicBezTo>
                          <a:pt x="98" y="83"/>
                          <a:pt x="98" y="83"/>
                          <a:pt x="98" y="83"/>
                        </a:cubicBezTo>
                        <a:cubicBezTo>
                          <a:pt x="97" y="84"/>
                          <a:pt x="97" y="84"/>
                          <a:pt x="97" y="84"/>
                        </a:cubicBezTo>
                        <a:cubicBezTo>
                          <a:pt x="94" y="86"/>
                          <a:pt x="94" y="86"/>
                          <a:pt x="94" y="86"/>
                        </a:cubicBezTo>
                        <a:cubicBezTo>
                          <a:pt x="91" y="87"/>
                          <a:pt x="91" y="87"/>
                          <a:pt x="91" y="87"/>
                        </a:cubicBezTo>
                        <a:cubicBezTo>
                          <a:pt x="90" y="86"/>
                          <a:pt x="90" y="86"/>
                          <a:pt x="90" y="86"/>
                        </a:cubicBezTo>
                        <a:cubicBezTo>
                          <a:pt x="87" y="86"/>
                          <a:pt x="87" y="86"/>
                          <a:pt x="87" y="86"/>
                        </a:cubicBezTo>
                        <a:cubicBezTo>
                          <a:pt x="83" y="86"/>
                          <a:pt x="83" y="86"/>
                          <a:pt x="83" y="86"/>
                        </a:cubicBezTo>
                        <a:cubicBezTo>
                          <a:pt x="77" y="84"/>
                          <a:pt x="77" y="84"/>
                          <a:pt x="77" y="84"/>
                        </a:cubicBezTo>
                        <a:cubicBezTo>
                          <a:pt x="73" y="83"/>
                          <a:pt x="73" y="83"/>
                          <a:pt x="73" y="83"/>
                        </a:cubicBezTo>
                        <a:cubicBezTo>
                          <a:pt x="71" y="83"/>
                          <a:pt x="71" y="83"/>
                          <a:pt x="71" y="83"/>
                        </a:cubicBezTo>
                        <a:cubicBezTo>
                          <a:pt x="71" y="86"/>
                          <a:pt x="71" y="86"/>
                          <a:pt x="71" y="86"/>
                        </a:cubicBezTo>
                        <a:cubicBezTo>
                          <a:pt x="71" y="88"/>
                          <a:pt x="71" y="88"/>
                          <a:pt x="71" y="88"/>
                        </a:cubicBezTo>
                        <a:cubicBezTo>
                          <a:pt x="70" y="91"/>
                          <a:pt x="70" y="91"/>
                          <a:pt x="70" y="91"/>
                        </a:cubicBezTo>
                        <a:cubicBezTo>
                          <a:pt x="70" y="97"/>
                          <a:pt x="70" y="97"/>
                          <a:pt x="70" y="97"/>
                        </a:cubicBezTo>
                        <a:cubicBezTo>
                          <a:pt x="70" y="103"/>
                          <a:pt x="70" y="103"/>
                          <a:pt x="70" y="103"/>
                        </a:cubicBezTo>
                        <a:cubicBezTo>
                          <a:pt x="71" y="104"/>
                          <a:pt x="71" y="104"/>
                          <a:pt x="71" y="104"/>
                        </a:cubicBezTo>
                        <a:cubicBezTo>
                          <a:pt x="73" y="106"/>
                          <a:pt x="73" y="106"/>
                          <a:pt x="73" y="106"/>
                        </a:cubicBezTo>
                        <a:cubicBezTo>
                          <a:pt x="74" y="107"/>
                          <a:pt x="74" y="107"/>
                          <a:pt x="74" y="107"/>
                        </a:cubicBezTo>
                        <a:cubicBezTo>
                          <a:pt x="76" y="109"/>
                          <a:pt x="76" y="109"/>
                          <a:pt x="76" y="109"/>
                        </a:cubicBezTo>
                        <a:cubicBezTo>
                          <a:pt x="74" y="110"/>
                          <a:pt x="74" y="110"/>
                          <a:pt x="74" y="110"/>
                        </a:cubicBezTo>
                        <a:cubicBezTo>
                          <a:pt x="73" y="110"/>
                          <a:pt x="73" y="110"/>
                          <a:pt x="73" y="110"/>
                        </a:cubicBezTo>
                        <a:cubicBezTo>
                          <a:pt x="70" y="110"/>
                          <a:pt x="70" y="110"/>
                          <a:pt x="70" y="110"/>
                        </a:cubicBezTo>
                        <a:cubicBezTo>
                          <a:pt x="68" y="110"/>
                          <a:pt x="68" y="110"/>
                          <a:pt x="68" y="110"/>
                        </a:cubicBezTo>
                        <a:cubicBezTo>
                          <a:pt x="66" y="109"/>
                          <a:pt x="66" y="109"/>
                          <a:pt x="66" y="109"/>
                        </a:cubicBezTo>
                        <a:cubicBezTo>
                          <a:pt x="63" y="109"/>
                          <a:pt x="63" y="109"/>
                          <a:pt x="63" y="109"/>
                        </a:cubicBezTo>
                        <a:cubicBezTo>
                          <a:pt x="57" y="110"/>
                          <a:pt x="57" y="110"/>
                          <a:pt x="57" y="110"/>
                        </a:cubicBezTo>
                        <a:cubicBezTo>
                          <a:pt x="51" y="111"/>
                          <a:pt x="51" y="111"/>
                          <a:pt x="51" y="111"/>
                        </a:cubicBezTo>
                        <a:cubicBezTo>
                          <a:pt x="50" y="111"/>
                          <a:pt x="50" y="111"/>
                          <a:pt x="50" y="111"/>
                        </a:cubicBezTo>
                        <a:cubicBezTo>
                          <a:pt x="48" y="113"/>
                          <a:pt x="48" y="113"/>
                          <a:pt x="48" y="113"/>
                        </a:cubicBezTo>
                        <a:cubicBezTo>
                          <a:pt x="48" y="114"/>
                          <a:pt x="48" y="114"/>
                          <a:pt x="48" y="114"/>
                        </a:cubicBezTo>
                        <a:cubicBezTo>
                          <a:pt x="51" y="114"/>
                          <a:pt x="51" y="114"/>
                          <a:pt x="51" y="114"/>
                        </a:cubicBez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4" y="116"/>
                          <a:pt x="54" y="116"/>
                          <a:pt x="54" y="116"/>
                        </a:cubicBezTo>
                        <a:cubicBezTo>
                          <a:pt x="55" y="120"/>
                          <a:pt x="55" y="120"/>
                          <a:pt x="55" y="120"/>
                        </a:cubicBezTo>
                        <a:cubicBezTo>
                          <a:pt x="57" y="123"/>
                          <a:pt x="57" y="123"/>
                          <a:pt x="57" y="123"/>
                        </a:cubicBezTo>
                        <a:cubicBezTo>
                          <a:pt x="60" y="127"/>
                          <a:pt x="60" y="127"/>
                          <a:pt x="60" y="127"/>
                        </a:cubicBezTo>
                        <a:cubicBezTo>
                          <a:pt x="61" y="130"/>
                          <a:pt x="61" y="130"/>
                          <a:pt x="61" y="130"/>
                        </a:cubicBezTo>
                        <a:cubicBezTo>
                          <a:pt x="63" y="133"/>
                          <a:pt x="63" y="133"/>
                          <a:pt x="63" y="133"/>
                        </a:cubicBezTo>
                        <a:cubicBezTo>
                          <a:pt x="64" y="136"/>
                          <a:pt x="64" y="136"/>
                          <a:pt x="64" y="136"/>
                        </a:cubicBezTo>
                        <a:cubicBezTo>
                          <a:pt x="66" y="136"/>
                          <a:pt x="66" y="136"/>
                          <a:pt x="66" y="136"/>
                        </a:cubicBezTo>
                        <a:cubicBezTo>
                          <a:pt x="64" y="137"/>
                          <a:pt x="64" y="137"/>
                          <a:pt x="64" y="137"/>
                        </a:cubicBezTo>
                        <a:cubicBezTo>
                          <a:pt x="63" y="137"/>
                          <a:pt x="63" y="137"/>
                          <a:pt x="63" y="137"/>
                        </a:cubicBezTo>
                        <a:cubicBezTo>
                          <a:pt x="61" y="139"/>
                          <a:pt x="61" y="139"/>
                          <a:pt x="61" y="139"/>
                        </a:cubicBezTo>
                        <a:cubicBezTo>
                          <a:pt x="64" y="140"/>
                          <a:pt x="64" y="140"/>
                          <a:pt x="64" y="140"/>
                        </a:cubicBezTo>
                        <a:cubicBezTo>
                          <a:pt x="61" y="142"/>
                          <a:pt x="61" y="142"/>
                          <a:pt x="61" y="142"/>
                        </a:cubicBezTo>
                        <a:cubicBezTo>
                          <a:pt x="60" y="143"/>
                          <a:pt x="60" y="143"/>
                          <a:pt x="60" y="143"/>
                        </a:cubicBezTo>
                        <a:cubicBezTo>
                          <a:pt x="61" y="144"/>
                          <a:pt x="61" y="144"/>
                          <a:pt x="61" y="144"/>
                        </a:cubicBezTo>
                        <a:cubicBezTo>
                          <a:pt x="63" y="147"/>
                          <a:pt x="63" y="147"/>
                          <a:pt x="63" y="147"/>
                        </a:cubicBezTo>
                        <a:cubicBezTo>
                          <a:pt x="63" y="152"/>
                          <a:pt x="63" y="152"/>
                          <a:pt x="63" y="152"/>
                        </a:cubicBezTo>
                        <a:cubicBezTo>
                          <a:pt x="58" y="154"/>
                          <a:pt x="58" y="154"/>
                          <a:pt x="58" y="154"/>
                        </a:cubicBezTo>
                        <a:cubicBezTo>
                          <a:pt x="53" y="157"/>
                          <a:pt x="53" y="157"/>
                          <a:pt x="53" y="157"/>
                        </a:cubicBezTo>
                        <a:cubicBezTo>
                          <a:pt x="49" y="159"/>
                          <a:pt x="49" y="159"/>
                          <a:pt x="49" y="159"/>
                        </a:cubicBezTo>
                        <a:cubicBezTo>
                          <a:pt x="48" y="159"/>
                          <a:pt x="48" y="159"/>
                          <a:pt x="48" y="159"/>
                        </a:cubicBezTo>
                        <a:cubicBezTo>
                          <a:pt x="47" y="160"/>
                          <a:pt x="47" y="160"/>
                          <a:pt x="47" y="160"/>
                        </a:cubicBezTo>
                        <a:cubicBezTo>
                          <a:pt x="45" y="163"/>
                          <a:pt x="45" y="163"/>
                          <a:pt x="45" y="163"/>
                        </a:cubicBezTo>
                        <a:cubicBezTo>
                          <a:pt x="45" y="164"/>
                          <a:pt x="45" y="164"/>
                          <a:pt x="45" y="164"/>
                        </a:cubicBezTo>
                        <a:cubicBezTo>
                          <a:pt x="43" y="166"/>
                          <a:pt x="43" y="166"/>
                          <a:pt x="43" y="166"/>
                        </a:cubicBezTo>
                        <a:cubicBezTo>
                          <a:pt x="38" y="166"/>
                          <a:pt x="38" y="166"/>
                          <a:pt x="38" y="166"/>
                        </a:cubicBezTo>
                        <a:cubicBezTo>
                          <a:pt x="33" y="166"/>
                          <a:pt x="33" y="166"/>
                          <a:pt x="33" y="166"/>
                        </a:cubicBezTo>
                        <a:cubicBezTo>
                          <a:pt x="31" y="166"/>
                          <a:pt x="31" y="166"/>
                          <a:pt x="31" y="166"/>
                        </a:cubicBezTo>
                        <a:cubicBezTo>
                          <a:pt x="30" y="167"/>
                          <a:pt x="30" y="167"/>
                          <a:pt x="30" y="167"/>
                        </a:cubicBezTo>
                        <a:cubicBezTo>
                          <a:pt x="30" y="170"/>
                          <a:pt x="30" y="170"/>
                          <a:pt x="30" y="170"/>
                        </a:cubicBezTo>
                        <a:cubicBezTo>
                          <a:pt x="28" y="173"/>
                          <a:pt x="28" y="173"/>
                          <a:pt x="28" y="173"/>
                        </a:cubicBezTo>
                        <a:cubicBezTo>
                          <a:pt x="27" y="174"/>
                          <a:pt x="27" y="174"/>
                          <a:pt x="27" y="174"/>
                        </a:cubicBezTo>
                        <a:cubicBezTo>
                          <a:pt x="23" y="174"/>
                          <a:pt x="23" y="174"/>
                          <a:pt x="23" y="174"/>
                        </a:cubicBezTo>
                        <a:cubicBezTo>
                          <a:pt x="21" y="174"/>
                          <a:pt x="21" y="174"/>
                          <a:pt x="21" y="174"/>
                        </a:cubicBezTo>
                        <a:cubicBezTo>
                          <a:pt x="20" y="174"/>
                          <a:pt x="20" y="174"/>
                          <a:pt x="20" y="174"/>
                        </a:cubicBezTo>
                        <a:cubicBezTo>
                          <a:pt x="18" y="172"/>
                          <a:pt x="18" y="172"/>
                          <a:pt x="18" y="172"/>
                        </a:cubicBezTo>
                        <a:cubicBezTo>
                          <a:pt x="17" y="172"/>
                          <a:pt x="17" y="172"/>
                          <a:pt x="17" y="172"/>
                        </a:cubicBezTo>
                        <a:cubicBezTo>
                          <a:pt x="15" y="173"/>
                          <a:pt x="15" y="173"/>
                          <a:pt x="15" y="173"/>
                        </a:cubicBezTo>
                        <a:cubicBezTo>
                          <a:pt x="12" y="173"/>
                          <a:pt x="12" y="173"/>
                          <a:pt x="12" y="173"/>
                        </a:cubicBezTo>
                        <a:cubicBezTo>
                          <a:pt x="10" y="173"/>
                          <a:pt x="10" y="173"/>
                          <a:pt x="10" y="173"/>
                        </a:cubicBezTo>
                        <a:cubicBezTo>
                          <a:pt x="10" y="174"/>
                          <a:pt x="10" y="174"/>
                          <a:pt x="10" y="174"/>
                        </a:cubicBezTo>
                        <a:cubicBezTo>
                          <a:pt x="8" y="176"/>
                          <a:pt x="8" y="176"/>
                          <a:pt x="8" y="176"/>
                        </a:cubicBezTo>
                        <a:cubicBezTo>
                          <a:pt x="7" y="177"/>
                          <a:pt x="7" y="177"/>
                          <a:pt x="7" y="177"/>
                        </a:cubicBezTo>
                        <a:cubicBezTo>
                          <a:pt x="5" y="179"/>
                          <a:pt x="5" y="179"/>
                          <a:pt x="5" y="179"/>
                        </a:cubicBezTo>
                        <a:cubicBezTo>
                          <a:pt x="2" y="180"/>
                          <a:pt x="2" y="180"/>
                          <a:pt x="2" y="180"/>
                        </a:cubicBezTo>
                        <a:cubicBezTo>
                          <a:pt x="2" y="182"/>
                          <a:pt x="2" y="182"/>
                          <a:pt x="2" y="182"/>
                        </a:cubicBezTo>
                        <a:cubicBezTo>
                          <a:pt x="2" y="183"/>
                          <a:pt x="2" y="183"/>
                          <a:pt x="2" y="183"/>
                        </a:cubicBezTo>
                        <a:cubicBezTo>
                          <a:pt x="4" y="185"/>
                          <a:pt x="4" y="185"/>
                          <a:pt x="4" y="185"/>
                        </a:cubicBezTo>
                        <a:cubicBezTo>
                          <a:pt x="2" y="186"/>
                          <a:pt x="2" y="186"/>
                          <a:pt x="2" y="186"/>
                        </a:cubicBezTo>
                        <a:cubicBezTo>
                          <a:pt x="0" y="187"/>
                          <a:pt x="0" y="187"/>
                          <a:pt x="0" y="187"/>
                        </a:cubicBezTo>
                        <a:cubicBezTo>
                          <a:pt x="1" y="187"/>
                          <a:pt x="1" y="187"/>
                          <a:pt x="1" y="187"/>
                        </a:cubicBezTo>
                        <a:cubicBezTo>
                          <a:pt x="1" y="190"/>
                          <a:pt x="1" y="190"/>
                          <a:pt x="1" y="190"/>
                        </a:cubicBezTo>
                        <a:cubicBezTo>
                          <a:pt x="4" y="193"/>
                          <a:pt x="4" y="193"/>
                          <a:pt x="4" y="193"/>
                        </a:cubicBezTo>
                        <a:cubicBezTo>
                          <a:pt x="4" y="195"/>
                          <a:pt x="4" y="195"/>
                          <a:pt x="4" y="195"/>
                        </a:cubicBezTo>
                        <a:cubicBezTo>
                          <a:pt x="4" y="196"/>
                          <a:pt x="4" y="196"/>
                          <a:pt x="4" y="196"/>
                        </a:cubicBezTo>
                        <a:cubicBezTo>
                          <a:pt x="5" y="197"/>
                          <a:pt x="5" y="197"/>
                          <a:pt x="5" y="197"/>
                        </a:cubicBezTo>
                        <a:cubicBezTo>
                          <a:pt x="7" y="199"/>
                          <a:pt x="7" y="199"/>
                          <a:pt x="7" y="199"/>
                        </a:cubicBezTo>
                        <a:cubicBezTo>
                          <a:pt x="8" y="199"/>
                          <a:pt x="8" y="199"/>
                          <a:pt x="8" y="199"/>
                        </a:cubicBezTo>
                        <a:cubicBezTo>
                          <a:pt x="11" y="197"/>
                          <a:pt x="11" y="197"/>
                          <a:pt x="11" y="197"/>
                        </a:cubicBezTo>
                        <a:cubicBezTo>
                          <a:pt x="12" y="197"/>
                          <a:pt x="12" y="197"/>
                          <a:pt x="12" y="197"/>
                        </a:cubicBezTo>
                        <a:cubicBezTo>
                          <a:pt x="17" y="199"/>
                          <a:pt x="17" y="199"/>
                          <a:pt x="17" y="199"/>
                        </a:cubicBezTo>
                        <a:cubicBezTo>
                          <a:pt x="18" y="200"/>
                          <a:pt x="18" y="200"/>
                          <a:pt x="18" y="200"/>
                        </a:cubicBezTo>
                        <a:cubicBezTo>
                          <a:pt x="18" y="203"/>
                          <a:pt x="18" y="203"/>
                          <a:pt x="18" y="203"/>
                        </a:cubicBezTo>
                        <a:cubicBezTo>
                          <a:pt x="18" y="204"/>
                          <a:pt x="18" y="204"/>
                          <a:pt x="18" y="204"/>
                        </a:cubicBezTo>
                        <a:cubicBezTo>
                          <a:pt x="18" y="205"/>
                          <a:pt x="18" y="205"/>
                          <a:pt x="18" y="205"/>
                        </a:cubicBezTo>
                        <a:cubicBezTo>
                          <a:pt x="20" y="206"/>
                          <a:pt x="20" y="206"/>
                          <a:pt x="20" y="206"/>
                        </a:cubicBezTo>
                        <a:cubicBezTo>
                          <a:pt x="21" y="207"/>
                          <a:pt x="21" y="207"/>
                          <a:pt x="21" y="207"/>
                        </a:cubicBezTo>
                        <a:cubicBezTo>
                          <a:pt x="21" y="209"/>
                          <a:pt x="21" y="209"/>
                          <a:pt x="21" y="209"/>
                        </a:cubicBezTo>
                        <a:cubicBezTo>
                          <a:pt x="21" y="211"/>
                          <a:pt x="21" y="211"/>
                          <a:pt x="21" y="211"/>
                        </a:cubicBezTo>
                        <a:cubicBezTo>
                          <a:pt x="21" y="212"/>
                          <a:pt x="21" y="212"/>
                          <a:pt x="21" y="212"/>
                        </a:cubicBezTo>
                        <a:cubicBezTo>
                          <a:pt x="23" y="213"/>
                          <a:pt x="23" y="213"/>
                          <a:pt x="23" y="213"/>
                        </a:cubicBezTo>
                        <a:cubicBezTo>
                          <a:pt x="24" y="215"/>
                          <a:pt x="24" y="215"/>
                          <a:pt x="24" y="215"/>
                        </a:cubicBezTo>
                        <a:cubicBezTo>
                          <a:pt x="24" y="216"/>
                          <a:pt x="24" y="216"/>
                          <a:pt x="24" y="216"/>
                        </a:cubicBezTo>
                        <a:cubicBezTo>
                          <a:pt x="23" y="217"/>
                          <a:pt x="23" y="217"/>
                          <a:pt x="23" y="217"/>
                        </a:cubicBezTo>
                        <a:cubicBezTo>
                          <a:pt x="20" y="217"/>
                          <a:pt x="20" y="217"/>
                          <a:pt x="20" y="217"/>
                        </a:cubicBezTo>
                        <a:cubicBezTo>
                          <a:pt x="18" y="217"/>
                          <a:pt x="18" y="217"/>
                          <a:pt x="18" y="217"/>
                        </a:cubicBezTo>
                        <a:cubicBezTo>
                          <a:pt x="18" y="219"/>
                          <a:pt x="18" y="219"/>
                          <a:pt x="18" y="219"/>
                        </a:cubicBezTo>
                        <a:cubicBezTo>
                          <a:pt x="18" y="219"/>
                          <a:pt x="18" y="219"/>
                          <a:pt x="18" y="219"/>
                        </a:cubicBezTo>
                        <a:cubicBezTo>
                          <a:pt x="20" y="220"/>
                          <a:pt x="20" y="220"/>
                          <a:pt x="20" y="220"/>
                        </a:cubicBezTo>
                        <a:cubicBezTo>
                          <a:pt x="23" y="220"/>
                          <a:pt x="23" y="220"/>
                          <a:pt x="23" y="220"/>
                        </a:cubicBezTo>
                        <a:cubicBezTo>
                          <a:pt x="23" y="222"/>
                          <a:pt x="23" y="222"/>
                          <a:pt x="23" y="222"/>
                        </a:cubicBezTo>
                        <a:cubicBezTo>
                          <a:pt x="24" y="220"/>
                          <a:pt x="24" y="220"/>
                          <a:pt x="24" y="220"/>
                        </a:cubicBezTo>
                        <a:cubicBezTo>
                          <a:pt x="27" y="220"/>
                          <a:pt x="27" y="220"/>
                          <a:pt x="27" y="220"/>
                        </a:cubicBezTo>
                        <a:cubicBezTo>
                          <a:pt x="30" y="223"/>
                          <a:pt x="30" y="223"/>
                          <a:pt x="30" y="223"/>
                        </a:cubicBezTo>
                        <a:cubicBezTo>
                          <a:pt x="31" y="223"/>
                          <a:pt x="31" y="223"/>
                          <a:pt x="31" y="223"/>
                        </a:cubicBezTo>
                        <a:cubicBezTo>
                          <a:pt x="35" y="225"/>
                          <a:pt x="35" y="225"/>
                          <a:pt x="35" y="225"/>
                        </a:cubicBezTo>
                        <a:cubicBezTo>
                          <a:pt x="37" y="229"/>
                          <a:pt x="37" y="229"/>
                          <a:pt x="37" y="229"/>
                        </a:cubicBezTo>
                        <a:cubicBezTo>
                          <a:pt x="38" y="233"/>
                          <a:pt x="38" y="233"/>
                          <a:pt x="38" y="233"/>
                        </a:cubicBezTo>
                        <a:cubicBezTo>
                          <a:pt x="41" y="236"/>
                          <a:pt x="41" y="236"/>
                          <a:pt x="41" y="236"/>
                        </a:cubicBezTo>
                        <a:cubicBezTo>
                          <a:pt x="44" y="236"/>
                          <a:pt x="44" y="236"/>
                          <a:pt x="44" y="236"/>
                        </a:cubicBezTo>
                        <a:cubicBezTo>
                          <a:pt x="45" y="235"/>
                          <a:pt x="45" y="235"/>
                          <a:pt x="45" y="235"/>
                        </a:cubicBezTo>
                        <a:cubicBezTo>
                          <a:pt x="45" y="238"/>
                          <a:pt x="45" y="238"/>
                          <a:pt x="45" y="238"/>
                        </a:cubicBezTo>
                        <a:cubicBezTo>
                          <a:pt x="47" y="239"/>
                          <a:pt x="47" y="239"/>
                          <a:pt x="47" y="239"/>
                        </a:cubicBezTo>
                        <a:cubicBezTo>
                          <a:pt x="51" y="240"/>
                          <a:pt x="51" y="240"/>
                          <a:pt x="51" y="240"/>
                        </a:cubicBezTo>
                        <a:cubicBezTo>
                          <a:pt x="57" y="240"/>
                          <a:pt x="57" y="240"/>
                          <a:pt x="57" y="240"/>
                        </a:cubicBezTo>
                        <a:cubicBezTo>
                          <a:pt x="60" y="240"/>
                          <a:pt x="60" y="240"/>
                          <a:pt x="60" y="240"/>
                        </a:cubicBezTo>
                        <a:cubicBezTo>
                          <a:pt x="60" y="241"/>
                          <a:pt x="60" y="241"/>
                          <a:pt x="60" y="241"/>
                        </a:cubicBezTo>
                        <a:cubicBezTo>
                          <a:pt x="61" y="242"/>
                          <a:pt x="61" y="242"/>
                          <a:pt x="61" y="242"/>
                        </a:cubicBezTo>
                        <a:cubicBezTo>
                          <a:pt x="64" y="245"/>
                          <a:pt x="64" y="245"/>
                          <a:pt x="64" y="245"/>
                        </a:cubicBezTo>
                        <a:cubicBezTo>
                          <a:pt x="66" y="248"/>
                          <a:pt x="66" y="248"/>
                          <a:pt x="66" y="248"/>
                        </a:cubicBezTo>
                        <a:cubicBezTo>
                          <a:pt x="67" y="250"/>
                          <a:pt x="67" y="250"/>
                          <a:pt x="67" y="250"/>
                        </a:cubicBezTo>
                        <a:cubicBezTo>
                          <a:pt x="68" y="252"/>
                          <a:pt x="68" y="252"/>
                          <a:pt x="68" y="252"/>
                        </a:cubicBezTo>
                        <a:cubicBezTo>
                          <a:pt x="73" y="255"/>
                          <a:pt x="73" y="255"/>
                          <a:pt x="73" y="255"/>
                        </a:cubicBezTo>
                        <a:cubicBezTo>
                          <a:pt x="77" y="258"/>
                          <a:pt x="77" y="258"/>
                          <a:pt x="77" y="258"/>
                        </a:cubicBezTo>
                        <a:cubicBezTo>
                          <a:pt x="78" y="258"/>
                          <a:pt x="78" y="258"/>
                          <a:pt x="78" y="258"/>
                        </a:cubicBezTo>
                        <a:cubicBezTo>
                          <a:pt x="78" y="259"/>
                          <a:pt x="78" y="259"/>
                          <a:pt x="78" y="259"/>
                        </a:cubicBezTo>
                        <a:cubicBezTo>
                          <a:pt x="77" y="259"/>
                          <a:pt x="77" y="259"/>
                          <a:pt x="77" y="259"/>
                        </a:cubicBezTo>
                        <a:cubicBezTo>
                          <a:pt x="76" y="259"/>
                          <a:pt x="76" y="259"/>
                          <a:pt x="76" y="259"/>
                        </a:cubicBezTo>
                        <a:cubicBezTo>
                          <a:pt x="77" y="263"/>
                          <a:pt x="77" y="263"/>
                          <a:pt x="77" y="263"/>
                        </a:cubicBezTo>
                        <a:cubicBezTo>
                          <a:pt x="77" y="266"/>
                          <a:pt x="77" y="266"/>
                          <a:pt x="77" y="266"/>
                        </a:cubicBezTo>
                        <a:cubicBezTo>
                          <a:pt x="79" y="268"/>
                          <a:pt x="79" y="268"/>
                          <a:pt x="79" y="268"/>
                        </a:cubicBezTo>
                        <a:cubicBezTo>
                          <a:pt x="80" y="269"/>
                          <a:pt x="80" y="269"/>
                          <a:pt x="80" y="269"/>
                        </a:cubicBezTo>
                        <a:cubicBezTo>
                          <a:pt x="83" y="271"/>
                          <a:pt x="83" y="271"/>
                          <a:pt x="83" y="271"/>
                        </a:cubicBezTo>
                        <a:cubicBezTo>
                          <a:pt x="86" y="272"/>
                          <a:pt x="86" y="272"/>
                          <a:pt x="86" y="272"/>
                        </a:cubicBezTo>
                        <a:cubicBezTo>
                          <a:pt x="86" y="273"/>
                          <a:pt x="86" y="273"/>
                          <a:pt x="86" y="273"/>
                        </a:cubicBezTo>
                        <a:cubicBezTo>
                          <a:pt x="87" y="276"/>
                          <a:pt x="87" y="276"/>
                          <a:pt x="87" y="276"/>
                        </a:cubicBezTo>
                        <a:cubicBezTo>
                          <a:pt x="88" y="278"/>
                          <a:pt x="88" y="278"/>
                          <a:pt x="88" y="278"/>
                        </a:cubicBezTo>
                        <a:cubicBezTo>
                          <a:pt x="88" y="279"/>
                          <a:pt x="88" y="279"/>
                          <a:pt x="88" y="279"/>
                        </a:cubicBezTo>
                        <a:cubicBezTo>
                          <a:pt x="88" y="281"/>
                          <a:pt x="88" y="281"/>
                          <a:pt x="88" y="281"/>
                        </a:cubicBezTo>
                        <a:cubicBezTo>
                          <a:pt x="87" y="282"/>
                          <a:pt x="87" y="282"/>
                          <a:pt x="87" y="282"/>
                        </a:cubicBezTo>
                        <a:cubicBezTo>
                          <a:pt x="86" y="282"/>
                          <a:pt x="86" y="282"/>
                          <a:pt x="86" y="282"/>
                        </a:cubicBezTo>
                        <a:cubicBezTo>
                          <a:pt x="84" y="282"/>
                          <a:pt x="84" y="282"/>
                          <a:pt x="84" y="282"/>
                        </a:cubicBezTo>
                        <a:cubicBezTo>
                          <a:pt x="83" y="283"/>
                          <a:pt x="83" y="283"/>
                          <a:pt x="83" y="283"/>
                        </a:cubicBezTo>
                        <a:cubicBezTo>
                          <a:pt x="81" y="282"/>
                          <a:pt x="81" y="282"/>
                          <a:pt x="81" y="282"/>
                        </a:cubicBezTo>
                        <a:cubicBezTo>
                          <a:pt x="80" y="281"/>
                          <a:pt x="80" y="281"/>
                          <a:pt x="80" y="281"/>
                        </a:cubicBezTo>
                        <a:cubicBezTo>
                          <a:pt x="78" y="281"/>
                          <a:pt x="78" y="281"/>
                          <a:pt x="78" y="281"/>
                        </a:cubicBezTo>
                        <a:cubicBezTo>
                          <a:pt x="77" y="281"/>
                          <a:pt x="77" y="281"/>
                          <a:pt x="77" y="281"/>
                        </a:cubicBezTo>
                        <a:cubicBezTo>
                          <a:pt x="77" y="283"/>
                          <a:pt x="77" y="283"/>
                          <a:pt x="77" y="283"/>
                        </a:cubicBezTo>
                        <a:cubicBezTo>
                          <a:pt x="78" y="286"/>
                          <a:pt x="78" y="286"/>
                          <a:pt x="78" y="286"/>
                        </a:cubicBezTo>
                        <a:cubicBezTo>
                          <a:pt x="80" y="288"/>
                          <a:pt x="80" y="288"/>
                          <a:pt x="80" y="288"/>
                        </a:cubicBezTo>
                        <a:cubicBezTo>
                          <a:pt x="81" y="289"/>
                          <a:pt x="81" y="289"/>
                          <a:pt x="81" y="289"/>
                        </a:cubicBezTo>
                        <a:cubicBezTo>
                          <a:pt x="83" y="293"/>
                          <a:pt x="83" y="293"/>
                          <a:pt x="83" y="293"/>
                        </a:cubicBezTo>
                        <a:cubicBezTo>
                          <a:pt x="84" y="296"/>
                          <a:pt x="84" y="296"/>
                          <a:pt x="84" y="296"/>
                        </a:cubicBezTo>
                        <a:cubicBezTo>
                          <a:pt x="84" y="298"/>
                          <a:pt x="84" y="298"/>
                          <a:pt x="84" y="298"/>
                        </a:cubicBezTo>
                        <a:cubicBezTo>
                          <a:pt x="86" y="298"/>
                          <a:pt x="86" y="298"/>
                          <a:pt x="86" y="298"/>
                        </a:cubicBezTo>
                        <a:cubicBezTo>
                          <a:pt x="87" y="296"/>
                          <a:pt x="87" y="296"/>
                          <a:pt x="87" y="296"/>
                        </a:cubicBezTo>
                        <a:cubicBezTo>
                          <a:pt x="88" y="298"/>
                          <a:pt x="88" y="298"/>
                          <a:pt x="88" y="298"/>
                        </a:cubicBezTo>
                        <a:cubicBezTo>
                          <a:pt x="90" y="299"/>
                          <a:pt x="90" y="299"/>
                          <a:pt x="90" y="299"/>
                        </a:cubicBezTo>
                        <a:cubicBezTo>
                          <a:pt x="91" y="301"/>
                          <a:pt x="91" y="301"/>
                          <a:pt x="91" y="301"/>
                        </a:cubicBezTo>
                        <a:cubicBezTo>
                          <a:pt x="94" y="302"/>
                          <a:pt x="94" y="302"/>
                          <a:pt x="94" y="302"/>
                        </a:cubicBezTo>
                        <a:cubicBezTo>
                          <a:pt x="97" y="302"/>
                          <a:pt x="97" y="302"/>
                          <a:pt x="97" y="302"/>
                        </a:cubicBezTo>
                        <a:cubicBezTo>
                          <a:pt x="98" y="304"/>
                          <a:pt x="98" y="304"/>
                          <a:pt x="98" y="304"/>
                        </a:cubicBezTo>
                        <a:cubicBezTo>
                          <a:pt x="101" y="305"/>
                          <a:pt x="101" y="305"/>
                          <a:pt x="101" y="305"/>
                        </a:cubicBezTo>
                        <a:cubicBezTo>
                          <a:pt x="103" y="306"/>
                          <a:pt x="103" y="306"/>
                          <a:pt x="103" y="306"/>
                        </a:cubicBezTo>
                        <a:cubicBezTo>
                          <a:pt x="103" y="308"/>
                          <a:pt x="103" y="308"/>
                          <a:pt x="103" y="308"/>
                        </a:cubicBezTo>
                        <a:cubicBezTo>
                          <a:pt x="106" y="309"/>
                          <a:pt x="106" y="309"/>
                          <a:pt x="106" y="309"/>
                        </a:cubicBezTo>
                        <a:cubicBezTo>
                          <a:pt x="109" y="310"/>
                          <a:pt x="109" y="310"/>
                          <a:pt x="109" y="310"/>
                        </a:cubicBezTo>
                        <a:cubicBezTo>
                          <a:pt x="110" y="311"/>
                          <a:pt x="110" y="311"/>
                          <a:pt x="110" y="311"/>
                        </a:cubicBezTo>
                        <a:cubicBezTo>
                          <a:pt x="111" y="312"/>
                          <a:pt x="111" y="312"/>
                          <a:pt x="111" y="312"/>
                        </a:cubicBezTo>
                        <a:cubicBezTo>
                          <a:pt x="113" y="314"/>
                          <a:pt x="113" y="314"/>
                          <a:pt x="113" y="314"/>
                        </a:cubicBezTo>
                        <a:cubicBezTo>
                          <a:pt x="114" y="315"/>
                          <a:pt x="114" y="315"/>
                          <a:pt x="114" y="315"/>
                        </a:cubicBezTo>
                        <a:cubicBezTo>
                          <a:pt x="116" y="315"/>
                          <a:pt x="116" y="315"/>
                          <a:pt x="116" y="315"/>
                        </a:cubicBezTo>
                        <a:cubicBezTo>
                          <a:pt x="117" y="314"/>
                          <a:pt x="117" y="314"/>
                          <a:pt x="117" y="314"/>
                        </a:cubicBezTo>
                        <a:cubicBezTo>
                          <a:pt x="117" y="311"/>
                          <a:pt x="117" y="311"/>
                          <a:pt x="117" y="311"/>
                        </a:cubicBezTo>
                        <a:cubicBezTo>
                          <a:pt x="119" y="311"/>
                          <a:pt x="119" y="311"/>
                          <a:pt x="119" y="311"/>
                        </a:cubicBezTo>
                        <a:cubicBezTo>
                          <a:pt x="120" y="311"/>
                          <a:pt x="120" y="311"/>
                          <a:pt x="120" y="311"/>
                        </a:cubicBezTo>
                        <a:cubicBezTo>
                          <a:pt x="123" y="311"/>
                          <a:pt x="123" y="311"/>
                          <a:pt x="123" y="311"/>
                        </a:cubicBezTo>
                        <a:cubicBezTo>
                          <a:pt x="124" y="312"/>
                          <a:pt x="124" y="312"/>
                          <a:pt x="124" y="312"/>
                        </a:cubicBezTo>
                        <a:cubicBezTo>
                          <a:pt x="134" y="319"/>
                          <a:pt x="134" y="319"/>
                          <a:pt x="134" y="319"/>
                        </a:cubicBezTo>
                        <a:cubicBezTo>
                          <a:pt x="139" y="321"/>
                          <a:pt x="139" y="321"/>
                          <a:pt x="139" y="321"/>
                        </a:cubicBezTo>
                        <a:cubicBezTo>
                          <a:pt x="141" y="322"/>
                          <a:pt x="141" y="322"/>
                          <a:pt x="141" y="322"/>
                        </a:cubicBezTo>
                        <a:cubicBezTo>
                          <a:pt x="144" y="325"/>
                          <a:pt x="144" y="325"/>
                          <a:pt x="144" y="325"/>
                        </a:cubicBezTo>
                        <a:cubicBezTo>
                          <a:pt x="146" y="326"/>
                          <a:pt x="146" y="326"/>
                          <a:pt x="146" y="326"/>
                        </a:cubicBezTo>
                        <a:cubicBezTo>
                          <a:pt x="147" y="326"/>
                          <a:pt x="147" y="326"/>
                          <a:pt x="147" y="326"/>
                        </a:cubicBezTo>
                        <a:cubicBezTo>
                          <a:pt x="149" y="326"/>
                          <a:pt x="149" y="326"/>
                          <a:pt x="149" y="326"/>
                        </a:cubicBezTo>
                        <a:cubicBezTo>
                          <a:pt x="152" y="326"/>
                          <a:pt x="152" y="326"/>
                          <a:pt x="152" y="326"/>
                        </a:cubicBezTo>
                        <a:cubicBezTo>
                          <a:pt x="153" y="329"/>
                          <a:pt x="153" y="329"/>
                          <a:pt x="153" y="329"/>
                        </a:cubicBezTo>
                        <a:cubicBezTo>
                          <a:pt x="154" y="332"/>
                          <a:pt x="154" y="332"/>
                          <a:pt x="154" y="332"/>
                        </a:cubicBezTo>
                        <a:cubicBezTo>
                          <a:pt x="157" y="334"/>
                          <a:pt x="157" y="334"/>
                          <a:pt x="157" y="334"/>
                        </a:cubicBezTo>
                        <a:cubicBezTo>
                          <a:pt x="160" y="335"/>
                          <a:pt x="160" y="335"/>
                          <a:pt x="160" y="335"/>
                        </a:cubicBezTo>
                        <a:cubicBezTo>
                          <a:pt x="163" y="335"/>
                          <a:pt x="163" y="335"/>
                          <a:pt x="163" y="335"/>
                        </a:cubicBezTo>
                        <a:cubicBezTo>
                          <a:pt x="164" y="335"/>
                          <a:pt x="164" y="335"/>
                          <a:pt x="164" y="335"/>
                        </a:cubicBezTo>
                        <a:cubicBezTo>
                          <a:pt x="166" y="336"/>
                          <a:pt x="166" y="336"/>
                          <a:pt x="166" y="336"/>
                        </a:cubicBezTo>
                        <a:cubicBezTo>
                          <a:pt x="164" y="338"/>
                          <a:pt x="164" y="338"/>
                          <a:pt x="164" y="338"/>
                        </a:cubicBezTo>
                        <a:cubicBezTo>
                          <a:pt x="166" y="339"/>
                          <a:pt x="166" y="339"/>
                          <a:pt x="166" y="339"/>
                        </a:cubicBezTo>
                        <a:cubicBezTo>
                          <a:pt x="169" y="339"/>
                          <a:pt x="169" y="339"/>
                          <a:pt x="169" y="339"/>
                        </a:cubicBezTo>
                        <a:cubicBezTo>
                          <a:pt x="170" y="339"/>
                          <a:pt x="170" y="339"/>
                          <a:pt x="170" y="339"/>
                        </a:cubicBezTo>
                        <a:cubicBezTo>
                          <a:pt x="172" y="338"/>
                          <a:pt x="172" y="338"/>
                          <a:pt x="172" y="338"/>
                        </a:cubicBezTo>
                        <a:cubicBezTo>
                          <a:pt x="174" y="341"/>
                          <a:pt x="174" y="341"/>
                          <a:pt x="174" y="341"/>
                        </a:cubicBezTo>
                        <a:cubicBezTo>
                          <a:pt x="176" y="344"/>
                          <a:pt x="176" y="344"/>
                          <a:pt x="176" y="344"/>
                        </a:cubicBezTo>
                        <a:cubicBezTo>
                          <a:pt x="177" y="344"/>
                          <a:pt x="177" y="344"/>
                          <a:pt x="177" y="344"/>
                        </a:cubicBezTo>
                        <a:cubicBezTo>
                          <a:pt x="179" y="341"/>
                          <a:pt x="179" y="341"/>
                          <a:pt x="179" y="341"/>
                        </a:cubicBezTo>
                        <a:cubicBezTo>
                          <a:pt x="180" y="344"/>
                          <a:pt x="180" y="344"/>
                          <a:pt x="180" y="344"/>
                        </a:cubicBezTo>
                        <a:cubicBezTo>
                          <a:pt x="182" y="344"/>
                          <a:pt x="182" y="344"/>
                          <a:pt x="182" y="344"/>
                        </a:cubicBezTo>
                        <a:cubicBezTo>
                          <a:pt x="183" y="344"/>
                          <a:pt x="183" y="344"/>
                          <a:pt x="183" y="344"/>
                        </a:cubicBezTo>
                        <a:cubicBezTo>
                          <a:pt x="183" y="342"/>
                          <a:pt x="183" y="342"/>
                          <a:pt x="183" y="342"/>
                        </a:cubicBezTo>
                        <a:cubicBezTo>
                          <a:pt x="184" y="342"/>
                          <a:pt x="184" y="342"/>
                          <a:pt x="184" y="342"/>
                        </a:cubicBezTo>
                        <a:cubicBezTo>
                          <a:pt x="186" y="344"/>
                          <a:pt x="186" y="344"/>
                          <a:pt x="186" y="344"/>
                        </a:cubicBezTo>
                        <a:cubicBezTo>
                          <a:pt x="190" y="345"/>
                          <a:pt x="190" y="345"/>
                          <a:pt x="190" y="345"/>
                        </a:cubicBezTo>
                        <a:cubicBezTo>
                          <a:pt x="193" y="345"/>
                          <a:pt x="193" y="345"/>
                          <a:pt x="193" y="345"/>
                        </a:cubicBezTo>
                        <a:cubicBezTo>
                          <a:pt x="197" y="345"/>
                          <a:pt x="197" y="345"/>
                          <a:pt x="197" y="345"/>
                        </a:cubicBezTo>
                        <a:cubicBezTo>
                          <a:pt x="202" y="345"/>
                          <a:pt x="202" y="345"/>
                          <a:pt x="202" y="345"/>
                        </a:cubicBezTo>
                        <a:cubicBezTo>
                          <a:pt x="202" y="344"/>
                          <a:pt x="202" y="344"/>
                          <a:pt x="202" y="344"/>
                        </a:cubicBezTo>
                        <a:cubicBezTo>
                          <a:pt x="206" y="342"/>
                          <a:pt x="206" y="342"/>
                          <a:pt x="206" y="342"/>
                        </a:cubicBezTo>
                        <a:cubicBezTo>
                          <a:pt x="207" y="342"/>
                          <a:pt x="207" y="342"/>
                          <a:pt x="207" y="342"/>
                        </a:cubicBezTo>
                        <a:cubicBezTo>
                          <a:pt x="209" y="342"/>
                          <a:pt x="209" y="342"/>
                          <a:pt x="209" y="342"/>
                        </a:cubicBezTo>
                        <a:cubicBezTo>
                          <a:pt x="209" y="343"/>
                          <a:pt x="209" y="343"/>
                          <a:pt x="209" y="343"/>
                        </a:cubicBezTo>
                        <a:cubicBezTo>
                          <a:pt x="210" y="345"/>
                          <a:pt x="210" y="345"/>
                          <a:pt x="210" y="345"/>
                        </a:cubicBezTo>
                        <a:cubicBezTo>
                          <a:pt x="210" y="347"/>
                          <a:pt x="210" y="347"/>
                          <a:pt x="210" y="347"/>
                        </a:cubicBezTo>
                        <a:cubicBezTo>
                          <a:pt x="210" y="348"/>
                          <a:pt x="210" y="348"/>
                          <a:pt x="210" y="348"/>
                        </a:cubicBezTo>
                        <a:cubicBezTo>
                          <a:pt x="210" y="348"/>
                          <a:pt x="210" y="348"/>
                          <a:pt x="210" y="348"/>
                        </a:cubicBezTo>
                        <a:cubicBezTo>
                          <a:pt x="210" y="349"/>
                          <a:pt x="210" y="349"/>
                          <a:pt x="210" y="349"/>
                        </a:cubicBezTo>
                        <a:cubicBezTo>
                          <a:pt x="210" y="349"/>
                          <a:pt x="210" y="349"/>
                          <a:pt x="210" y="349"/>
                        </a:cubicBezTo>
                        <a:cubicBezTo>
                          <a:pt x="210" y="351"/>
                          <a:pt x="210" y="351"/>
                          <a:pt x="210" y="351"/>
                        </a:cubicBezTo>
                        <a:cubicBezTo>
                          <a:pt x="212" y="352"/>
                          <a:pt x="212" y="352"/>
                          <a:pt x="212" y="352"/>
                        </a:cubicBezTo>
                        <a:cubicBezTo>
                          <a:pt x="213" y="349"/>
                          <a:pt x="213" y="349"/>
                          <a:pt x="213" y="349"/>
                        </a:cubicBezTo>
                        <a:cubicBezTo>
                          <a:pt x="215" y="348"/>
                          <a:pt x="215" y="348"/>
                          <a:pt x="215" y="348"/>
                        </a:cubicBezTo>
                        <a:cubicBezTo>
                          <a:pt x="217" y="344"/>
                          <a:pt x="217" y="344"/>
                          <a:pt x="217" y="344"/>
                        </a:cubicBezTo>
                        <a:cubicBezTo>
                          <a:pt x="219" y="341"/>
                          <a:pt x="219" y="341"/>
                          <a:pt x="219" y="341"/>
                        </a:cubicBezTo>
                        <a:cubicBezTo>
                          <a:pt x="223" y="339"/>
                          <a:pt x="223" y="339"/>
                          <a:pt x="223" y="339"/>
                        </a:cubicBezTo>
                        <a:cubicBezTo>
                          <a:pt x="226" y="339"/>
                          <a:pt x="226" y="339"/>
                          <a:pt x="226" y="339"/>
                        </a:cubicBezTo>
                        <a:cubicBezTo>
                          <a:pt x="226" y="341"/>
                          <a:pt x="226" y="341"/>
                          <a:pt x="226" y="341"/>
                        </a:cubicBezTo>
                        <a:cubicBezTo>
                          <a:pt x="227" y="342"/>
                          <a:pt x="227" y="342"/>
                          <a:pt x="227" y="342"/>
                        </a:cubicBezTo>
                        <a:cubicBezTo>
                          <a:pt x="233" y="344"/>
                          <a:pt x="233" y="344"/>
                          <a:pt x="233" y="344"/>
                        </a:cubicBezTo>
                        <a:cubicBezTo>
                          <a:pt x="235" y="344"/>
                          <a:pt x="235" y="344"/>
                          <a:pt x="235" y="344"/>
                        </a:cubicBezTo>
                        <a:cubicBezTo>
                          <a:pt x="236" y="344"/>
                          <a:pt x="236" y="344"/>
                          <a:pt x="236" y="344"/>
                        </a:cubicBezTo>
                        <a:cubicBezTo>
                          <a:pt x="238" y="342"/>
                          <a:pt x="238" y="342"/>
                          <a:pt x="238" y="342"/>
                        </a:cubicBezTo>
                        <a:cubicBezTo>
                          <a:pt x="240" y="344"/>
                          <a:pt x="240" y="344"/>
                          <a:pt x="240" y="344"/>
                        </a:cubicBezTo>
                        <a:cubicBezTo>
                          <a:pt x="243" y="345"/>
                          <a:pt x="243" y="345"/>
                          <a:pt x="243" y="345"/>
                        </a:cubicBezTo>
                        <a:cubicBezTo>
                          <a:pt x="243" y="347"/>
                          <a:pt x="243" y="347"/>
                          <a:pt x="243" y="347"/>
                        </a:cubicBezTo>
                        <a:cubicBezTo>
                          <a:pt x="245" y="347"/>
                          <a:pt x="245" y="347"/>
                          <a:pt x="245" y="347"/>
                        </a:cubicBezTo>
                        <a:cubicBezTo>
                          <a:pt x="248" y="347"/>
                          <a:pt x="248" y="347"/>
                          <a:pt x="248" y="347"/>
                        </a:cubicBezTo>
                        <a:cubicBezTo>
                          <a:pt x="248" y="346"/>
                          <a:pt x="248" y="346"/>
                          <a:pt x="248" y="346"/>
                        </a:cubicBezTo>
                        <a:cubicBezTo>
                          <a:pt x="250" y="345"/>
                          <a:pt x="250" y="345"/>
                          <a:pt x="250" y="345"/>
                        </a:cubicBezTo>
                        <a:cubicBezTo>
                          <a:pt x="252" y="345"/>
                          <a:pt x="252" y="345"/>
                          <a:pt x="252" y="345"/>
                        </a:cubicBezTo>
                        <a:cubicBezTo>
                          <a:pt x="253" y="345"/>
                          <a:pt x="253" y="345"/>
                          <a:pt x="253" y="345"/>
                        </a:cubicBezTo>
                        <a:cubicBezTo>
                          <a:pt x="255" y="342"/>
                          <a:pt x="255" y="342"/>
                          <a:pt x="255" y="342"/>
                        </a:cubicBezTo>
                        <a:cubicBezTo>
                          <a:pt x="256" y="339"/>
                          <a:pt x="256" y="339"/>
                          <a:pt x="256" y="339"/>
                        </a:cubicBezTo>
                        <a:cubicBezTo>
                          <a:pt x="256" y="339"/>
                          <a:pt x="256" y="339"/>
                          <a:pt x="256" y="339"/>
                        </a:cubicBezTo>
                        <a:cubicBezTo>
                          <a:pt x="259" y="338"/>
                          <a:pt x="259" y="338"/>
                          <a:pt x="259" y="338"/>
                        </a:cubicBezTo>
                        <a:cubicBezTo>
                          <a:pt x="259" y="336"/>
                          <a:pt x="259" y="336"/>
                          <a:pt x="259" y="336"/>
                        </a:cubicBezTo>
                        <a:cubicBezTo>
                          <a:pt x="259" y="335"/>
                          <a:pt x="259" y="335"/>
                          <a:pt x="259" y="335"/>
                        </a:cubicBezTo>
                        <a:cubicBezTo>
                          <a:pt x="260" y="334"/>
                          <a:pt x="260" y="334"/>
                          <a:pt x="260" y="334"/>
                        </a:cubicBezTo>
                        <a:cubicBezTo>
                          <a:pt x="262" y="334"/>
                          <a:pt x="262" y="334"/>
                          <a:pt x="262" y="334"/>
                        </a:cubicBezTo>
                        <a:cubicBezTo>
                          <a:pt x="263" y="334"/>
                          <a:pt x="263" y="334"/>
                          <a:pt x="263" y="334"/>
                        </a:cubicBezTo>
                        <a:cubicBezTo>
                          <a:pt x="265" y="334"/>
                          <a:pt x="265" y="334"/>
                          <a:pt x="265" y="334"/>
                        </a:cubicBezTo>
                        <a:cubicBezTo>
                          <a:pt x="266" y="332"/>
                          <a:pt x="266" y="332"/>
                          <a:pt x="266" y="332"/>
                        </a:cubicBezTo>
                        <a:cubicBezTo>
                          <a:pt x="269" y="329"/>
                          <a:pt x="269" y="329"/>
                          <a:pt x="269" y="329"/>
                        </a:cubicBezTo>
                        <a:cubicBezTo>
                          <a:pt x="270" y="326"/>
                          <a:pt x="270" y="326"/>
                          <a:pt x="270" y="326"/>
                        </a:cubicBezTo>
                        <a:cubicBezTo>
                          <a:pt x="272" y="326"/>
                          <a:pt x="272" y="326"/>
                          <a:pt x="272" y="326"/>
                        </a:cubicBezTo>
                        <a:cubicBezTo>
                          <a:pt x="274" y="325"/>
                          <a:pt x="274" y="325"/>
                          <a:pt x="274" y="325"/>
                        </a:cubicBezTo>
                        <a:cubicBezTo>
                          <a:pt x="275" y="325"/>
                          <a:pt x="275" y="325"/>
                          <a:pt x="275" y="325"/>
                        </a:cubicBezTo>
                        <a:cubicBezTo>
                          <a:pt x="276" y="326"/>
                          <a:pt x="276" y="326"/>
                          <a:pt x="276" y="326"/>
                        </a:cubicBezTo>
                        <a:cubicBezTo>
                          <a:pt x="278" y="328"/>
                          <a:pt x="278" y="328"/>
                          <a:pt x="278" y="328"/>
                        </a:cubicBezTo>
                        <a:cubicBezTo>
                          <a:pt x="278" y="326"/>
                          <a:pt x="278" y="326"/>
                          <a:pt x="278" y="326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81" y="328"/>
                          <a:pt x="281" y="328"/>
                          <a:pt x="281" y="328"/>
                        </a:cubicBezTo>
                        <a:cubicBezTo>
                          <a:pt x="281" y="329"/>
                          <a:pt x="281" y="329"/>
                          <a:pt x="281" y="329"/>
                        </a:cubicBezTo>
                        <a:cubicBezTo>
                          <a:pt x="282" y="329"/>
                          <a:pt x="282" y="329"/>
                          <a:pt x="282" y="329"/>
                        </a:cubicBezTo>
                        <a:cubicBezTo>
                          <a:pt x="283" y="329"/>
                          <a:pt x="283" y="329"/>
                          <a:pt x="283" y="329"/>
                        </a:cubicBezTo>
                        <a:cubicBezTo>
                          <a:pt x="285" y="326"/>
                          <a:pt x="285" y="326"/>
                          <a:pt x="285" y="326"/>
                        </a:cubicBezTo>
                        <a:cubicBezTo>
                          <a:pt x="288" y="324"/>
                          <a:pt x="288" y="324"/>
                          <a:pt x="288" y="324"/>
                        </a:cubicBezTo>
                        <a:cubicBezTo>
                          <a:pt x="289" y="324"/>
                          <a:pt x="289" y="324"/>
                          <a:pt x="289" y="324"/>
                        </a:cubicBezTo>
                        <a:cubicBezTo>
                          <a:pt x="291" y="324"/>
                          <a:pt x="291" y="324"/>
                          <a:pt x="291" y="324"/>
                        </a:cubicBezTo>
                        <a:cubicBezTo>
                          <a:pt x="293" y="326"/>
                          <a:pt x="293" y="326"/>
                          <a:pt x="293" y="326"/>
                        </a:cubicBezTo>
                        <a:cubicBezTo>
                          <a:pt x="292" y="328"/>
                          <a:pt x="292" y="328"/>
                          <a:pt x="292" y="328"/>
                        </a:cubicBezTo>
                        <a:cubicBezTo>
                          <a:pt x="292" y="329"/>
                          <a:pt x="292" y="329"/>
                          <a:pt x="292" y="329"/>
                        </a:cubicBezTo>
                        <a:cubicBezTo>
                          <a:pt x="293" y="329"/>
                          <a:pt x="293" y="329"/>
                          <a:pt x="293" y="329"/>
                        </a:cubicBezTo>
                        <a:cubicBezTo>
                          <a:pt x="295" y="329"/>
                          <a:pt x="295" y="329"/>
                          <a:pt x="295" y="329"/>
                        </a:cubicBezTo>
                        <a:cubicBezTo>
                          <a:pt x="296" y="328"/>
                          <a:pt x="296" y="328"/>
                          <a:pt x="296" y="328"/>
                        </a:cubicBezTo>
                        <a:cubicBezTo>
                          <a:pt x="296" y="329"/>
                          <a:pt x="296" y="329"/>
                          <a:pt x="296" y="329"/>
                        </a:cubicBezTo>
                        <a:cubicBezTo>
                          <a:pt x="296" y="331"/>
                          <a:pt x="296" y="331"/>
                          <a:pt x="296" y="331"/>
                        </a:cubicBezTo>
                        <a:cubicBezTo>
                          <a:pt x="298" y="332"/>
                          <a:pt x="298" y="332"/>
                          <a:pt x="298" y="332"/>
                        </a:cubicBezTo>
                        <a:cubicBezTo>
                          <a:pt x="296" y="335"/>
                          <a:pt x="296" y="335"/>
                          <a:pt x="296" y="335"/>
                        </a:cubicBezTo>
                        <a:cubicBezTo>
                          <a:pt x="295" y="336"/>
                          <a:pt x="295" y="336"/>
                          <a:pt x="295" y="336"/>
                        </a:cubicBezTo>
                        <a:cubicBezTo>
                          <a:pt x="295" y="337"/>
                          <a:pt x="295" y="337"/>
                          <a:pt x="295" y="337"/>
                        </a:cubicBezTo>
                        <a:cubicBezTo>
                          <a:pt x="296" y="338"/>
                          <a:pt x="296" y="338"/>
                          <a:pt x="296" y="338"/>
                        </a:cubicBezTo>
                        <a:cubicBezTo>
                          <a:pt x="298" y="338"/>
                          <a:pt x="298" y="338"/>
                          <a:pt x="298" y="338"/>
                        </a:cubicBezTo>
                        <a:cubicBezTo>
                          <a:pt x="299" y="337"/>
                          <a:pt x="299" y="337"/>
                          <a:pt x="299" y="337"/>
                        </a:cubicBezTo>
                        <a:cubicBezTo>
                          <a:pt x="299" y="336"/>
                          <a:pt x="299" y="336"/>
                          <a:pt x="299" y="336"/>
                        </a:cubicBezTo>
                        <a:cubicBezTo>
                          <a:pt x="300" y="337"/>
                          <a:pt x="300" y="337"/>
                          <a:pt x="300" y="337"/>
                        </a:cubicBezTo>
                        <a:cubicBezTo>
                          <a:pt x="303" y="338"/>
                          <a:pt x="303" y="338"/>
                          <a:pt x="303" y="338"/>
                        </a:cubicBezTo>
                        <a:cubicBezTo>
                          <a:pt x="305" y="338"/>
                          <a:pt x="305" y="338"/>
                          <a:pt x="305" y="338"/>
                        </a:cubicBezTo>
                        <a:cubicBezTo>
                          <a:pt x="305" y="338"/>
                          <a:pt x="305" y="338"/>
                          <a:pt x="305" y="338"/>
                        </a:cubicBezTo>
                        <a:cubicBezTo>
                          <a:pt x="306" y="339"/>
                          <a:pt x="306" y="339"/>
                          <a:pt x="306" y="339"/>
                        </a:cubicBezTo>
                        <a:cubicBezTo>
                          <a:pt x="308" y="341"/>
                          <a:pt x="308" y="341"/>
                          <a:pt x="308" y="341"/>
                        </a:cubicBezTo>
                        <a:cubicBezTo>
                          <a:pt x="309" y="339"/>
                          <a:pt x="309" y="339"/>
                          <a:pt x="309" y="339"/>
                        </a:cubicBezTo>
                        <a:cubicBezTo>
                          <a:pt x="309" y="335"/>
                          <a:pt x="309" y="335"/>
                          <a:pt x="309" y="335"/>
                        </a:cubicBezTo>
                        <a:cubicBezTo>
                          <a:pt x="314" y="338"/>
                          <a:pt x="314" y="338"/>
                          <a:pt x="314" y="338"/>
                        </a:cubicBezTo>
                        <a:cubicBezTo>
                          <a:pt x="316" y="341"/>
                          <a:pt x="316" y="341"/>
                          <a:pt x="316" y="341"/>
                        </a:cubicBezTo>
                        <a:cubicBezTo>
                          <a:pt x="318" y="342"/>
                          <a:pt x="318" y="342"/>
                          <a:pt x="318" y="342"/>
                        </a:cubicBezTo>
                        <a:cubicBezTo>
                          <a:pt x="318" y="344"/>
                          <a:pt x="318" y="344"/>
                          <a:pt x="318" y="344"/>
                        </a:cubicBezTo>
                        <a:cubicBezTo>
                          <a:pt x="321" y="349"/>
                          <a:pt x="321" y="349"/>
                          <a:pt x="321" y="349"/>
                        </a:cubicBezTo>
                        <a:cubicBezTo>
                          <a:pt x="322" y="348"/>
                          <a:pt x="322" y="348"/>
                          <a:pt x="322" y="348"/>
                        </a:cubicBezTo>
                        <a:cubicBezTo>
                          <a:pt x="325" y="349"/>
                          <a:pt x="325" y="349"/>
                          <a:pt x="325" y="349"/>
                        </a:cubicBezTo>
                        <a:cubicBezTo>
                          <a:pt x="326" y="351"/>
                          <a:pt x="326" y="351"/>
                          <a:pt x="326" y="351"/>
                        </a:cubicBezTo>
                        <a:cubicBezTo>
                          <a:pt x="328" y="357"/>
                          <a:pt x="328" y="357"/>
                          <a:pt x="328" y="357"/>
                        </a:cubicBezTo>
                        <a:cubicBezTo>
                          <a:pt x="329" y="365"/>
                          <a:pt x="329" y="365"/>
                          <a:pt x="329" y="365"/>
                        </a:cubicBezTo>
                        <a:cubicBezTo>
                          <a:pt x="329" y="368"/>
                          <a:pt x="329" y="368"/>
                          <a:pt x="329" y="368"/>
                        </a:cubicBezTo>
                        <a:cubicBezTo>
                          <a:pt x="329" y="369"/>
                          <a:pt x="329" y="369"/>
                          <a:pt x="329" y="369"/>
                        </a:cubicBezTo>
                        <a:cubicBezTo>
                          <a:pt x="328" y="369"/>
                          <a:pt x="328" y="369"/>
                          <a:pt x="328" y="369"/>
                        </a:cubicBezTo>
                        <a:cubicBezTo>
                          <a:pt x="329" y="371"/>
                          <a:pt x="329" y="371"/>
                          <a:pt x="329" y="371"/>
                        </a:cubicBezTo>
                        <a:cubicBezTo>
                          <a:pt x="331" y="372"/>
                          <a:pt x="331" y="372"/>
                          <a:pt x="331" y="372"/>
                        </a:cubicBezTo>
                        <a:cubicBezTo>
                          <a:pt x="329" y="372"/>
                          <a:pt x="329" y="372"/>
                          <a:pt x="329" y="372"/>
                        </a:cubicBezTo>
                        <a:cubicBezTo>
                          <a:pt x="328" y="372"/>
                          <a:pt x="328" y="372"/>
                          <a:pt x="328" y="372"/>
                        </a:cubicBezTo>
                        <a:cubicBezTo>
                          <a:pt x="326" y="374"/>
                          <a:pt x="326" y="374"/>
                          <a:pt x="326" y="374"/>
                        </a:cubicBezTo>
                        <a:cubicBezTo>
                          <a:pt x="326" y="375"/>
                          <a:pt x="326" y="375"/>
                          <a:pt x="326" y="375"/>
                        </a:cubicBezTo>
                        <a:cubicBezTo>
                          <a:pt x="326" y="377"/>
                          <a:pt x="326" y="377"/>
                          <a:pt x="326" y="377"/>
                        </a:cubicBezTo>
                        <a:cubicBezTo>
                          <a:pt x="325" y="377"/>
                          <a:pt x="325" y="377"/>
                          <a:pt x="325" y="377"/>
                        </a:cubicBezTo>
                        <a:cubicBezTo>
                          <a:pt x="324" y="379"/>
                          <a:pt x="324" y="379"/>
                          <a:pt x="324" y="379"/>
                        </a:cubicBezTo>
                        <a:cubicBezTo>
                          <a:pt x="324" y="381"/>
                          <a:pt x="324" y="381"/>
                          <a:pt x="324" y="381"/>
                        </a:cubicBezTo>
                        <a:cubicBezTo>
                          <a:pt x="322" y="381"/>
                          <a:pt x="322" y="381"/>
                          <a:pt x="322" y="381"/>
                        </a:cubicBezTo>
                        <a:cubicBezTo>
                          <a:pt x="321" y="384"/>
                          <a:pt x="321" y="384"/>
                          <a:pt x="321" y="384"/>
                        </a:cubicBezTo>
                        <a:cubicBezTo>
                          <a:pt x="322" y="387"/>
                          <a:pt x="322" y="387"/>
                          <a:pt x="322" y="387"/>
                        </a:cubicBezTo>
                        <a:cubicBezTo>
                          <a:pt x="319" y="387"/>
                          <a:pt x="319" y="387"/>
                          <a:pt x="319" y="387"/>
                        </a:cubicBezTo>
                        <a:cubicBezTo>
                          <a:pt x="319" y="390"/>
                          <a:pt x="319" y="390"/>
                          <a:pt x="319" y="390"/>
                        </a:cubicBezTo>
                        <a:cubicBezTo>
                          <a:pt x="321" y="391"/>
                          <a:pt x="321" y="391"/>
                          <a:pt x="321" y="391"/>
                        </a:cubicBezTo>
                        <a:cubicBezTo>
                          <a:pt x="322" y="392"/>
                          <a:pt x="322" y="392"/>
                          <a:pt x="322" y="392"/>
                        </a:cubicBezTo>
                        <a:cubicBezTo>
                          <a:pt x="322" y="394"/>
                          <a:pt x="322" y="394"/>
                          <a:pt x="322" y="394"/>
                        </a:cubicBezTo>
                        <a:cubicBezTo>
                          <a:pt x="322" y="397"/>
                          <a:pt x="322" y="397"/>
                          <a:pt x="322" y="397"/>
                        </a:cubicBezTo>
                        <a:cubicBezTo>
                          <a:pt x="322" y="398"/>
                          <a:pt x="322" y="398"/>
                          <a:pt x="322" y="398"/>
                        </a:cubicBezTo>
                        <a:cubicBezTo>
                          <a:pt x="322" y="400"/>
                          <a:pt x="322" y="400"/>
                          <a:pt x="322" y="400"/>
                        </a:cubicBezTo>
                        <a:cubicBezTo>
                          <a:pt x="325" y="398"/>
                          <a:pt x="325" y="398"/>
                          <a:pt x="325" y="398"/>
                        </a:cubicBezTo>
                        <a:cubicBezTo>
                          <a:pt x="328" y="397"/>
                          <a:pt x="328" y="397"/>
                          <a:pt x="328" y="397"/>
                        </a:cubicBezTo>
                        <a:cubicBezTo>
                          <a:pt x="329" y="397"/>
                          <a:pt x="329" y="397"/>
                          <a:pt x="329" y="397"/>
                        </a:cubicBezTo>
                        <a:cubicBezTo>
                          <a:pt x="332" y="397"/>
                          <a:pt x="332" y="397"/>
                          <a:pt x="332" y="397"/>
                        </a:cubicBezTo>
                        <a:cubicBezTo>
                          <a:pt x="334" y="397"/>
                          <a:pt x="334" y="397"/>
                          <a:pt x="334" y="397"/>
                        </a:cubicBezTo>
                        <a:cubicBezTo>
                          <a:pt x="336" y="395"/>
                          <a:pt x="336" y="395"/>
                          <a:pt x="336" y="395"/>
                        </a:cubicBezTo>
                        <a:cubicBezTo>
                          <a:pt x="335" y="398"/>
                          <a:pt x="335" y="398"/>
                          <a:pt x="335" y="398"/>
                        </a:cubicBezTo>
                        <a:cubicBezTo>
                          <a:pt x="335" y="400"/>
                          <a:pt x="335" y="400"/>
                          <a:pt x="335" y="400"/>
                        </a:cubicBezTo>
                        <a:cubicBezTo>
                          <a:pt x="336" y="402"/>
                          <a:pt x="336" y="402"/>
                          <a:pt x="336" y="402"/>
                        </a:cubicBezTo>
                        <a:cubicBezTo>
                          <a:pt x="336" y="404"/>
                          <a:pt x="336" y="404"/>
                          <a:pt x="336" y="404"/>
                        </a:cubicBezTo>
                        <a:cubicBezTo>
                          <a:pt x="338" y="405"/>
                          <a:pt x="338" y="405"/>
                          <a:pt x="338" y="405"/>
                        </a:cubicBezTo>
                        <a:cubicBezTo>
                          <a:pt x="339" y="408"/>
                          <a:pt x="339" y="408"/>
                          <a:pt x="339" y="408"/>
                        </a:cubicBezTo>
                        <a:cubicBezTo>
                          <a:pt x="339" y="410"/>
                          <a:pt x="339" y="410"/>
                          <a:pt x="339" y="410"/>
                        </a:cubicBezTo>
                        <a:cubicBezTo>
                          <a:pt x="342" y="410"/>
                          <a:pt x="342" y="410"/>
                          <a:pt x="342" y="410"/>
                        </a:cubicBezTo>
                        <a:cubicBezTo>
                          <a:pt x="345" y="411"/>
                          <a:pt x="345" y="411"/>
                          <a:pt x="345" y="411"/>
                        </a:cubicBezTo>
                        <a:cubicBezTo>
                          <a:pt x="346" y="412"/>
                          <a:pt x="346" y="412"/>
                          <a:pt x="346" y="412"/>
                        </a:cubicBezTo>
                        <a:cubicBezTo>
                          <a:pt x="345" y="414"/>
                          <a:pt x="345" y="414"/>
                          <a:pt x="345" y="414"/>
                        </a:cubicBezTo>
                        <a:cubicBezTo>
                          <a:pt x="345" y="415"/>
                          <a:pt x="345" y="415"/>
                          <a:pt x="345" y="415"/>
                        </a:cubicBezTo>
                        <a:cubicBezTo>
                          <a:pt x="345" y="418"/>
                          <a:pt x="345" y="418"/>
                          <a:pt x="345" y="418"/>
                        </a:cubicBezTo>
                        <a:cubicBezTo>
                          <a:pt x="344" y="422"/>
                          <a:pt x="344" y="422"/>
                          <a:pt x="344" y="422"/>
                        </a:cubicBezTo>
                        <a:cubicBezTo>
                          <a:pt x="344" y="424"/>
                          <a:pt x="344" y="424"/>
                          <a:pt x="344" y="424"/>
                        </a:cubicBezTo>
                        <a:cubicBezTo>
                          <a:pt x="345" y="424"/>
                          <a:pt x="345" y="424"/>
                          <a:pt x="345" y="424"/>
                        </a:cubicBezTo>
                        <a:cubicBezTo>
                          <a:pt x="349" y="424"/>
                          <a:pt x="349" y="424"/>
                          <a:pt x="349" y="424"/>
                        </a:cubicBezTo>
                        <a:cubicBezTo>
                          <a:pt x="354" y="424"/>
                          <a:pt x="354" y="424"/>
                          <a:pt x="354" y="424"/>
                        </a:cubicBezTo>
                        <a:cubicBezTo>
                          <a:pt x="354" y="425"/>
                          <a:pt x="354" y="425"/>
                          <a:pt x="354" y="425"/>
                        </a:cubicBezTo>
                        <a:cubicBezTo>
                          <a:pt x="354" y="427"/>
                          <a:pt x="354" y="427"/>
                          <a:pt x="354" y="427"/>
                        </a:cubicBezTo>
                        <a:cubicBezTo>
                          <a:pt x="354" y="428"/>
                          <a:pt x="354" y="428"/>
                          <a:pt x="354" y="428"/>
                        </a:cubicBezTo>
                        <a:cubicBezTo>
                          <a:pt x="355" y="429"/>
                          <a:pt x="355" y="429"/>
                          <a:pt x="355" y="429"/>
                        </a:cubicBezTo>
                        <a:cubicBezTo>
                          <a:pt x="357" y="430"/>
                          <a:pt x="357" y="430"/>
                          <a:pt x="357" y="430"/>
                        </a:cubicBezTo>
                        <a:cubicBezTo>
                          <a:pt x="357" y="431"/>
                          <a:pt x="357" y="431"/>
                          <a:pt x="357" y="431"/>
                        </a:cubicBezTo>
                        <a:cubicBezTo>
                          <a:pt x="357" y="433"/>
                          <a:pt x="357" y="433"/>
                          <a:pt x="357" y="433"/>
                        </a:cubicBezTo>
                        <a:cubicBezTo>
                          <a:pt x="358" y="433"/>
                          <a:pt x="358" y="433"/>
                          <a:pt x="358" y="433"/>
                        </a:cubicBezTo>
                        <a:cubicBezTo>
                          <a:pt x="359" y="433"/>
                          <a:pt x="359" y="433"/>
                          <a:pt x="359" y="433"/>
                        </a:cubicBezTo>
                        <a:cubicBezTo>
                          <a:pt x="362" y="433"/>
                          <a:pt x="362" y="433"/>
                          <a:pt x="362" y="433"/>
                        </a:cubicBezTo>
                        <a:cubicBezTo>
                          <a:pt x="364" y="431"/>
                          <a:pt x="364" y="431"/>
                          <a:pt x="364" y="431"/>
                        </a:cubicBezTo>
                        <a:cubicBezTo>
                          <a:pt x="368" y="428"/>
                          <a:pt x="368" y="428"/>
                          <a:pt x="368" y="428"/>
                        </a:cubicBezTo>
                        <a:cubicBezTo>
                          <a:pt x="369" y="434"/>
                          <a:pt x="369" y="434"/>
                          <a:pt x="369" y="434"/>
                        </a:cubicBezTo>
                        <a:cubicBezTo>
                          <a:pt x="371" y="435"/>
                          <a:pt x="371" y="435"/>
                          <a:pt x="371" y="435"/>
                        </a:cubicBezTo>
                        <a:cubicBezTo>
                          <a:pt x="372" y="435"/>
                          <a:pt x="372" y="435"/>
                          <a:pt x="372" y="435"/>
                        </a:cubicBezTo>
                        <a:cubicBezTo>
                          <a:pt x="375" y="437"/>
                          <a:pt x="375" y="437"/>
                          <a:pt x="375" y="437"/>
                        </a:cubicBezTo>
                        <a:cubicBezTo>
                          <a:pt x="377" y="437"/>
                          <a:pt x="377" y="437"/>
                          <a:pt x="377" y="437"/>
                        </a:cubicBezTo>
                        <a:cubicBezTo>
                          <a:pt x="377" y="434"/>
                          <a:pt x="377" y="434"/>
                          <a:pt x="377" y="434"/>
                        </a:cubicBezTo>
                        <a:cubicBezTo>
                          <a:pt x="375" y="433"/>
                          <a:pt x="375" y="433"/>
                          <a:pt x="375" y="433"/>
                        </a:cubicBezTo>
                        <a:cubicBezTo>
                          <a:pt x="377" y="431"/>
                          <a:pt x="377" y="431"/>
                          <a:pt x="377" y="431"/>
                        </a:cubicBezTo>
                        <a:cubicBezTo>
                          <a:pt x="375" y="430"/>
                          <a:pt x="375" y="430"/>
                          <a:pt x="375" y="430"/>
                        </a:cubicBezTo>
                        <a:cubicBezTo>
                          <a:pt x="372" y="425"/>
                          <a:pt x="372" y="425"/>
                          <a:pt x="372" y="425"/>
                        </a:cubicBezTo>
                        <a:cubicBezTo>
                          <a:pt x="372" y="421"/>
                          <a:pt x="372" y="421"/>
                          <a:pt x="372" y="421"/>
                        </a:cubicBezTo>
                        <a:cubicBezTo>
                          <a:pt x="372" y="420"/>
                          <a:pt x="372" y="420"/>
                          <a:pt x="372" y="420"/>
                        </a:cubicBezTo>
                        <a:cubicBezTo>
                          <a:pt x="374" y="418"/>
                          <a:pt x="374" y="418"/>
                          <a:pt x="374" y="418"/>
                        </a:cubicBezTo>
                        <a:cubicBezTo>
                          <a:pt x="374" y="420"/>
                          <a:pt x="374" y="420"/>
                          <a:pt x="374" y="420"/>
                        </a:cubicBezTo>
                        <a:cubicBezTo>
                          <a:pt x="375" y="420"/>
                          <a:pt x="375" y="420"/>
                          <a:pt x="375" y="420"/>
                        </a:cubicBezTo>
                        <a:cubicBezTo>
                          <a:pt x="377" y="420"/>
                          <a:pt x="377" y="420"/>
                          <a:pt x="377" y="420"/>
                        </a:cubicBezTo>
                        <a:cubicBezTo>
                          <a:pt x="378" y="420"/>
                          <a:pt x="378" y="420"/>
                          <a:pt x="378" y="420"/>
                        </a:cubicBezTo>
                        <a:cubicBezTo>
                          <a:pt x="379" y="420"/>
                          <a:pt x="379" y="420"/>
                          <a:pt x="379" y="420"/>
                        </a:cubicBezTo>
                        <a:cubicBezTo>
                          <a:pt x="381" y="415"/>
                          <a:pt x="381" y="415"/>
                          <a:pt x="381" y="415"/>
                        </a:cubicBezTo>
                        <a:cubicBezTo>
                          <a:pt x="382" y="415"/>
                          <a:pt x="382" y="415"/>
                          <a:pt x="382" y="415"/>
                        </a:cubicBezTo>
                        <a:cubicBezTo>
                          <a:pt x="384" y="415"/>
                          <a:pt x="384" y="415"/>
                          <a:pt x="384" y="415"/>
                        </a:cubicBezTo>
                        <a:cubicBezTo>
                          <a:pt x="385" y="415"/>
                          <a:pt x="385" y="415"/>
                          <a:pt x="385" y="415"/>
                        </a:cubicBezTo>
                        <a:cubicBezTo>
                          <a:pt x="387" y="418"/>
                          <a:pt x="387" y="418"/>
                          <a:pt x="387" y="418"/>
                        </a:cubicBezTo>
                        <a:cubicBezTo>
                          <a:pt x="388" y="418"/>
                          <a:pt x="388" y="418"/>
                          <a:pt x="388" y="418"/>
                        </a:cubicBezTo>
                        <a:cubicBezTo>
                          <a:pt x="389" y="417"/>
                          <a:pt x="389" y="417"/>
                          <a:pt x="389" y="417"/>
                        </a:cubicBezTo>
                        <a:cubicBezTo>
                          <a:pt x="391" y="416"/>
                          <a:pt x="391" y="416"/>
                          <a:pt x="391" y="416"/>
                        </a:cubicBezTo>
                        <a:cubicBezTo>
                          <a:pt x="392" y="415"/>
                          <a:pt x="392" y="415"/>
                          <a:pt x="392" y="415"/>
                        </a:cubicBezTo>
                        <a:cubicBezTo>
                          <a:pt x="394" y="417"/>
                          <a:pt x="394" y="417"/>
                          <a:pt x="394" y="417"/>
                        </a:cubicBezTo>
                        <a:cubicBezTo>
                          <a:pt x="395" y="415"/>
                          <a:pt x="395" y="415"/>
                          <a:pt x="395" y="415"/>
                        </a:cubicBezTo>
                        <a:cubicBezTo>
                          <a:pt x="397" y="415"/>
                          <a:pt x="397" y="415"/>
                          <a:pt x="397" y="415"/>
                        </a:cubicBezTo>
                        <a:cubicBezTo>
                          <a:pt x="400" y="418"/>
                          <a:pt x="400" y="418"/>
                          <a:pt x="400" y="418"/>
                        </a:cubicBezTo>
                        <a:cubicBezTo>
                          <a:pt x="400" y="417"/>
                          <a:pt x="400" y="417"/>
                          <a:pt x="400" y="417"/>
                        </a:cubicBezTo>
                        <a:cubicBezTo>
                          <a:pt x="401" y="414"/>
                          <a:pt x="401" y="414"/>
                          <a:pt x="401" y="414"/>
                        </a:cubicBezTo>
                        <a:cubicBezTo>
                          <a:pt x="402" y="414"/>
                          <a:pt x="402" y="414"/>
                          <a:pt x="402" y="414"/>
                        </a:cubicBezTo>
                        <a:cubicBezTo>
                          <a:pt x="402" y="415"/>
                          <a:pt x="402" y="415"/>
                          <a:pt x="402" y="415"/>
                        </a:cubicBezTo>
                        <a:cubicBezTo>
                          <a:pt x="405" y="415"/>
                          <a:pt x="405" y="415"/>
                          <a:pt x="405" y="415"/>
                        </a:cubicBezTo>
                        <a:cubicBezTo>
                          <a:pt x="408" y="412"/>
                          <a:pt x="408" y="412"/>
                          <a:pt x="408" y="412"/>
                        </a:cubicBezTo>
                        <a:cubicBezTo>
                          <a:pt x="410" y="411"/>
                          <a:pt x="410" y="411"/>
                          <a:pt x="410" y="411"/>
                        </a:cubicBezTo>
                        <a:cubicBezTo>
                          <a:pt x="410" y="410"/>
                          <a:pt x="410" y="410"/>
                          <a:pt x="410" y="410"/>
                        </a:cubicBezTo>
                        <a:cubicBezTo>
                          <a:pt x="411" y="408"/>
                          <a:pt x="411" y="408"/>
                          <a:pt x="411" y="408"/>
                        </a:cubicBezTo>
                        <a:cubicBezTo>
                          <a:pt x="414" y="407"/>
                          <a:pt x="414" y="407"/>
                          <a:pt x="414" y="407"/>
                        </a:cubicBezTo>
                        <a:cubicBezTo>
                          <a:pt x="417" y="410"/>
                          <a:pt x="417" y="410"/>
                          <a:pt x="417" y="410"/>
                        </a:cubicBezTo>
                        <a:cubicBezTo>
                          <a:pt x="420" y="412"/>
                          <a:pt x="420" y="412"/>
                          <a:pt x="420" y="412"/>
                        </a:cubicBezTo>
                        <a:cubicBezTo>
                          <a:pt x="422" y="412"/>
                          <a:pt x="422" y="412"/>
                          <a:pt x="422" y="412"/>
                        </a:cubicBezTo>
                        <a:cubicBezTo>
                          <a:pt x="424" y="412"/>
                          <a:pt x="424" y="412"/>
                          <a:pt x="424" y="412"/>
                        </a:cubicBezTo>
                        <a:cubicBezTo>
                          <a:pt x="425" y="412"/>
                          <a:pt x="425" y="412"/>
                          <a:pt x="425" y="412"/>
                        </a:cubicBezTo>
                        <a:cubicBezTo>
                          <a:pt x="428" y="412"/>
                          <a:pt x="428" y="412"/>
                          <a:pt x="428" y="412"/>
                        </a:cubicBezTo>
                        <a:cubicBezTo>
                          <a:pt x="430" y="412"/>
                          <a:pt x="430" y="412"/>
                          <a:pt x="430" y="412"/>
                        </a:cubicBezTo>
                        <a:cubicBezTo>
                          <a:pt x="431" y="415"/>
                          <a:pt x="431" y="415"/>
                          <a:pt x="431" y="415"/>
                        </a:cubicBezTo>
                        <a:cubicBezTo>
                          <a:pt x="431" y="417"/>
                          <a:pt x="431" y="417"/>
                          <a:pt x="431" y="417"/>
                        </a:cubicBezTo>
                        <a:cubicBezTo>
                          <a:pt x="430" y="417"/>
                          <a:pt x="430" y="417"/>
                          <a:pt x="430" y="417"/>
                        </a:cubicBezTo>
                        <a:cubicBezTo>
                          <a:pt x="431" y="421"/>
                          <a:pt x="431" y="421"/>
                          <a:pt x="431" y="421"/>
                        </a:cubicBezTo>
                        <a:cubicBezTo>
                          <a:pt x="432" y="425"/>
                          <a:pt x="432" y="425"/>
                          <a:pt x="432" y="425"/>
                        </a:cubicBezTo>
                        <a:cubicBezTo>
                          <a:pt x="435" y="425"/>
                          <a:pt x="435" y="425"/>
                          <a:pt x="435" y="425"/>
                        </a:cubicBezTo>
                        <a:cubicBezTo>
                          <a:pt x="437" y="427"/>
                          <a:pt x="437" y="427"/>
                          <a:pt x="437" y="427"/>
                        </a:cubicBezTo>
                        <a:cubicBezTo>
                          <a:pt x="437" y="428"/>
                          <a:pt x="437" y="428"/>
                          <a:pt x="437" y="428"/>
                        </a:cubicBezTo>
                        <a:cubicBezTo>
                          <a:pt x="440" y="430"/>
                          <a:pt x="440" y="430"/>
                          <a:pt x="440" y="430"/>
                        </a:cubicBezTo>
                        <a:cubicBezTo>
                          <a:pt x="441" y="431"/>
                          <a:pt x="441" y="431"/>
                          <a:pt x="441" y="431"/>
                        </a:cubicBezTo>
                        <a:cubicBezTo>
                          <a:pt x="443" y="430"/>
                          <a:pt x="443" y="430"/>
                          <a:pt x="443" y="430"/>
                        </a:cubicBezTo>
                        <a:cubicBezTo>
                          <a:pt x="443" y="431"/>
                          <a:pt x="443" y="431"/>
                          <a:pt x="443" y="431"/>
                        </a:cubicBezTo>
                        <a:cubicBezTo>
                          <a:pt x="444" y="431"/>
                          <a:pt x="444" y="431"/>
                          <a:pt x="444" y="431"/>
                        </a:cubicBezTo>
                        <a:cubicBezTo>
                          <a:pt x="445" y="430"/>
                          <a:pt x="445" y="430"/>
                          <a:pt x="445" y="430"/>
                        </a:cubicBezTo>
                        <a:cubicBezTo>
                          <a:pt x="448" y="430"/>
                          <a:pt x="448" y="430"/>
                          <a:pt x="448" y="430"/>
                        </a:cubicBezTo>
                        <a:cubicBezTo>
                          <a:pt x="450" y="431"/>
                          <a:pt x="450" y="431"/>
                          <a:pt x="450" y="431"/>
                        </a:cubicBezTo>
                        <a:cubicBezTo>
                          <a:pt x="451" y="433"/>
                          <a:pt x="451" y="433"/>
                          <a:pt x="451" y="433"/>
                        </a:cubicBezTo>
                        <a:cubicBezTo>
                          <a:pt x="453" y="431"/>
                          <a:pt x="453" y="431"/>
                          <a:pt x="453" y="431"/>
                        </a:cubicBezTo>
                        <a:cubicBezTo>
                          <a:pt x="453" y="430"/>
                          <a:pt x="453" y="430"/>
                          <a:pt x="453" y="430"/>
                        </a:cubicBezTo>
                        <a:cubicBezTo>
                          <a:pt x="454" y="430"/>
                          <a:pt x="454" y="430"/>
                          <a:pt x="454" y="430"/>
                        </a:cubicBezTo>
                        <a:cubicBezTo>
                          <a:pt x="455" y="431"/>
                          <a:pt x="455" y="431"/>
                          <a:pt x="455" y="431"/>
                        </a:cubicBezTo>
                        <a:cubicBezTo>
                          <a:pt x="455" y="430"/>
                          <a:pt x="455" y="430"/>
                          <a:pt x="455" y="430"/>
                        </a:cubicBezTo>
                        <a:cubicBezTo>
                          <a:pt x="455" y="428"/>
                          <a:pt x="455" y="428"/>
                          <a:pt x="455" y="428"/>
                        </a:cubicBezTo>
                        <a:cubicBezTo>
                          <a:pt x="454" y="427"/>
                          <a:pt x="454" y="427"/>
                          <a:pt x="454" y="427"/>
                        </a:cubicBezTo>
                        <a:cubicBezTo>
                          <a:pt x="455" y="425"/>
                          <a:pt x="455" y="425"/>
                          <a:pt x="455" y="425"/>
                        </a:cubicBezTo>
                        <a:cubicBezTo>
                          <a:pt x="455" y="427"/>
                          <a:pt x="455" y="427"/>
                          <a:pt x="455" y="427"/>
                        </a:cubicBezTo>
                        <a:cubicBezTo>
                          <a:pt x="455" y="428"/>
                          <a:pt x="455" y="428"/>
                          <a:pt x="455" y="428"/>
                        </a:cubicBezTo>
                        <a:cubicBezTo>
                          <a:pt x="457" y="428"/>
                          <a:pt x="457" y="428"/>
                          <a:pt x="457" y="428"/>
                        </a:cubicBezTo>
                        <a:cubicBezTo>
                          <a:pt x="458" y="430"/>
                          <a:pt x="458" y="430"/>
                          <a:pt x="458" y="430"/>
                        </a:cubicBezTo>
                        <a:cubicBezTo>
                          <a:pt x="458" y="428"/>
                          <a:pt x="458" y="428"/>
                          <a:pt x="458" y="428"/>
                        </a:cubicBezTo>
                        <a:cubicBezTo>
                          <a:pt x="460" y="428"/>
                          <a:pt x="460" y="428"/>
                          <a:pt x="460" y="428"/>
                        </a:cubicBezTo>
                        <a:cubicBezTo>
                          <a:pt x="458" y="430"/>
                          <a:pt x="458" y="430"/>
                          <a:pt x="458" y="430"/>
                        </a:cubicBezTo>
                        <a:cubicBezTo>
                          <a:pt x="460" y="430"/>
                          <a:pt x="460" y="430"/>
                          <a:pt x="460" y="430"/>
                        </a:cubicBezTo>
                        <a:cubicBezTo>
                          <a:pt x="461" y="430"/>
                          <a:pt x="461" y="430"/>
                          <a:pt x="461" y="430"/>
                        </a:cubicBezTo>
                        <a:cubicBezTo>
                          <a:pt x="463" y="433"/>
                          <a:pt x="463" y="433"/>
                          <a:pt x="463" y="433"/>
                        </a:cubicBezTo>
                        <a:cubicBezTo>
                          <a:pt x="463" y="434"/>
                          <a:pt x="463" y="434"/>
                          <a:pt x="463" y="434"/>
                        </a:cubicBezTo>
                        <a:cubicBezTo>
                          <a:pt x="464" y="433"/>
                          <a:pt x="464" y="433"/>
                          <a:pt x="464" y="433"/>
                        </a:cubicBezTo>
                        <a:cubicBezTo>
                          <a:pt x="465" y="433"/>
                          <a:pt x="465" y="433"/>
                          <a:pt x="465" y="433"/>
                        </a:cubicBezTo>
                        <a:cubicBezTo>
                          <a:pt x="467" y="431"/>
                          <a:pt x="467" y="431"/>
                          <a:pt x="467" y="431"/>
                        </a:cubicBezTo>
                        <a:cubicBezTo>
                          <a:pt x="467" y="430"/>
                          <a:pt x="467" y="430"/>
                          <a:pt x="467" y="430"/>
                        </a:cubicBezTo>
                        <a:cubicBezTo>
                          <a:pt x="467" y="428"/>
                          <a:pt x="467" y="428"/>
                          <a:pt x="467" y="428"/>
                        </a:cubicBezTo>
                        <a:cubicBezTo>
                          <a:pt x="468" y="431"/>
                          <a:pt x="468" y="431"/>
                          <a:pt x="468" y="431"/>
                        </a:cubicBezTo>
                        <a:cubicBezTo>
                          <a:pt x="468" y="433"/>
                          <a:pt x="468" y="433"/>
                          <a:pt x="468" y="433"/>
                        </a:cubicBezTo>
                        <a:cubicBezTo>
                          <a:pt x="470" y="433"/>
                          <a:pt x="470" y="433"/>
                          <a:pt x="470" y="433"/>
                        </a:cubicBezTo>
                        <a:cubicBezTo>
                          <a:pt x="470" y="431"/>
                          <a:pt x="470" y="431"/>
                          <a:pt x="470" y="431"/>
                        </a:cubicBezTo>
                        <a:cubicBezTo>
                          <a:pt x="471" y="433"/>
                          <a:pt x="471" y="433"/>
                          <a:pt x="471" y="433"/>
                        </a:cubicBezTo>
                        <a:cubicBezTo>
                          <a:pt x="473" y="433"/>
                          <a:pt x="473" y="433"/>
                          <a:pt x="473" y="433"/>
                        </a:cubicBezTo>
                        <a:cubicBezTo>
                          <a:pt x="471" y="434"/>
                          <a:pt x="471" y="434"/>
                          <a:pt x="471" y="434"/>
                        </a:cubicBezTo>
                        <a:cubicBezTo>
                          <a:pt x="471" y="435"/>
                          <a:pt x="471" y="435"/>
                          <a:pt x="471" y="435"/>
                        </a:cubicBezTo>
                        <a:cubicBezTo>
                          <a:pt x="470" y="437"/>
                          <a:pt x="470" y="437"/>
                          <a:pt x="470" y="437"/>
                        </a:cubicBezTo>
                        <a:cubicBezTo>
                          <a:pt x="470" y="438"/>
                          <a:pt x="470" y="438"/>
                          <a:pt x="470" y="438"/>
                        </a:cubicBezTo>
                        <a:cubicBezTo>
                          <a:pt x="471" y="441"/>
                          <a:pt x="471" y="441"/>
                          <a:pt x="471" y="441"/>
                        </a:cubicBezTo>
                        <a:cubicBezTo>
                          <a:pt x="471" y="443"/>
                          <a:pt x="471" y="443"/>
                          <a:pt x="471" y="443"/>
                        </a:cubicBezTo>
                        <a:cubicBezTo>
                          <a:pt x="473" y="443"/>
                          <a:pt x="473" y="443"/>
                          <a:pt x="473" y="443"/>
                        </a:cubicBezTo>
                        <a:cubicBezTo>
                          <a:pt x="473" y="444"/>
                          <a:pt x="473" y="444"/>
                          <a:pt x="473" y="444"/>
                        </a:cubicBezTo>
                        <a:cubicBezTo>
                          <a:pt x="473" y="445"/>
                          <a:pt x="473" y="445"/>
                          <a:pt x="473" y="445"/>
                        </a:cubicBezTo>
                        <a:cubicBezTo>
                          <a:pt x="475" y="447"/>
                          <a:pt x="475" y="447"/>
                          <a:pt x="475" y="447"/>
                        </a:cubicBezTo>
                        <a:cubicBezTo>
                          <a:pt x="474" y="447"/>
                          <a:pt x="474" y="447"/>
                          <a:pt x="474" y="447"/>
                        </a:cubicBezTo>
                        <a:cubicBezTo>
                          <a:pt x="474" y="448"/>
                          <a:pt x="474" y="448"/>
                          <a:pt x="474" y="448"/>
                        </a:cubicBezTo>
                        <a:cubicBezTo>
                          <a:pt x="478" y="448"/>
                          <a:pt x="478" y="448"/>
                          <a:pt x="478" y="448"/>
                        </a:cubicBezTo>
                        <a:cubicBezTo>
                          <a:pt x="480" y="448"/>
                          <a:pt x="480" y="448"/>
                          <a:pt x="480" y="448"/>
                        </a:cubicBezTo>
                        <a:cubicBezTo>
                          <a:pt x="481" y="447"/>
                          <a:pt x="481" y="447"/>
                          <a:pt x="481" y="447"/>
                        </a:cubicBezTo>
                        <a:cubicBezTo>
                          <a:pt x="480" y="444"/>
                          <a:pt x="480" y="444"/>
                          <a:pt x="480" y="444"/>
                        </a:cubicBezTo>
                        <a:cubicBezTo>
                          <a:pt x="478" y="441"/>
                          <a:pt x="478" y="441"/>
                          <a:pt x="478" y="441"/>
                        </a:cubicBezTo>
                        <a:cubicBezTo>
                          <a:pt x="477" y="441"/>
                          <a:pt x="477" y="441"/>
                          <a:pt x="477" y="441"/>
                        </a:cubicBezTo>
                        <a:cubicBezTo>
                          <a:pt x="475" y="440"/>
                          <a:pt x="475" y="440"/>
                          <a:pt x="475" y="440"/>
                        </a:cubicBezTo>
                        <a:cubicBezTo>
                          <a:pt x="477" y="438"/>
                          <a:pt x="477" y="438"/>
                          <a:pt x="477" y="438"/>
                        </a:cubicBezTo>
                        <a:cubicBezTo>
                          <a:pt x="478" y="437"/>
                          <a:pt x="478" y="437"/>
                          <a:pt x="478" y="437"/>
                        </a:cubicBezTo>
                        <a:cubicBezTo>
                          <a:pt x="478" y="435"/>
                          <a:pt x="478" y="435"/>
                          <a:pt x="478" y="435"/>
                        </a:cubicBezTo>
                        <a:cubicBezTo>
                          <a:pt x="480" y="435"/>
                          <a:pt x="480" y="435"/>
                          <a:pt x="480" y="435"/>
                        </a:cubicBezTo>
                        <a:cubicBezTo>
                          <a:pt x="481" y="435"/>
                          <a:pt x="481" y="435"/>
                          <a:pt x="481" y="435"/>
                        </a:cubicBezTo>
                        <a:cubicBezTo>
                          <a:pt x="481" y="434"/>
                          <a:pt x="481" y="434"/>
                          <a:pt x="481" y="434"/>
                        </a:cubicBezTo>
                        <a:cubicBezTo>
                          <a:pt x="483" y="433"/>
                          <a:pt x="483" y="433"/>
                          <a:pt x="483" y="433"/>
                        </a:cubicBezTo>
                        <a:cubicBezTo>
                          <a:pt x="486" y="433"/>
                          <a:pt x="486" y="433"/>
                          <a:pt x="486" y="433"/>
                        </a:cubicBezTo>
                        <a:cubicBezTo>
                          <a:pt x="487" y="433"/>
                          <a:pt x="487" y="433"/>
                          <a:pt x="487" y="433"/>
                        </a:cubicBezTo>
                        <a:cubicBezTo>
                          <a:pt x="488" y="433"/>
                          <a:pt x="488" y="433"/>
                          <a:pt x="488" y="433"/>
                        </a:cubicBezTo>
                        <a:cubicBezTo>
                          <a:pt x="490" y="431"/>
                          <a:pt x="490" y="431"/>
                          <a:pt x="490" y="431"/>
                        </a:cubicBezTo>
                        <a:cubicBezTo>
                          <a:pt x="491" y="431"/>
                          <a:pt x="491" y="431"/>
                          <a:pt x="491" y="431"/>
                        </a:cubicBezTo>
                        <a:cubicBezTo>
                          <a:pt x="493" y="431"/>
                          <a:pt x="493" y="431"/>
                          <a:pt x="493" y="431"/>
                        </a:cubicBezTo>
                        <a:cubicBezTo>
                          <a:pt x="493" y="430"/>
                          <a:pt x="493" y="430"/>
                          <a:pt x="493" y="430"/>
                        </a:cubicBezTo>
                        <a:cubicBezTo>
                          <a:pt x="493" y="428"/>
                          <a:pt x="493" y="428"/>
                          <a:pt x="493" y="428"/>
                        </a:cubicBezTo>
                        <a:cubicBezTo>
                          <a:pt x="494" y="428"/>
                          <a:pt x="494" y="428"/>
                          <a:pt x="494" y="428"/>
                        </a:cubicBezTo>
                        <a:cubicBezTo>
                          <a:pt x="496" y="428"/>
                          <a:pt x="496" y="428"/>
                          <a:pt x="496" y="428"/>
                        </a:cubicBezTo>
                        <a:cubicBezTo>
                          <a:pt x="494" y="427"/>
                          <a:pt x="494" y="427"/>
                          <a:pt x="494" y="427"/>
                        </a:cubicBezTo>
                        <a:cubicBezTo>
                          <a:pt x="497" y="428"/>
                          <a:pt x="497" y="428"/>
                          <a:pt x="497" y="428"/>
                        </a:cubicBezTo>
                        <a:cubicBezTo>
                          <a:pt x="498" y="430"/>
                          <a:pt x="498" y="430"/>
                          <a:pt x="498" y="430"/>
                        </a:cubicBezTo>
                        <a:cubicBezTo>
                          <a:pt x="500" y="428"/>
                          <a:pt x="500" y="428"/>
                          <a:pt x="500" y="428"/>
                        </a:cubicBezTo>
                        <a:cubicBezTo>
                          <a:pt x="500" y="425"/>
                          <a:pt x="500" y="425"/>
                          <a:pt x="500" y="425"/>
                        </a:cubicBezTo>
                        <a:cubicBezTo>
                          <a:pt x="501" y="425"/>
                          <a:pt x="501" y="425"/>
                          <a:pt x="501" y="425"/>
                        </a:cubicBezTo>
                        <a:cubicBezTo>
                          <a:pt x="501" y="427"/>
                          <a:pt x="501" y="427"/>
                          <a:pt x="501" y="427"/>
                        </a:cubicBezTo>
                        <a:cubicBezTo>
                          <a:pt x="501" y="428"/>
                          <a:pt x="501" y="428"/>
                          <a:pt x="501" y="428"/>
                        </a:cubicBezTo>
                        <a:cubicBezTo>
                          <a:pt x="503" y="428"/>
                          <a:pt x="503" y="428"/>
                          <a:pt x="503" y="428"/>
                        </a:cubicBezTo>
                        <a:cubicBezTo>
                          <a:pt x="504" y="427"/>
                          <a:pt x="504" y="427"/>
                          <a:pt x="504" y="427"/>
                        </a:cubicBezTo>
                        <a:cubicBezTo>
                          <a:pt x="506" y="425"/>
                          <a:pt x="506" y="425"/>
                          <a:pt x="506" y="425"/>
                        </a:cubicBezTo>
                        <a:cubicBezTo>
                          <a:pt x="507" y="427"/>
                          <a:pt x="507" y="427"/>
                          <a:pt x="507" y="427"/>
                        </a:cubicBezTo>
                        <a:cubicBezTo>
                          <a:pt x="507" y="424"/>
                          <a:pt x="507" y="424"/>
                          <a:pt x="507" y="424"/>
                        </a:cubicBezTo>
                        <a:cubicBezTo>
                          <a:pt x="508" y="422"/>
                          <a:pt x="508" y="422"/>
                          <a:pt x="508" y="422"/>
                        </a:cubicBezTo>
                        <a:cubicBezTo>
                          <a:pt x="510" y="424"/>
                          <a:pt x="510" y="424"/>
                          <a:pt x="510" y="424"/>
                        </a:cubicBezTo>
                        <a:cubicBezTo>
                          <a:pt x="511" y="422"/>
                          <a:pt x="511" y="422"/>
                          <a:pt x="511" y="422"/>
                        </a:cubicBezTo>
                        <a:cubicBezTo>
                          <a:pt x="513" y="422"/>
                          <a:pt x="513" y="422"/>
                          <a:pt x="513" y="422"/>
                        </a:cubicBezTo>
                        <a:cubicBezTo>
                          <a:pt x="514" y="420"/>
                          <a:pt x="514" y="420"/>
                          <a:pt x="514" y="420"/>
                        </a:cubicBezTo>
                        <a:cubicBezTo>
                          <a:pt x="513" y="418"/>
                          <a:pt x="513" y="418"/>
                          <a:pt x="513" y="418"/>
                        </a:cubicBezTo>
                        <a:cubicBezTo>
                          <a:pt x="510" y="415"/>
                          <a:pt x="510" y="415"/>
                          <a:pt x="510" y="415"/>
                        </a:cubicBezTo>
                        <a:cubicBezTo>
                          <a:pt x="511" y="415"/>
                          <a:pt x="511" y="415"/>
                          <a:pt x="511" y="415"/>
                        </a:cubicBezTo>
                        <a:cubicBezTo>
                          <a:pt x="510" y="414"/>
                          <a:pt x="510" y="414"/>
                          <a:pt x="510" y="414"/>
                        </a:cubicBezTo>
                        <a:cubicBezTo>
                          <a:pt x="507" y="412"/>
                          <a:pt x="507" y="412"/>
                          <a:pt x="507" y="412"/>
                        </a:cubicBezTo>
                        <a:cubicBezTo>
                          <a:pt x="510" y="412"/>
                          <a:pt x="510" y="412"/>
                          <a:pt x="510" y="412"/>
                        </a:cubicBezTo>
                        <a:cubicBezTo>
                          <a:pt x="510" y="411"/>
                          <a:pt x="510" y="411"/>
                          <a:pt x="510" y="411"/>
                        </a:cubicBezTo>
                        <a:cubicBezTo>
                          <a:pt x="511" y="410"/>
                          <a:pt x="511" y="410"/>
                          <a:pt x="511" y="410"/>
                        </a:cubicBezTo>
                        <a:cubicBezTo>
                          <a:pt x="513" y="410"/>
                          <a:pt x="513" y="410"/>
                          <a:pt x="513" y="410"/>
                        </a:cubicBezTo>
                        <a:cubicBezTo>
                          <a:pt x="511" y="411"/>
                          <a:pt x="511" y="411"/>
                          <a:pt x="511" y="411"/>
                        </a:cubicBezTo>
                        <a:cubicBezTo>
                          <a:pt x="511" y="412"/>
                          <a:pt x="511" y="412"/>
                          <a:pt x="511" y="412"/>
                        </a:cubicBezTo>
                        <a:cubicBezTo>
                          <a:pt x="513" y="411"/>
                          <a:pt x="513" y="411"/>
                          <a:pt x="513" y="411"/>
                        </a:cubicBezTo>
                        <a:cubicBezTo>
                          <a:pt x="513" y="414"/>
                          <a:pt x="513" y="414"/>
                          <a:pt x="513" y="414"/>
                        </a:cubicBezTo>
                        <a:cubicBezTo>
                          <a:pt x="514" y="415"/>
                          <a:pt x="514" y="415"/>
                          <a:pt x="514" y="415"/>
                        </a:cubicBezTo>
                        <a:cubicBezTo>
                          <a:pt x="516" y="417"/>
                          <a:pt x="516" y="417"/>
                          <a:pt x="516" y="417"/>
                        </a:cubicBezTo>
                        <a:cubicBezTo>
                          <a:pt x="516" y="418"/>
                          <a:pt x="516" y="418"/>
                          <a:pt x="516" y="418"/>
                        </a:cubicBezTo>
                        <a:cubicBezTo>
                          <a:pt x="518" y="418"/>
                          <a:pt x="518" y="418"/>
                          <a:pt x="518" y="418"/>
                        </a:cubicBezTo>
                        <a:cubicBezTo>
                          <a:pt x="520" y="417"/>
                          <a:pt x="520" y="417"/>
                          <a:pt x="520" y="417"/>
                        </a:cubicBezTo>
                        <a:cubicBezTo>
                          <a:pt x="523" y="418"/>
                          <a:pt x="523" y="418"/>
                          <a:pt x="523" y="418"/>
                        </a:cubicBezTo>
                        <a:cubicBezTo>
                          <a:pt x="524" y="420"/>
                          <a:pt x="524" y="420"/>
                          <a:pt x="524" y="420"/>
                        </a:cubicBezTo>
                        <a:cubicBezTo>
                          <a:pt x="526" y="418"/>
                          <a:pt x="526" y="418"/>
                          <a:pt x="526" y="418"/>
                        </a:cubicBezTo>
                        <a:cubicBezTo>
                          <a:pt x="524" y="417"/>
                          <a:pt x="524" y="417"/>
                          <a:pt x="524" y="417"/>
                        </a:cubicBezTo>
                        <a:cubicBezTo>
                          <a:pt x="523" y="417"/>
                          <a:pt x="523" y="417"/>
                          <a:pt x="523" y="417"/>
                        </a:cubicBezTo>
                        <a:cubicBezTo>
                          <a:pt x="524" y="415"/>
                          <a:pt x="524" y="415"/>
                          <a:pt x="524" y="415"/>
                        </a:cubicBezTo>
                        <a:cubicBezTo>
                          <a:pt x="527" y="414"/>
                          <a:pt x="527" y="414"/>
                          <a:pt x="527" y="414"/>
                        </a:cubicBezTo>
                        <a:cubicBezTo>
                          <a:pt x="526" y="415"/>
                          <a:pt x="526" y="415"/>
                          <a:pt x="526" y="415"/>
                        </a:cubicBezTo>
                        <a:cubicBezTo>
                          <a:pt x="527" y="417"/>
                          <a:pt x="527" y="417"/>
                          <a:pt x="527" y="417"/>
                        </a:cubicBezTo>
                        <a:cubicBezTo>
                          <a:pt x="529" y="417"/>
                          <a:pt x="529" y="417"/>
                          <a:pt x="529" y="417"/>
                        </a:cubicBezTo>
                        <a:cubicBezTo>
                          <a:pt x="529" y="415"/>
                          <a:pt x="529" y="415"/>
                          <a:pt x="529" y="415"/>
                        </a:cubicBezTo>
                        <a:cubicBezTo>
                          <a:pt x="530" y="415"/>
                          <a:pt x="530" y="415"/>
                          <a:pt x="530" y="415"/>
                        </a:cubicBezTo>
                        <a:cubicBezTo>
                          <a:pt x="531" y="414"/>
                          <a:pt x="531" y="414"/>
                          <a:pt x="531" y="414"/>
                        </a:cubicBezTo>
                        <a:cubicBezTo>
                          <a:pt x="533" y="415"/>
                          <a:pt x="533" y="415"/>
                          <a:pt x="533" y="415"/>
                        </a:cubicBezTo>
                        <a:cubicBezTo>
                          <a:pt x="534" y="415"/>
                          <a:pt x="534" y="415"/>
                          <a:pt x="534" y="415"/>
                        </a:cubicBezTo>
                        <a:cubicBezTo>
                          <a:pt x="536" y="417"/>
                          <a:pt x="536" y="417"/>
                          <a:pt x="536" y="417"/>
                        </a:cubicBezTo>
                        <a:cubicBezTo>
                          <a:pt x="536" y="415"/>
                          <a:pt x="536" y="415"/>
                          <a:pt x="536" y="415"/>
                        </a:cubicBezTo>
                        <a:cubicBezTo>
                          <a:pt x="536" y="414"/>
                          <a:pt x="536" y="414"/>
                          <a:pt x="536" y="414"/>
                        </a:cubicBezTo>
                        <a:cubicBezTo>
                          <a:pt x="534" y="412"/>
                          <a:pt x="534" y="412"/>
                          <a:pt x="534" y="412"/>
                        </a:cubicBezTo>
                        <a:cubicBezTo>
                          <a:pt x="536" y="412"/>
                          <a:pt x="536" y="412"/>
                          <a:pt x="536" y="412"/>
                        </a:cubicBezTo>
                        <a:cubicBezTo>
                          <a:pt x="537" y="412"/>
                          <a:pt x="537" y="412"/>
                          <a:pt x="537" y="412"/>
                        </a:cubicBezTo>
                        <a:cubicBezTo>
                          <a:pt x="537" y="414"/>
                          <a:pt x="537" y="414"/>
                          <a:pt x="537" y="414"/>
                        </a:cubicBezTo>
                        <a:cubicBezTo>
                          <a:pt x="539" y="414"/>
                          <a:pt x="539" y="414"/>
                          <a:pt x="539" y="414"/>
                        </a:cubicBezTo>
                        <a:cubicBezTo>
                          <a:pt x="540" y="414"/>
                          <a:pt x="540" y="414"/>
                          <a:pt x="540" y="414"/>
                        </a:cubicBezTo>
                        <a:cubicBezTo>
                          <a:pt x="540" y="412"/>
                          <a:pt x="540" y="412"/>
                          <a:pt x="540" y="412"/>
                        </a:cubicBezTo>
                        <a:cubicBezTo>
                          <a:pt x="543" y="412"/>
                          <a:pt x="543" y="412"/>
                          <a:pt x="543" y="412"/>
                        </a:cubicBezTo>
                        <a:cubicBezTo>
                          <a:pt x="546" y="412"/>
                          <a:pt x="546" y="412"/>
                          <a:pt x="546" y="412"/>
                        </a:cubicBezTo>
                        <a:cubicBezTo>
                          <a:pt x="546" y="411"/>
                          <a:pt x="546" y="411"/>
                          <a:pt x="546" y="411"/>
                        </a:cubicBezTo>
                        <a:cubicBezTo>
                          <a:pt x="547" y="408"/>
                          <a:pt x="547" y="408"/>
                          <a:pt x="547" y="408"/>
                        </a:cubicBezTo>
                        <a:cubicBezTo>
                          <a:pt x="549" y="408"/>
                          <a:pt x="549" y="408"/>
                          <a:pt x="549" y="408"/>
                        </a:cubicBezTo>
                        <a:cubicBezTo>
                          <a:pt x="547" y="407"/>
                          <a:pt x="547" y="407"/>
                          <a:pt x="547" y="407"/>
                        </a:cubicBezTo>
                        <a:cubicBezTo>
                          <a:pt x="549" y="407"/>
                          <a:pt x="549" y="407"/>
                          <a:pt x="549" y="407"/>
                        </a:cubicBezTo>
                        <a:cubicBezTo>
                          <a:pt x="549" y="404"/>
                          <a:pt x="549" y="404"/>
                          <a:pt x="549" y="404"/>
                        </a:cubicBezTo>
                        <a:cubicBezTo>
                          <a:pt x="550" y="402"/>
                          <a:pt x="550" y="402"/>
                          <a:pt x="550" y="402"/>
                        </a:cubicBezTo>
                        <a:cubicBezTo>
                          <a:pt x="551" y="404"/>
                          <a:pt x="551" y="404"/>
                          <a:pt x="551" y="404"/>
                        </a:cubicBezTo>
                        <a:cubicBezTo>
                          <a:pt x="553" y="402"/>
                          <a:pt x="553" y="402"/>
                          <a:pt x="553" y="402"/>
                        </a:cubicBezTo>
                        <a:cubicBezTo>
                          <a:pt x="553" y="401"/>
                          <a:pt x="553" y="401"/>
                          <a:pt x="553" y="401"/>
                        </a:cubicBezTo>
                        <a:cubicBezTo>
                          <a:pt x="556" y="400"/>
                          <a:pt x="556" y="400"/>
                          <a:pt x="556" y="400"/>
                        </a:cubicBezTo>
                        <a:cubicBezTo>
                          <a:pt x="557" y="400"/>
                          <a:pt x="557" y="400"/>
                          <a:pt x="557" y="400"/>
                        </a:cubicBezTo>
                        <a:cubicBezTo>
                          <a:pt x="557" y="397"/>
                          <a:pt x="557" y="397"/>
                          <a:pt x="557" y="397"/>
                        </a:cubicBezTo>
                        <a:cubicBezTo>
                          <a:pt x="559" y="397"/>
                          <a:pt x="559" y="397"/>
                          <a:pt x="559" y="397"/>
                        </a:cubicBezTo>
                        <a:cubicBezTo>
                          <a:pt x="559" y="398"/>
                          <a:pt x="559" y="398"/>
                          <a:pt x="559" y="398"/>
                        </a:cubicBezTo>
                        <a:cubicBezTo>
                          <a:pt x="560" y="397"/>
                          <a:pt x="560" y="397"/>
                          <a:pt x="560" y="397"/>
                        </a:cubicBezTo>
                        <a:cubicBezTo>
                          <a:pt x="560" y="395"/>
                          <a:pt x="560" y="395"/>
                          <a:pt x="560" y="395"/>
                        </a:cubicBezTo>
                        <a:cubicBezTo>
                          <a:pt x="562" y="394"/>
                          <a:pt x="562" y="394"/>
                          <a:pt x="562" y="394"/>
                        </a:cubicBezTo>
                        <a:cubicBezTo>
                          <a:pt x="562" y="392"/>
                          <a:pt x="562" y="392"/>
                          <a:pt x="562" y="392"/>
                        </a:cubicBezTo>
                        <a:cubicBezTo>
                          <a:pt x="559" y="392"/>
                          <a:pt x="559" y="392"/>
                          <a:pt x="559" y="392"/>
                        </a:cubicBezTo>
                        <a:cubicBezTo>
                          <a:pt x="557" y="391"/>
                          <a:pt x="557" y="391"/>
                          <a:pt x="557" y="391"/>
                        </a:cubicBezTo>
                        <a:cubicBezTo>
                          <a:pt x="560" y="391"/>
                          <a:pt x="560" y="391"/>
                          <a:pt x="560" y="391"/>
                        </a:cubicBezTo>
                        <a:cubicBezTo>
                          <a:pt x="562" y="390"/>
                          <a:pt x="562" y="390"/>
                          <a:pt x="562" y="390"/>
                        </a:cubicBezTo>
                        <a:cubicBezTo>
                          <a:pt x="563" y="390"/>
                          <a:pt x="563" y="390"/>
                          <a:pt x="563" y="390"/>
                        </a:cubicBezTo>
                        <a:cubicBezTo>
                          <a:pt x="564" y="390"/>
                          <a:pt x="564" y="390"/>
                          <a:pt x="564" y="390"/>
                        </a:cubicBezTo>
                        <a:cubicBezTo>
                          <a:pt x="566" y="388"/>
                          <a:pt x="566" y="388"/>
                          <a:pt x="566" y="388"/>
                        </a:cubicBezTo>
                        <a:cubicBezTo>
                          <a:pt x="567" y="391"/>
                          <a:pt x="567" y="391"/>
                          <a:pt x="567" y="391"/>
                        </a:cubicBezTo>
                        <a:cubicBezTo>
                          <a:pt x="569" y="390"/>
                          <a:pt x="569" y="390"/>
                          <a:pt x="569" y="390"/>
                        </a:cubicBezTo>
                        <a:cubicBezTo>
                          <a:pt x="567" y="387"/>
                          <a:pt x="567" y="387"/>
                          <a:pt x="567" y="387"/>
                        </a:cubicBezTo>
                        <a:cubicBezTo>
                          <a:pt x="569" y="385"/>
                          <a:pt x="569" y="385"/>
                          <a:pt x="569" y="385"/>
                        </a:cubicBezTo>
                        <a:cubicBezTo>
                          <a:pt x="570" y="384"/>
                          <a:pt x="570" y="384"/>
                          <a:pt x="570" y="384"/>
                        </a:cubicBezTo>
                        <a:cubicBezTo>
                          <a:pt x="570" y="382"/>
                          <a:pt x="570" y="382"/>
                          <a:pt x="570" y="382"/>
                        </a:cubicBezTo>
                        <a:cubicBezTo>
                          <a:pt x="569" y="381"/>
                          <a:pt x="569" y="381"/>
                          <a:pt x="569" y="381"/>
                        </a:cubicBezTo>
                        <a:cubicBezTo>
                          <a:pt x="570" y="381"/>
                          <a:pt x="570" y="381"/>
                          <a:pt x="570" y="381"/>
                        </a:cubicBezTo>
                        <a:cubicBezTo>
                          <a:pt x="572" y="382"/>
                          <a:pt x="572" y="382"/>
                          <a:pt x="572" y="382"/>
                        </a:cubicBezTo>
                        <a:cubicBezTo>
                          <a:pt x="572" y="381"/>
                          <a:pt x="572" y="381"/>
                          <a:pt x="572" y="381"/>
                        </a:cubicBezTo>
                        <a:cubicBezTo>
                          <a:pt x="573" y="382"/>
                          <a:pt x="573" y="382"/>
                          <a:pt x="573" y="382"/>
                        </a:cubicBezTo>
                        <a:cubicBezTo>
                          <a:pt x="573" y="381"/>
                          <a:pt x="573" y="381"/>
                          <a:pt x="573" y="381"/>
                        </a:cubicBezTo>
                        <a:cubicBezTo>
                          <a:pt x="573" y="379"/>
                          <a:pt x="573" y="379"/>
                          <a:pt x="573" y="379"/>
                        </a:cubicBezTo>
                        <a:cubicBezTo>
                          <a:pt x="570" y="378"/>
                          <a:pt x="570" y="378"/>
                          <a:pt x="570" y="378"/>
                        </a:cubicBezTo>
                        <a:cubicBezTo>
                          <a:pt x="572" y="377"/>
                          <a:pt x="572" y="377"/>
                          <a:pt x="572" y="377"/>
                        </a:cubicBezTo>
                        <a:cubicBezTo>
                          <a:pt x="574" y="379"/>
                          <a:pt x="574" y="379"/>
                          <a:pt x="574" y="379"/>
                        </a:cubicBezTo>
                        <a:cubicBezTo>
                          <a:pt x="576" y="378"/>
                          <a:pt x="576" y="378"/>
                          <a:pt x="576" y="378"/>
                        </a:cubicBezTo>
                        <a:cubicBezTo>
                          <a:pt x="576" y="377"/>
                          <a:pt x="576" y="377"/>
                          <a:pt x="576" y="377"/>
                        </a:cubicBezTo>
                        <a:cubicBezTo>
                          <a:pt x="574" y="377"/>
                          <a:pt x="574" y="377"/>
                          <a:pt x="574" y="377"/>
                        </a:cubicBezTo>
                        <a:cubicBezTo>
                          <a:pt x="574" y="375"/>
                          <a:pt x="574" y="375"/>
                          <a:pt x="574" y="375"/>
                        </a:cubicBezTo>
                        <a:cubicBezTo>
                          <a:pt x="574" y="372"/>
                          <a:pt x="574" y="372"/>
                          <a:pt x="574" y="372"/>
                        </a:cubicBezTo>
                        <a:cubicBezTo>
                          <a:pt x="576" y="371"/>
                          <a:pt x="576" y="371"/>
                          <a:pt x="576" y="371"/>
                        </a:cubicBezTo>
                        <a:cubicBezTo>
                          <a:pt x="574" y="371"/>
                          <a:pt x="574" y="371"/>
                          <a:pt x="574" y="371"/>
                        </a:cubicBezTo>
                        <a:cubicBezTo>
                          <a:pt x="573" y="371"/>
                          <a:pt x="573" y="371"/>
                          <a:pt x="573" y="371"/>
                        </a:cubicBezTo>
                        <a:cubicBezTo>
                          <a:pt x="572" y="371"/>
                          <a:pt x="572" y="371"/>
                          <a:pt x="572" y="371"/>
                        </a:cubicBezTo>
                        <a:cubicBezTo>
                          <a:pt x="570" y="371"/>
                          <a:pt x="570" y="371"/>
                          <a:pt x="570" y="371"/>
                        </a:cubicBezTo>
                        <a:cubicBezTo>
                          <a:pt x="569" y="368"/>
                          <a:pt x="569" y="368"/>
                          <a:pt x="569" y="368"/>
                        </a:cubicBezTo>
                        <a:cubicBezTo>
                          <a:pt x="573" y="371"/>
                          <a:pt x="573" y="371"/>
                          <a:pt x="573" y="371"/>
                        </a:cubicBezTo>
                        <a:cubicBezTo>
                          <a:pt x="574" y="367"/>
                          <a:pt x="574" y="367"/>
                          <a:pt x="574" y="367"/>
                        </a:cubicBezTo>
                        <a:cubicBezTo>
                          <a:pt x="576" y="367"/>
                          <a:pt x="576" y="367"/>
                          <a:pt x="576" y="367"/>
                        </a:cubicBezTo>
                        <a:cubicBezTo>
                          <a:pt x="576" y="365"/>
                          <a:pt x="576" y="365"/>
                          <a:pt x="576" y="365"/>
                        </a:cubicBezTo>
                        <a:cubicBezTo>
                          <a:pt x="574" y="365"/>
                          <a:pt x="574" y="365"/>
                          <a:pt x="574" y="365"/>
                        </a:cubicBezTo>
                        <a:cubicBezTo>
                          <a:pt x="573" y="365"/>
                          <a:pt x="573" y="365"/>
                          <a:pt x="573" y="365"/>
                        </a:cubicBezTo>
                        <a:cubicBezTo>
                          <a:pt x="574" y="364"/>
                          <a:pt x="574" y="364"/>
                          <a:pt x="574" y="364"/>
                        </a:cubicBezTo>
                        <a:cubicBezTo>
                          <a:pt x="573" y="362"/>
                          <a:pt x="573" y="362"/>
                          <a:pt x="573" y="362"/>
                        </a:cubicBezTo>
                        <a:cubicBezTo>
                          <a:pt x="572" y="359"/>
                          <a:pt x="572" y="359"/>
                          <a:pt x="572" y="359"/>
                        </a:cubicBezTo>
                        <a:cubicBezTo>
                          <a:pt x="573" y="359"/>
                          <a:pt x="573" y="359"/>
                          <a:pt x="573" y="359"/>
                        </a:cubicBezTo>
                        <a:cubicBezTo>
                          <a:pt x="574" y="359"/>
                          <a:pt x="574" y="359"/>
                          <a:pt x="574" y="359"/>
                        </a:cubicBezTo>
                        <a:cubicBezTo>
                          <a:pt x="576" y="361"/>
                          <a:pt x="576" y="361"/>
                          <a:pt x="576" y="361"/>
                        </a:cubicBezTo>
                        <a:cubicBezTo>
                          <a:pt x="577" y="359"/>
                          <a:pt x="577" y="359"/>
                          <a:pt x="577" y="359"/>
                        </a:cubicBezTo>
                        <a:cubicBezTo>
                          <a:pt x="577" y="361"/>
                          <a:pt x="577" y="361"/>
                          <a:pt x="577" y="361"/>
                        </a:cubicBezTo>
                        <a:cubicBezTo>
                          <a:pt x="576" y="362"/>
                          <a:pt x="576" y="362"/>
                          <a:pt x="576" y="362"/>
                        </a:cubicBezTo>
                        <a:cubicBezTo>
                          <a:pt x="577" y="362"/>
                          <a:pt x="577" y="362"/>
                          <a:pt x="577" y="362"/>
                        </a:cubicBezTo>
                        <a:cubicBezTo>
                          <a:pt x="579" y="362"/>
                          <a:pt x="579" y="362"/>
                          <a:pt x="579" y="362"/>
                        </a:cubicBezTo>
                        <a:cubicBezTo>
                          <a:pt x="577" y="358"/>
                          <a:pt x="577" y="358"/>
                          <a:pt x="577" y="358"/>
                        </a:cubicBezTo>
                        <a:cubicBezTo>
                          <a:pt x="579" y="358"/>
                          <a:pt x="579" y="358"/>
                          <a:pt x="579" y="358"/>
                        </a:cubicBezTo>
                        <a:cubicBezTo>
                          <a:pt x="579" y="355"/>
                          <a:pt x="579" y="355"/>
                          <a:pt x="579" y="355"/>
                        </a:cubicBezTo>
                        <a:cubicBezTo>
                          <a:pt x="580" y="355"/>
                          <a:pt x="580" y="355"/>
                          <a:pt x="580" y="355"/>
                        </a:cubicBezTo>
                        <a:cubicBezTo>
                          <a:pt x="580" y="354"/>
                          <a:pt x="580" y="354"/>
                          <a:pt x="580" y="354"/>
                        </a:cubicBezTo>
                        <a:cubicBezTo>
                          <a:pt x="582" y="354"/>
                          <a:pt x="582" y="354"/>
                          <a:pt x="582" y="354"/>
                        </a:cubicBezTo>
                        <a:cubicBezTo>
                          <a:pt x="582" y="352"/>
                          <a:pt x="582" y="352"/>
                          <a:pt x="582" y="352"/>
                        </a:cubicBezTo>
                        <a:cubicBezTo>
                          <a:pt x="582" y="351"/>
                          <a:pt x="582" y="351"/>
                          <a:pt x="582" y="351"/>
                        </a:cubicBezTo>
                        <a:cubicBezTo>
                          <a:pt x="582" y="349"/>
                          <a:pt x="582" y="349"/>
                          <a:pt x="582" y="349"/>
                        </a:cubicBezTo>
                        <a:cubicBezTo>
                          <a:pt x="582" y="348"/>
                          <a:pt x="582" y="348"/>
                          <a:pt x="582" y="348"/>
                        </a:cubicBezTo>
                        <a:cubicBezTo>
                          <a:pt x="583" y="345"/>
                          <a:pt x="583" y="345"/>
                          <a:pt x="583" y="345"/>
                        </a:cubicBezTo>
                        <a:cubicBezTo>
                          <a:pt x="582" y="344"/>
                          <a:pt x="582" y="344"/>
                          <a:pt x="582" y="344"/>
                        </a:cubicBezTo>
                        <a:cubicBezTo>
                          <a:pt x="583" y="342"/>
                          <a:pt x="583" y="342"/>
                          <a:pt x="583" y="342"/>
                        </a:cubicBezTo>
                        <a:cubicBezTo>
                          <a:pt x="584" y="341"/>
                          <a:pt x="584" y="341"/>
                          <a:pt x="584" y="341"/>
                        </a:cubicBezTo>
                        <a:cubicBezTo>
                          <a:pt x="583" y="339"/>
                          <a:pt x="583" y="339"/>
                          <a:pt x="583" y="339"/>
                        </a:cubicBezTo>
                        <a:cubicBezTo>
                          <a:pt x="584" y="338"/>
                          <a:pt x="584" y="338"/>
                          <a:pt x="584" y="338"/>
                        </a:cubicBezTo>
                        <a:cubicBezTo>
                          <a:pt x="586" y="339"/>
                          <a:pt x="586" y="339"/>
                          <a:pt x="586" y="339"/>
                        </a:cubicBezTo>
                        <a:cubicBezTo>
                          <a:pt x="587" y="341"/>
                          <a:pt x="587" y="341"/>
                          <a:pt x="587" y="341"/>
                        </a:cubicBezTo>
                        <a:cubicBezTo>
                          <a:pt x="587" y="339"/>
                          <a:pt x="587" y="339"/>
                          <a:pt x="587" y="339"/>
                        </a:cubicBezTo>
                        <a:cubicBezTo>
                          <a:pt x="589" y="339"/>
                          <a:pt x="589" y="339"/>
                          <a:pt x="589" y="339"/>
                        </a:cubicBezTo>
                        <a:cubicBezTo>
                          <a:pt x="590" y="338"/>
                          <a:pt x="590" y="338"/>
                          <a:pt x="590" y="338"/>
                        </a:cubicBezTo>
                        <a:cubicBezTo>
                          <a:pt x="589" y="336"/>
                          <a:pt x="589" y="336"/>
                          <a:pt x="589" y="336"/>
                        </a:cubicBezTo>
                        <a:cubicBezTo>
                          <a:pt x="587" y="335"/>
                          <a:pt x="587" y="335"/>
                          <a:pt x="587" y="335"/>
                        </a:cubicBezTo>
                        <a:cubicBezTo>
                          <a:pt x="587" y="334"/>
                          <a:pt x="587" y="334"/>
                          <a:pt x="587" y="334"/>
                        </a:cubicBezTo>
                        <a:cubicBezTo>
                          <a:pt x="589" y="334"/>
                          <a:pt x="589" y="334"/>
                          <a:pt x="589" y="334"/>
                        </a:cubicBezTo>
                        <a:cubicBezTo>
                          <a:pt x="589" y="332"/>
                          <a:pt x="589" y="332"/>
                          <a:pt x="589" y="332"/>
                        </a:cubicBezTo>
                        <a:cubicBezTo>
                          <a:pt x="587" y="331"/>
                          <a:pt x="587" y="331"/>
                          <a:pt x="587" y="331"/>
                        </a:cubicBezTo>
                        <a:cubicBezTo>
                          <a:pt x="589" y="331"/>
                          <a:pt x="589" y="331"/>
                          <a:pt x="589" y="331"/>
                        </a:cubicBezTo>
                        <a:cubicBezTo>
                          <a:pt x="587" y="329"/>
                          <a:pt x="587" y="329"/>
                          <a:pt x="587" y="329"/>
                        </a:cubicBezTo>
                        <a:cubicBezTo>
                          <a:pt x="584" y="328"/>
                          <a:pt x="584" y="328"/>
                          <a:pt x="584" y="328"/>
                        </a:cubicBezTo>
                        <a:cubicBezTo>
                          <a:pt x="586" y="325"/>
                          <a:pt x="586" y="325"/>
                          <a:pt x="586" y="325"/>
                        </a:cubicBezTo>
                        <a:cubicBezTo>
                          <a:pt x="586" y="326"/>
                          <a:pt x="586" y="326"/>
                          <a:pt x="586" y="326"/>
                        </a:cubicBezTo>
                        <a:cubicBezTo>
                          <a:pt x="587" y="325"/>
                          <a:pt x="587" y="325"/>
                          <a:pt x="587" y="325"/>
                        </a:cubicBezTo>
                        <a:cubicBezTo>
                          <a:pt x="587" y="326"/>
                          <a:pt x="587" y="326"/>
                          <a:pt x="587" y="326"/>
                        </a:cubicBezTo>
                        <a:cubicBezTo>
                          <a:pt x="589" y="326"/>
                          <a:pt x="589" y="326"/>
                          <a:pt x="589" y="326"/>
                        </a:cubicBezTo>
                        <a:cubicBezTo>
                          <a:pt x="589" y="325"/>
                          <a:pt x="589" y="325"/>
                          <a:pt x="589" y="325"/>
                        </a:cubicBezTo>
                        <a:cubicBezTo>
                          <a:pt x="590" y="326"/>
                          <a:pt x="590" y="326"/>
                          <a:pt x="590" y="326"/>
                        </a:cubicBezTo>
                        <a:cubicBezTo>
                          <a:pt x="590" y="324"/>
                          <a:pt x="590" y="324"/>
                          <a:pt x="590" y="324"/>
                        </a:cubicBezTo>
                        <a:cubicBezTo>
                          <a:pt x="589" y="322"/>
                          <a:pt x="589" y="322"/>
                          <a:pt x="589" y="322"/>
                        </a:cubicBezTo>
                        <a:cubicBezTo>
                          <a:pt x="589" y="321"/>
                          <a:pt x="589" y="321"/>
                          <a:pt x="589" y="321"/>
                        </a:cubicBezTo>
                        <a:cubicBezTo>
                          <a:pt x="587" y="321"/>
                          <a:pt x="587" y="321"/>
                          <a:pt x="587" y="321"/>
                        </a:cubicBezTo>
                        <a:cubicBezTo>
                          <a:pt x="590" y="318"/>
                          <a:pt x="590" y="318"/>
                          <a:pt x="590" y="318"/>
                        </a:cubicBezTo>
                        <a:cubicBezTo>
                          <a:pt x="586" y="316"/>
                          <a:pt x="586" y="316"/>
                          <a:pt x="586" y="316"/>
                        </a:cubicBezTo>
                        <a:cubicBezTo>
                          <a:pt x="583" y="315"/>
                          <a:pt x="583" y="315"/>
                          <a:pt x="583" y="315"/>
                        </a:cubicBezTo>
                        <a:cubicBezTo>
                          <a:pt x="582" y="314"/>
                          <a:pt x="582" y="314"/>
                          <a:pt x="582" y="314"/>
                        </a:cubicBezTo>
                        <a:cubicBezTo>
                          <a:pt x="580" y="312"/>
                          <a:pt x="580" y="312"/>
                          <a:pt x="580" y="312"/>
                        </a:cubicBezTo>
                        <a:cubicBezTo>
                          <a:pt x="577" y="312"/>
                          <a:pt x="577" y="312"/>
                          <a:pt x="577" y="312"/>
                        </a:cubicBezTo>
                        <a:cubicBezTo>
                          <a:pt x="576" y="314"/>
                          <a:pt x="576" y="314"/>
                          <a:pt x="576" y="314"/>
                        </a:cubicBezTo>
                        <a:cubicBezTo>
                          <a:pt x="574" y="314"/>
                          <a:pt x="574" y="314"/>
                          <a:pt x="574" y="314"/>
                        </a:cubicBezTo>
                        <a:cubicBezTo>
                          <a:pt x="573" y="314"/>
                          <a:pt x="573" y="314"/>
                          <a:pt x="573" y="314"/>
                        </a:cubicBezTo>
                        <a:cubicBezTo>
                          <a:pt x="574" y="315"/>
                          <a:pt x="574" y="315"/>
                          <a:pt x="574" y="315"/>
                        </a:cubicBezTo>
                        <a:cubicBezTo>
                          <a:pt x="573" y="315"/>
                          <a:pt x="573" y="315"/>
                          <a:pt x="573" y="315"/>
                        </a:cubicBezTo>
                        <a:cubicBezTo>
                          <a:pt x="572" y="314"/>
                          <a:pt x="572" y="314"/>
                          <a:pt x="572" y="314"/>
                        </a:cubicBezTo>
                        <a:cubicBezTo>
                          <a:pt x="570" y="311"/>
                          <a:pt x="570" y="311"/>
                          <a:pt x="570" y="311"/>
                        </a:cubicBezTo>
                        <a:cubicBezTo>
                          <a:pt x="572" y="311"/>
                          <a:pt x="572" y="311"/>
                          <a:pt x="572" y="311"/>
                        </a:cubicBezTo>
                        <a:cubicBezTo>
                          <a:pt x="573" y="311"/>
                          <a:pt x="573" y="311"/>
                          <a:pt x="573" y="311"/>
                        </a:cubicBezTo>
                        <a:cubicBezTo>
                          <a:pt x="574" y="311"/>
                          <a:pt x="574" y="311"/>
                          <a:pt x="574" y="311"/>
                        </a:cubicBezTo>
                        <a:cubicBezTo>
                          <a:pt x="574" y="309"/>
                          <a:pt x="574" y="309"/>
                          <a:pt x="574" y="309"/>
                        </a:cubicBezTo>
                        <a:cubicBezTo>
                          <a:pt x="574" y="308"/>
                          <a:pt x="574" y="308"/>
                          <a:pt x="574" y="308"/>
                        </a:cubicBezTo>
                        <a:cubicBezTo>
                          <a:pt x="576" y="306"/>
                          <a:pt x="576" y="306"/>
                          <a:pt x="576" y="306"/>
                        </a:cubicBezTo>
                        <a:cubicBezTo>
                          <a:pt x="579" y="305"/>
                          <a:pt x="579" y="305"/>
                          <a:pt x="579" y="305"/>
                        </a:cubicBezTo>
                        <a:cubicBezTo>
                          <a:pt x="580" y="304"/>
                          <a:pt x="580" y="304"/>
                          <a:pt x="580" y="304"/>
                        </a:cubicBezTo>
                        <a:cubicBezTo>
                          <a:pt x="582" y="304"/>
                          <a:pt x="582" y="304"/>
                          <a:pt x="582" y="304"/>
                        </a:cubicBezTo>
                        <a:cubicBezTo>
                          <a:pt x="583" y="304"/>
                          <a:pt x="583" y="304"/>
                          <a:pt x="583" y="304"/>
                        </a:cubicBezTo>
                        <a:cubicBezTo>
                          <a:pt x="582" y="301"/>
                          <a:pt x="582" y="301"/>
                          <a:pt x="582" y="301"/>
                        </a:cubicBezTo>
                        <a:cubicBezTo>
                          <a:pt x="579" y="298"/>
                          <a:pt x="579" y="298"/>
                          <a:pt x="579" y="298"/>
                        </a:cubicBezTo>
                        <a:cubicBezTo>
                          <a:pt x="574" y="295"/>
                          <a:pt x="574" y="295"/>
                          <a:pt x="574" y="295"/>
                        </a:cubicBezTo>
                        <a:cubicBezTo>
                          <a:pt x="570" y="292"/>
                          <a:pt x="570" y="292"/>
                          <a:pt x="570" y="292"/>
                        </a:cubicBezTo>
                        <a:cubicBezTo>
                          <a:pt x="566" y="292"/>
                          <a:pt x="566" y="292"/>
                          <a:pt x="566" y="292"/>
                        </a:cubicBezTo>
                        <a:cubicBezTo>
                          <a:pt x="566" y="289"/>
                          <a:pt x="566" y="289"/>
                          <a:pt x="566" y="289"/>
                        </a:cubicBezTo>
                        <a:cubicBezTo>
                          <a:pt x="563" y="288"/>
                          <a:pt x="563" y="288"/>
                          <a:pt x="563" y="288"/>
                        </a:cubicBezTo>
                        <a:cubicBezTo>
                          <a:pt x="564" y="288"/>
                          <a:pt x="564" y="288"/>
                          <a:pt x="564" y="288"/>
                        </a:cubicBezTo>
                        <a:cubicBezTo>
                          <a:pt x="567" y="289"/>
                          <a:pt x="567" y="289"/>
                          <a:pt x="567" y="289"/>
                        </a:cubicBezTo>
                        <a:cubicBezTo>
                          <a:pt x="569" y="291"/>
                          <a:pt x="569" y="291"/>
                          <a:pt x="569" y="291"/>
                        </a:cubicBezTo>
                        <a:cubicBezTo>
                          <a:pt x="572" y="291"/>
                          <a:pt x="572" y="291"/>
                          <a:pt x="572" y="291"/>
                        </a:cubicBezTo>
                        <a:cubicBezTo>
                          <a:pt x="573" y="291"/>
                          <a:pt x="573" y="291"/>
                          <a:pt x="573" y="291"/>
                        </a:cubicBezTo>
                        <a:cubicBezTo>
                          <a:pt x="574" y="291"/>
                          <a:pt x="574" y="291"/>
                          <a:pt x="574" y="291"/>
                        </a:cubicBezTo>
                        <a:cubicBezTo>
                          <a:pt x="579" y="292"/>
                          <a:pt x="579" y="292"/>
                          <a:pt x="579" y="292"/>
                        </a:cubicBezTo>
                        <a:cubicBezTo>
                          <a:pt x="579" y="291"/>
                          <a:pt x="579" y="291"/>
                          <a:pt x="579" y="291"/>
                        </a:cubicBezTo>
                        <a:cubicBezTo>
                          <a:pt x="577" y="289"/>
                          <a:pt x="577" y="289"/>
                          <a:pt x="577" y="289"/>
                        </a:cubicBezTo>
                        <a:cubicBezTo>
                          <a:pt x="574" y="288"/>
                          <a:pt x="574" y="288"/>
                          <a:pt x="574" y="288"/>
                        </a:cubicBezTo>
                        <a:cubicBezTo>
                          <a:pt x="573" y="286"/>
                          <a:pt x="573" y="286"/>
                          <a:pt x="573" y="286"/>
                        </a:cubicBezTo>
                        <a:cubicBezTo>
                          <a:pt x="572" y="286"/>
                          <a:pt x="572" y="286"/>
                          <a:pt x="572" y="286"/>
                        </a:cubicBezTo>
                        <a:cubicBezTo>
                          <a:pt x="572" y="283"/>
                          <a:pt x="572" y="283"/>
                          <a:pt x="572" y="283"/>
                        </a:cubicBezTo>
                        <a:cubicBezTo>
                          <a:pt x="570" y="282"/>
                          <a:pt x="570" y="282"/>
                          <a:pt x="570" y="282"/>
                        </a:cubicBezTo>
                        <a:cubicBezTo>
                          <a:pt x="566" y="281"/>
                          <a:pt x="566" y="281"/>
                          <a:pt x="566" y="281"/>
                        </a:cubicBezTo>
                        <a:cubicBezTo>
                          <a:pt x="564" y="281"/>
                          <a:pt x="564" y="281"/>
                          <a:pt x="564" y="281"/>
                        </a:cubicBezTo>
                        <a:cubicBezTo>
                          <a:pt x="563" y="278"/>
                          <a:pt x="563" y="278"/>
                          <a:pt x="563" y="278"/>
                        </a:cubicBezTo>
                        <a:cubicBezTo>
                          <a:pt x="562" y="275"/>
                          <a:pt x="562" y="275"/>
                          <a:pt x="562" y="275"/>
                        </a:cubicBezTo>
                        <a:cubicBezTo>
                          <a:pt x="560" y="272"/>
                          <a:pt x="560" y="272"/>
                          <a:pt x="560" y="272"/>
                        </a:cubicBezTo>
                        <a:cubicBezTo>
                          <a:pt x="556" y="268"/>
                          <a:pt x="556" y="268"/>
                          <a:pt x="556" y="268"/>
                        </a:cubicBezTo>
                        <a:cubicBezTo>
                          <a:pt x="553" y="263"/>
                          <a:pt x="553" y="263"/>
                          <a:pt x="553" y="263"/>
                        </a:cubicBezTo>
                        <a:cubicBezTo>
                          <a:pt x="551" y="261"/>
                          <a:pt x="551" y="261"/>
                          <a:pt x="551" y="261"/>
                        </a:cubicBezTo>
                        <a:cubicBezTo>
                          <a:pt x="549" y="258"/>
                          <a:pt x="549" y="258"/>
                          <a:pt x="549" y="258"/>
                        </a:cubicBezTo>
                        <a:cubicBezTo>
                          <a:pt x="544" y="255"/>
                          <a:pt x="544" y="255"/>
                          <a:pt x="544" y="255"/>
                        </a:cubicBezTo>
                        <a:cubicBezTo>
                          <a:pt x="540" y="253"/>
                          <a:pt x="540" y="253"/>
                          <a:pt x="540" y="253"/>
                        </a:cubicBezTo>
                        <a:cubicBezTo>
                          <a:pt x="537" y="252"/>
                          <a:pt x="537" y="252"/>
                          <a:pt x="537" y="252"/>
                        </a:cubicBezTo>
                        <a:cubicBezTo>
                          <a:pt x="536" y="250"/>
                          <a:pt x="536" y="250"/>
                          <a:pt x="536" y="250"/>
                        </a:cubicBezTo>
                        <a:cubicBezTo>
                          <a:pt x="534" y="252"/>
                          <a:pt x="534" y="252"/>
                          <a:pt x="534" y="252"/>
                        </a:cubicBezTo>
                        <a:cubicBezTo>
                          <a:pt x="533" y="249"/>
                          <a:pt x="533" y="249"/>
                          <a:pt x="533" y="249"/>
                        </a:cubicBezTo>
                        <a:cubicBezTo>
                          <a:pt x="534" y="246"/>
                          <a:pt x="534" y="246"/>
                          <a:pt x="534" y="246"/>
                        </a:cubicBezTo>
                        <a:cubicBezTo>
                          <a:pt x="536" y="239"/>
                          <a:pt x="536" y="239"/>
                          <a:pt x="536" y="239"/>
                        </a:cubicBezTo>
                        <a:cubicBezTo>
                          <a:pt x="537" y="239"/>
                          <a:pt x="537" y="239"/>
                          <a:pt x="537" y="239"/>
                        </a:cubicBezTo>
                        <a:cubicBezTo>
                          <a:pt x="539" y="238"/>
                          <a:pt x="539" y="238"/>
                          <a:pt x="539" y="238"/>
                        </a:cubicBezTo>
                        <a:cubicBezTo>
                          <a:pt x="539" y="236"/>
                          <a:pt x="539" y="236"/>
                          <a:pt x="539" y="236"/>
                        </a:cubicBezTo>
                        <a:cubicBezTo>
                          <a:pt x="540" y="235"/>
                          <a:pt x="540" y="235"/>
                          <a:pt x="540" y="235"/>
                        </a:cubicBezTo>
                        <a:cubicBezTo>
                          <a:pt x="539" y="233"/>
                          <a:pt x="539" y="233"/>
                          <a:pt x="539" y="233"/>
                        </a:cubicBezTo>
                        <a:cubicBezTo>
                          <a:pt x="537" y="230"/>
                          <a:pt x="537" y="230"/>
                          <a:pt x="537" y="230"/>
                        </a:cubicBezTo>
                        <a:cubicBezTo>
                          <a:pt x="539" y="232"/>
                          <a:pt x="539" y="232"/>
                          <a:pt x="539" y="232"/>
                        </a:cubicBezTo>
                        <a:cubicBezTo>
                          <a:pt x="539" y="230"/>
                          <a:pt x="539" y="230"/>
                          <a:pt x="539" y="230"/>
                        </a:cubicBezTo>
                        <a:cubicBezTo>
                          <a:pt x="540" y="232"/>
                          <a:pt x="540" y="232"/>
                          <a:pt x="540" y="232"/>
                        </a:cubicBezTo>
                        <a:cubicBezTo>
                          <a:pt x="541" y="233"/>
                          <a:pt x="541" y="233"/>
                          <a:pt x="541" y="233"/>
                        </a:cubicBezTo>
                        <a:cubicBezTo>
                          <a:pt x="543" y="232"/>
                          <a:pt x="543" y="232"/>
                          <a:pt x="543" y="232"/>
                        </a:cubicBezTo>
                        <a:cubicBezTo>
                          <a:pt x="543" y="229"/>
                          <a:pt x="543" y="229"/>
                          <a:pt x="543" y="229"/>
                        </a:cubicBezTo>
                        <a:cubicBezTo>
                          <a:pt x="543" y="228"/>
                          <a:pt x="543" y="228"/>
                          <a:pt x="543" y="228"/>
                        </a:cubicBezTo>
                        <a:cubicBezTo>
                          <a:pt x="544" y="229"/>
                          <a:pt x="544" y="229"/>
                          <a:pt x="544" y="229"/>
                        </a:cubicBezTo>
                        <a:cubicBezTo>
                          <a:pt x="544" y="226"/>
                          <a:pt x="544" y="226"/>
                          <a:pt x="544" y="226"/>
                        </a:cubicBezTo>
                        <a:cubicBezTo>
                          <a:pt x="546" y="226"/>
                          <a:pt x="546" y="226"/>
                          <a:pt x="546" y="226"/>
                        </a:cubicBezTo>
                        <a:cubicBezTo>
                          <a:pt x="549" y="225"/>
                          <a:pt x="549" y="225"/>
                          <a:pt x="549" y="225"/>
                        </a:cubicBezTo>
                        <a:cubicBezTo>
                          <a:pt x="550" y="222"/>
                          <a:pt x="550" y="222"/>
                          <a:pt x="550" y="222"/>
                        </a:cubicBezTo>
                        <a:cubicBezTo>
                          <a:pt x="550" y="223"/>
                          <a:pt x="550" y="223"/>
                          <a:pt x="550" y="223"/>
                        </a:cubicBezTo>
                        <a:cubicBezTo>
                          <a:pt x="553" y="222"/>
                          <a:pt x="553" y="222"/>
                          <a:pt x="553" y="222"/>
                        </a:cubicBezTo>
                        <a:cubicBezTo>
                          <a:pt x="554" y="220"/>
                          <a:pt x="554" y="220"/>
                          <a:pt x="554" y="220"/>
                        </a:cubicBezTo>
                        <a:cubicBezTo>
                          <a:pt x="554" y="222"/>
                          <a:pt x="554" y="222"/>
                          <a:pt x="554" y="222"/>
                        </a:cubicBezTo>
                        <a:cubicBezTo>
                          <a:pt x="556" y="220"/>
                          <a:pt x="556" y="220"/>
                          <a:pt x="556" y="220"/>
                        </a:cubicBezTo>
                        <a:cubicBezTo>
                          <a:pt x="557" y="222"/>
                          <a:pt x="557" y="222"/>
                          <a:pt x="557" y="222"/>
                        </a:cubicBezTo>
                        <a:cubicBezTo>
                          <a:pt x="557" y="223"/>
                          <a:pt x="557" y="223"/>
                          <a:pt x="557" y="223"/>
                        </a:cubicBezTo>
                        <a:cubicBezTo>
                          <a:pt x="559" y="222"/>
                          <a:pt x="559" y="222"/>
                          <a:pt x="559" y="222"/>
                        </a:cubicBezTo>
                        <a:cubicBezTo>
                          <a:pt x="560" y="222"/>
                          <a:pt x="560" y="222"/>
                          <a:pt x="560" y="222"/>
                        </a:cubicBezTo>
                        <a:cubicBezTo>
                          <a:pt x="560" y="220"/>
                          <a:pt x="560" y="220"/>
                          <a:pt x="560" y="220"/>
                        </a:cubicBezTo>
                        <a:cubicBezTo>
                          <a:pt x="559" y="219"/>
                          <a:pt x="559" y="219"/>
                          <a:pt x="559" y="219"/>
                        </a:cubicBezTo>
                        <a:cubicBezTo>
                          <a:pt x="559" y="217"/>
                          <a:pt x="559" y="217"/>
                          <a:pt x="559" y="217"/>
                        </a:cubicBezTo>
                        <a:cubicBezTo>
                          <a:pt x="559" y="216"/>
                          <a:pt x="559" y="216"/>
                          <a:pt x="559" y="216"/>
                        </a:cubicBezTo>
                        <a:cubicBezTo>
                          <a:pt x="560" y="215"/>
                          <a:pt x="560" y="215"/>
                          <a:pt x="560" y="215"/>
                        </a:cubicBezTo>
                        <a:cubicBezTo>
                          <a:pt x="556" y="215"/>
                          <a:pt x="556" y="215"/>
                          <a:pt x="556" y="215"/>
                        </a:cubicBezTo>
                        <a:cubicBezTo>
                          <a:pt x="551" y="213"/>
                          <a:pt x="551" y="213"/>
                          <a:pt x="551" y="213"/>
                        </a:cubicBezTo>
                        <a:cubicBezTo>
                          <a:pt x="551" y="215"/>
                          <a:pt x="551" y="215"/>
                          <a:pt x="551" y="215"/>
                        </a:cubicBezTo>
                        <a:cubicBezTo>
                          <a:pt x="550" y="213"/>
                          <a:pt x="550" y="213"/>
                          <a:pt x="550" y="213"/>
                        </a:cubicBezTo>
                        <a:cubicBezTo>
                          <a:pt x="549" y="215"/>
                          <a:pt x="549" y="215"/>
                          <a:pt x="549" y="215"/>
                        </a:cubicBezTo>
                        <a:cubicBezTo>
                          <a:pt x="547" y="215"/>
                          <a:pt x="547" y="215"/>
                          <a:pt x="547" y="215"/>
                        </a:cubicBezTo>
                        <a:cubicBezTo>
                          <a:pt x="546" y="213"/>
                          <a:pt x="546" y="213"/>
                          <a:pt x="546" y="213"/>
                        </a:cubicBezTo>
                        <a:cubicBezTo>
                          <a:pt x="544" y="213"/>
                          <a:pt x="544" y="213"/>
                          <a:pt x="544" y="213"/>
                        </a:cubicBezTo>
                        <a:cubicBezTo>
                          <a:pt x="543" y="212"/>
                          <a:pt x="543" y="212"/>
                          <a:pt x="543" y="212"/>
                        </a:cubicBezTo>
                        <a:cubicBezTo>
                          <a:pt x="541" y="212"/>
                          <a:pt x="541" y="212"/>
                          <a:pt x="541" y="212"/>
                        </a:cubicBezTo>
                        <a:cubicBezTo>
                          <a:pt x="540" y="212"/>
                          <a:pt x="540" y="212"/>
                          <a:pt x="540" y="212"/>
                        </a:cubicBezTo>
                        <a:cubicBezTo>
                          <a:pt x="539" y="210"/>
                          <a:pt x="539" y="210"/>
                          <a:pt x="539" y="210"/>
                        </a:cubicBezTo>
                        <a:cubicBezTo>
                          <a:pt x="536" y="209"/>
                          <a:pt x="536" y="209"/>
                          <a:pt x="536" y="209"/>
                        </a:cubicBezTo>
                        <a:cubicBezTo>
                          <a:pt x="533" y="210"/>
                          <a:pt x="533" y="210"/>
                          <a:pt x="533" y="210"/>
                        </a:cubicBezTo>
                        <a:cubicBezTo>
                          <a:pt x="530" y="210"/>
                          <a:pt x="530" y="210"/>
                          <a:pt x="530" y="210"/>
                        </a:cubicBezTo>
                        <a:cubicBezTo>
                          <a:pt x="531" y="212"/>
                          <a:pt x="531" y="212"/>
                          <a:pt x="531" y="212"/>
                        </a:cubicBezTo>
                        <a:cubicBezTo>
                          <a:pt x="530" y="213"/>
                          <a:pt x="530" y="213"/>
                          <a:pt x="530" y="213"/>
                        </a:cubicBezTo>
                        <a:cubicBezTo>
                          <a:pt x="529" y="215"/>
                          <a:pt x="529" y="215"/>
                          <a:pt x="529" y="215"/>
                        </a:cubicBezTo>
                        <a:cubicBezTo>
                          <a:pt x="529" y="216"/>
                          <a:pt x="529" y="216"/>
                          <a:pt x="529" y="216"/>
                        </a:cubicBezTo>
                        <a:cubicBezTo>
                          <a:pt x="529" y="217"/>
                          <a:pt x="529" y="217"/>
                          <a:pt x="529" y="217"/>
                        </a:cubicBezTo>
                        <a:cubicBezTo>
                          <a:pt x="526" y="219"/>
                          <a:pt x="526" y="219"/>
                          <a:pt x="526" y="219"/>
                        </a:cubicBezTo>
                        <a:cubicBezTo>
                          <a:pt x="523" y="219"/>
                          <a:pt x="523" y="219"/>
                          <a:pt x="523" y="219"/>
                        </a:cubicBezTo>
                        <a:cubicBezTo>
                          <a:pt x="518" y="216"/>
                          <a:pt x="518" y="216"/>
                          <a:pt x="518" y="216"/>
                        </a:cubicBezTo>
                        <a:cubicBezTo>
                          <a:pt x="517" y="215"/>
                          <a:pt x="517" y="215"/>
                          <a:pt x="517" y="215"/>
                        </a:cubicBezTo>
                        <a:cubicBezTo>
                          <a:pt x="517" y="213"/>
                          <a:pt x="517" y="213"/>
                          <a:pt x="517" y="213"/>
                        </a:cubicBezTo>
                        <a:cubicBezTo>
                          <a:pt x="517" y="209"/>
                          <a:pt x="517" y="209"/>
                          <a:pt x="517" y="209"/>
                        </a:cubicBezTo>
                        <a:cubicBezTo>
                          <a:pt x="514" y="206"/>
                          <a:pt x="514" y="206"/>
                          <a:pt x="514" y="206"/>
                        </a:cubicBezTo>
                        <a:cubicBezTo>
                          <a:pt x="510" y="205"/>
                          <a:pt x="510" y="205"/>
                          <a:pt x="510" y="205"/>
                        </a:cubicBezTo>
                        <a:cubicBezTo>
                          <a:pt x="510" y="207"/>
                          <a:pt x="510" y="207"/>
                          <a:pt x="510" y="207"/>
                        </a:cubicBezTo>
                        <a:cubicBezTo>
                          <a:pt x="508" y="206"/>
                          <a:pt x="508" y="206"/>
                          <a:pt x="508" y="206"/>
                        </a:cubicBezTo>
                        <a:cubicBezTo>
                          <a:pt x="507" y="205"/>
                          <a:pt x="507" y="205"/>
                          <a:pt x="507" y="205"/>
                        </a:cubicBezTo>
                        <a:cubicBezTo>
                          <a:pt x="503" y="205"/>
                          <a:pt x="503" y="205"/>
                          <a:pt x="503" y="205"/>
                        </a:cubicBezTo>
                        <a:cubicBezTo>
                          <a:pt x="498" y="202"/>
                          <a:pt x="498" y="202"/>
                          <a:pt x="498" y="202"/>
                        </a:cubicBezTo>
                        <a:cubicBezTo>
                          <a:pt x="497" y="200"/>
                          <a:pt x="497" y="200"/>
                          <a:pt x="497" y="200"/>
                        </a:cubicBezTo>
                        <a:cubicBezTo>
                          <a:pt x="496" y="197"/>
                          <a:pt x="496" y="197"/>
                          <a:pt x="496" y="197"/>
                        </a:cubicBezTo>
                        <a:cubicBezTo>
                          <a:pt x="494" y="193"/>
                          <a:pt x="494" y="193"/>
                          <a:pt x="494" y="193"/>
                        </a:cubicBezTo>
                        <a:cubicBezTo>
                          <a:pt x="494" y="192"/>
                          <a:pt x="494" y="192"/>
                          <a:pt x="494" y="192"/>
                        </a:cubicBezTo>
                        <a:cubicBezTo>
                          <a:pt x="496" y="190"/>
                          <a:pt x="496" y="190"/>
                          <a:pt x="496" y="190"/>
                        </a:cubicBezTo>
                        <a:cubicBezTo>
                          <a:pt x="498" y="192"/>
                          <a:pt x="498" y="192"/>
                          <a:pt x="498" y="192"/>
                        </a:cubicBezTo>
                        <a:cubicBezTo>
                          <a:pt x="500" y="192"/>
                          <a:pt x="500" y="192"/>
                          <a:pt x="500" y="192"/>
                        </a:cubicBezTo>
                        <a:cubicBezTo>
                          <a:pt x="501" y="192"/>
                          <a:pt x="501" y="192"/>
                          <a:pt x="501" y="192"/>
                        </a:cubicBezTo>
                        <a:cubicBezTo>
                          <a:pt x="506" y="190"/>
                          <a:pt x="506" y="190"/>
                          <a:pt x="506" y="190"/>
                        </a:cubicBezTo>
                        <a:cubicBezTo>
                          <a:pt x="508" y="190"/>
                          <a:pt x="508" y="190"/>
                          <a:pt x="508" y="190"/>
                        </a:cubicBezTo>
                        <a:cubicBezTo>
                          <a:pt x="510" y="187"/>
                          <a:pt x="510" y="187"/>
                          <a:pt x="510" y="187"/>
                        </a:cubicBezTo>
                        <a:cubicBezTo>
                          <a:pt x="508" y="186"/>
                          <a:pt x="508" y="186"/>
                          <a:pt x="508" y="186"/>
                        </a:cubicBezTo>
                        <a:cubicBezTo>
                          <a:pt x="508" y="183"/>
                          <a:pt x="508" y="183"/>
                          <a:pt x="508" y="183"/>
                        </a:cubicBezTo>
                        <a:cubicBezTo>
                          <a:pt x="511" y="180"/>
                          <a:pt x="511" y="180"/>
                          <a:pt x="511" y="180"/>
                        </a:cubicBezTo>
                        <a:cubicBezTo>
                          <a:pt x="516" y="179"/>
                          <a:pt x="516" y="179"/>
                          <a:pt x="516" y="179"/>
                        </a:cubicBezTo>
                        <a:cubicBezTo>
                          <a:pt x="517" y="177"/>
                          <a:pt x="517" y="177"/>
                          <a:pt x="517" y="177"/>
                        </a:cubicBezTo>
                        <a:cubicBezTo>
                          <a:pt x="517" y="176"/>
                          <a:pt x="517" y="176"/>
                          <a:pt x="517" y="176"/>
                        </a:cubicBezTo>
                        <a:cubicBezTo>
                          <a:pt x="518" y="172"/>
                          <a:pt x="518" y="172"/>
                          <a:pt x="518" y="172"/>
                        </a:cubicBezTo>
                        <a:cubicBezTo>
                          <a:pt x="520" y="170"/>
                          <a:pt x="520" y="170"/>
                          <a:pt x="520" y="170"/>
                        </a:cubicBezTo>
                        <a:cubicBezTo>
                          <a:pt x="521" y="170"/>
                          <a:pt x="521" y="170"/>
                          <a:pt x="521" y="170"/>
                        </a:cubicBezTo>
                        <a:cubicBezTo>
                          <a:pt x="520" y="169"/>
                          <a:pt x="520" y="169"/>
                          <a:pt x="520" y="169"/>
                        </a:cubicBezTo>
                        <a:cubicBezTo>
                          <a:pt x="521" y="167"/>
                          <a:pt x="521" y="167"/>
                          <a:pt x="521" y="167"/>
                        </a:cubicBezTo>
                        <a:cubicBezTo>
                          <a:pt x="524" y="167"/>
                          <a:pt x="524" y="167"/>
                          <a:pt x="524" y="167"/>
                        </a:cubicBezTo>
                        <a:cubicBezTo>
                          <a:pt x="527" y="167"/>
                          <a:pt x="527" y="167"/>
                          <a:pt x="527" y="167"/>
                        </a:cubicBezTo>
                        <a:cubicBezTo>
                          <a:pt x="529" y="167"/>
                          <a:pt x="529" y="167"/>
                          <a:pt x="529" y="167"/>
                        </a:cubicBezTo>
                        <a:cubicBezTo>
                          <a:pt x="529" y="166"/>
                          <a:pt x="529" y="166"/>
                          <a:pt x="529" y="166"/>
                        </a:cubicBezTo>
                        <a:cubicBezTo>
                          <a:pt x="530" y="169"/>
                          <a:pt x="530" y="169"/>
                          <a:pt x="530" y="169"/>
                        </a:cubicBezTo>
                        <a:cubicBezTo>
                          <a:pt x="533" y="170"/>
                          <a:pt x="533" y="170"/>
                          <a:pt x="533" y="170"/>
                        </a:cubicBezTo>
                        <a:cubicBezTo>
                          <a:pt x="536" y="172"/>
                          <a:pt x="536" y="172"/>
                          <a:pt x="536" y="172"/>
                        </a:cubicBezTo>
                        <a:cubicBezTo>
                          <a:pt x="536" y="174"/>
                          <a:pt x="536" y="174"/>
                          <a:pt x="536" y="174"/>
                        </a:cubicBezTo>
                        <a:cubicBezTo>
                          <a:pt x="536" y="177"/>
                          <a:pt x="536" y="177"/>
                          <a:pt x="536" y="177"/>
                        </a:cubicBezTo>
                        <a:cubicBezTo>
                          <a:pt x="534" y="180"/>
                          <a:pt x="534" y="180"/>
                          <a:pt x="534" y="180"/>
                        </a:cubicBezTo>
                        <a:cubicBezTo>
                          <a:pt x="533" y="182"/>
                          <a:pt x="533" y="182"/>
                          <a:pt x="533" y="182"/>
                        </a:cubicBezTo>
                        <a:cubicBezTo>
                          <a:pt x="533" y="185"/>
                          <a:pt x="533" y="185"/>
                          <a:pt x="533" y="185"/>
                        </a:cubicBezTo>
                        <a:cubicBezTo>
                          <a:pt x="530" y="186"/>
                          <a:pt x="530" y="186"/>
                          <a:pt x="530" y="186"/>
                        </a:cubicBezTo>
                        <a:cubicBezTo>
                          <a:pt x="534" y="187"/>
                          <a:pt x="534" y="187"/>
                          <a:pt x="534" y="187"/>
                        </a:cubicBezTo>
                        <a:cubicBezTo>
                          <a:pt x="537" y="187"/>
                          <a:pt x="537" y="187"/>
                          <a:pt x="537" y="187"/>
                        </a:cubicBezTo>
                        <a:cubicBezTo>
                          <a:pt x="539" y="187"/>
                          <a:pt x="539" y="187"/>
                          <a:pt x="539" y="187"/>
                        </a:cubicBezTo>
                        <a:cubicBezTo>
                          <a:pt x="539" y="189"/>
                          <a:pt x="539" y="189"/>
                          <a:pt x="539" y="189"/>
                        </a:cubicBezTo>
                        <a:cubicBezTo>
                          <a:pt x="537" y="190"/>
                          <a:pt x="537" y="190"/>
                          <a:pt x="537" y="190"/>
                        </a:cubicBezTo>
                        <a:cubicBezTo>
                          <a:pt x="537" y="192"/>
                          <a:pt x="537" y="192"/>
                          <a:pt x="537" y="192"/>
                        </a:cubicBezTo>
                        <a:cubicBezTo>
                          <a:pt x="536" y="193"/>
                          <a:pt x="536" y="193"/>
                          <a:pt x="536" y="193"/>
                        </a:cubicBezTo>
                        <a:cubicBezTo>
                          <a:pt x="534" y="193"/>
                          <a:pt x="534" y="193"/>
                          <a:pt x="534" y="193"/>
                        </a:cubicBezTo>
                        <a:cubicBezTo>
                          <a:pt x="534" y="195"/>
                          <a:pt x="534" y="195"/>
                          <a:pt x="534" y="195"/>
                        </a:cubicBezTo>
                        <a:cubicBezTo>
                          <a:pt x="536" y="196"/>
                          <a:pt x="536" y="196"/>
                          <a:pt x="536" y="196"/>
                        </a:cubicBezTo>
                        <a:cubicBezTo>
                          <a:pt x="537" y="196"/>
                          <a:pt x="537" y="196"/>
                          <a:pt x="537" y="196"/>
                        </a:cubicBezTo>
                        <a:cubicBezTo>
                          <a:pt x="539" y="195"/>
                          <a:pt x="539" y="195"/>
                          <a:pt x="539" y="195"/>
                        </a:cubicBezTo>
                        <a:cubicBezTo>
                          <a:pt x="539" y="193"/>
                          <a:pt x="539" y="193"/>
                          <a:pt x="539" y="193"/>
                        </a:cubicBezTo>
                        <a:cubicBezTo>
                          <a:pt x="541" y="193"/>
                          <a:pt x="541" y="193"/>
                          <a:pt x="541" y="193"/>
                        </a:cubicBezTo>
                        <a:cubicBezTo>
                          <a:pt x="541" y="192"/>
                          <a:pt x="541" y="192"/>
                          <a:pt x="541" y="192"/>
                        </a:cubicBezTo>
                        <a:cubicBezTo>
                          <a:pt x="543" y="190"/>
                          <a:pt x="543" y="190"/>
                          <a:pt x="543" y="190"/>
                        </a:cubicBezTo>
                        <a:cubicBezTo>
                          <a:pt x="544" y="189"/>
                          <a:pt x="544" y="189"/>
                          <a:pt x="544" y="189"/>
                        </a:cubicBezTo>
                        <a:cubicBezTo>
                          <a:pt x="546" y="187"/>
                          <a:pt x="546" y="187"/>
                          <a:pt x="546" y="187"/>
                        </a:cubicBezTo>
                        <a:cubicBezTo>
                          <a:pt x="547" y="186"/>
                          <a:pt x="547" y="186"/>
                          <a:pt x="547" y="186"/>
                        </a:cubicBezTo>
                        <a:cubicBezTo>
                          <a:pt x="550" y="185"/>
                          <a:pt x="550" y="185"/>
                          <a:pt x="550" y="185"/>
                        </a:cubicBezTo>
                        <a:cubicBezTo>
                          <a:pt x="551" y="183"/>
                          <a:pt x="551" y="183"/>
                          <a:pt x="551" y="183"/>
                        </a:cubicBezTo>
                        <a:cubicBezTo>
                          <a:pt x="554" y="183"/>
                          <a:pt x="554" y="183"/>
                          <a:pt x="554" y="183"/>
                        </a:cubicBezTo>
                        <a:cubicBezTo>
                          <a:pt x="556" y="182"/>
                          <a:pt x="556" y="182"/>
                          <a:pt x="556" y="182"/>
                        </a:cubicBezTo>
                        <a:cubicBezTo>
                          <a:pt x="557" y="182"/>
                          <a:pt x="557" y="182"/>
                          <a:pt x="557" y="182"/>
                        </a:cubicBezTo>
                        <a:cubicBezTo>
                          <a:pt x="560" y="182"/>
                          <a:pt x="560" y="182"/>
                          <a:pt x="560" y="182"/>
                        </a:cubicBezTo>
                        <a:cubicBezTo>
                          <a:pt x="562" y="182"/>
                          <a:pt x="562" y="182"/>
                          <a:pt x="562" y="182"/>
                        </a:cubicBezTo>
                        <a:cubicBezTo>
                          <a:pt x="564" y="181"/>
                          <a:pt x="564" y="181"/>
                          <a:pt x="564" y="181"/>
                        </a:cubicBezTo>
                        <a:cubicBezTo>
                          <a:pt x="563" y="180"/>
                          <a:pt x="563" y="180"/>
                          <a:pt x="563" y="180"/>
                        </a:cubicBezTo>
                        <a:cubicBezTo>
                          <a:pt x="563" y="179"/>
                          <a:pt x="563" y="179"/>
                          <a:pt x="563" y="179"/>
                        </a:cubicBezTo>
                        <a:cubicBezTo>
                          <a:pt x="562" y="179"/>
                          <a:pt x="562" y="179"/>
                          <a:pt x="562" y="179"/>
                        </a:cubicBezTo>
                        <a:cubicBezTo>
                          <a:pt x="564" y="174"/>
                          <a:pt x="564" y="174"/>
                          <a:pt x="564" y="174"/>
                        </a:cubicBezTo>
                        <a:cubicBezTo>
                          <a:pt x="566" y="173"/>
                          <a:pt x="566" y="173"/>
                          <a:pt x="566" y="173"/>
                        </a:cubicBezTo>
                        <a:cubicBezTo>
                          <a:pt x="567" y="173"/>
                          <a:pt x="567" y="173"/>
                          <a:pt x="567" y="173"/>
                        </a:cubicBezTo>
                        <a:cubicBezTo>
                          <a:pt x="567" y="172"/>
                          <a:pt x="567" y="172"/>
                          <a:pt x="567" y="172"/>
                        </a:cubicBezTo>
                        <a:cubicBezTo>
                          <a:pt x="570" y="170"/>
                          <a:pt x="570" y="170"/>
                          <a:pt x="570" y="170"/>
                        </a:cubicBezTo>
                        <a:cubicBezTo>
                          <a:pt x="572" y="170"/>
                          <a:pt x="572" y="170"/>
                          <a:pt x="572" y="170"/>
                        </a:cubicBezTo>
                        <a:cubicBezTo>
                          <a:pt x="572" y="169"/>
                          <a:pt x="572" y="169"/>
                          <a:pt x="572" y="169"/>
                        </a:cubicBezTo>
                        <a:cubicBezTo>
                          <a:pt x="573" y="167"/>
                          <a:pt x="573" y="167"/>
                          <a:pt x="573" y="167"/>
                        </a:cubicBezTo>
                        <a:cubicBezTo>
                          <a:pt x="574" y="167"/>
                          <a:pt x="574" y="167"/>
                          <a:pt x="574" y="167"/>
                        </a:cubicBezTo>
                        <a:cubicBezTo>
                          <a:pt x="576" y="166"/>
                          <a:pt x="576" y="166"/>
                          <a:pt x="576" y="166"/>
                        </a:cubicBezTo>
                        <a:cubicBezTo>
                          <a:pt x="576" y="164"/>
                          <a:pt x="576" y="164"/>
                          <a:pt x="576" y="164"/>
                        </a:cubicBezTo>
                        <a:cubicBezTo>
                          <a:pt x="576" y="160"/>
                          <a:pt x="576" y="160"/>
                          <a:pt x="576" y="160"/>
                        </a:cubicBezTo>
                        <a:cubicBezTo>
                          <a:pt x="576" y="157"/>
                          <a:pt x="576" y="157"/>
                          <a:pt x="576" y="157"/>
                        </a:cubicBezTo>
                        <a:cubicBezTo>
                          <a:pt x="577" y="156"/>
                          <a:pt x="577" y="156"/>
                          <a:pt x="577" y="156"/>
                        </a:cubicBezTo>
                        <a:cubicBezTo>
                          <a:pt x="579" y="156"/>
                          <a:pt x="579" y="156"/>
                          <a:pt x="579" y="156"/>
                        </a:cubicBezTo>
                        <a:cubicBezTo>
                          <a:pt x="580" y="156"/>
                          <a:pt x="580" y="156"/>
                          <a:pt x="580" y="156"/>
                        </a:cubicBezTo>
                        <a:cubicBezTo>
                          <a:pt x="584" y="159"/>
                          <a:pt x="584" y="159"/>
                          <a:pt x="584" y="159"/>
                        </a:cubicBezTo>
                        <a:cubicBezTo>
                          <a:pt x="587" y="160"/>
                          <a:pt x="587" y="160"/>
                          <a:pt x="587" y="160"/>
                        </a:cubicBezTo>
                        <a:cubicBezTo>
                          <a:pt x="592" y="160"/>
                          <a:pt x="592" y="160"/>
                          <a:pt x="592" y="160"/>
                        </a:cubicBezTo>
                        <a:cubicBezTo>
                          <a:pt x="594" y="160"/>
                          <a:pt x="594" y="160"/>
                          <a:pt x="594" y="160"/>
                        </a:cubicBezTo>
                        <a:cubicBezTo>
                          <a:pt x="596" y="160"/>
                          <a:pt x="596" y="160"/>
                          <a:pt x="596" y="160"/>
                        </a:cubicBezTo>
                        <a:cubicBezTo>
                          <a:pt x="596" y="159"/>
                          <a:pt x="596" y="159"/>
                          <a:pt x="596" y="159"/>
                        </a:cubicBezTo>
                        <a:cubicBezTo>
                          <a:pt x="594" y="157"/>
                          <a:pt x="594" y="157"/>
                          <a:pt x="594" y="157"/>
                        </a:cubicBezTo>
                        <a:cubicBezTo>
                          <a:pt x="593" y="156"/>
                          <a:pt x="593" y="156"/>
                          <a:pt x="593" y="156"/>
                        </a:cubicBezTo>
                        <a:cubicBezTo>
                          <a:pt x="590" y="153"/>
                          <a:pt x="590" y="153"/>
                          <a:pt x="590" y="153"/>
                        </a:cubicBezTo>
                        <a:cubicBezTo>
                          <a:pt x="597" y="152"/>
                          <a:pt x="597" y="152"/>
                          <a:pt x="597" y="152"/>
                        </a:cubicBezTo>
                        <a:cubicBezTo>
                          <a:pt x="600" y="152"/>
                          <a:pt x="600" y="152"/>
                          <a:pt x="600" y="152"/>
                        </a:cubicBezTo>
                        <a:cubicBezTo>
                          <a:pt x="600" y="150"/>
                          <a:pt x="600" y="150"/>
                          <a:pt x="600" y="150"/>
                        </a:cubicBezTo>
                        <a:cubicBezTo>
                          <a:pt x="600" y="147"/>
                          <a:pt x="600" y="147"/>
                          <a:pt x="600" y="147"/>
                        </a:cubicBezTo>
                        <a:cubicBezTo>
                          <a:pt x="602" y="147"/>
                          <a:pt x="602" y="147"/>
                          <a:pt x="602" y="147"/>
                        </a:cubicBezTo>
                        <a:cubicBezTo>
                          <a:pt x="605" y="147"/>
                          <a:pt x="605" y="147"/>
                          <a:pt x="605" y="147"/>
                        </a:cubicBezTo>
                        <a:cubicBezTo>
                          <a:pt x="605" y="146"/>
                          <a:pt x="605" y="146"/>
                          <a:pt x="605" y="146"/>
                        </a:cubicBezTo>
                        <a:cubicBezTo>
                          <a:pt x="605" y="143"/>
                          <a:pt x="605" y="143"/>
                          <a:pt x="605" y="143"/>
                        </a:cubicBezTo>
                        <a:cubicBezTo>
                          <a:pt x="603" y="139"/>
                          <a:pt x="603" y="139"/>
                          <a:pt x="603" y="139"/>
                        </a:cubicBezTo>
                        <a:cubicBezTo>
                          <a:pt x="606" y="140"/>
                          <a:pt x="606" y="140"/>
                          <a:pt x="606" y="140"/>
                        </a:cubicBezTo>
                        <a:cubicBezTo>
                          <a:pt x="609" y="142"/>
                          <a:pt x="609" y="142"/>
                          <a:pt x="609" y="142"/>
                        </a:cubicBezTo>
                        <a:cubicBezTo>
                          <a:pt x="610" y="144"/>
                          <a:pt x="610" y="144"/>
                          <a:pt x="610" y="144"/>
                        </a:cubicBezTo>
                        <a:cubicBezTo>
                          <a:pt x="612" y="146"/>
                          <a:pt x="612" y="146"/>
                          <a:pt x="612" y="146"/>
                        </a:cubicBezTo>
                        <a:cubicBezTo>
                          <a:pt x="617" y="149"/>
                          <a:pt x="617" y="149"/>
                          <a:pt x="617" y="149"/>
                        </a:cubicBezTo>
                        <a:cubicBezTo>
                          <a:pt x="615" y="146"/>
                          <a:pt x="615" y="146"/>
                          <a:pt x="615" y="146"/>
                        </a:cubicBezTo>
                        <a:cubicBezTo>
                          <a:pt x="611" y="143"/>
                          <a:pt x="611" y="143"/>
                          <a:pt x="611" y="143"/>
                        </a:cubicBezTo>
                        <a:cubicBezTo>
                          <a:pt x="611" y="143"/>
                          <a:pt x="611" y="143"/>
                          <a:pt x="611" y="143"/>
                        </a:cubicBezTo>
                        <a:cubicBezTo>
                          <a:pt x="610" y="143"/>
                          <a:pt x="610" y="143"/>
                          <a:pt x="610" y="143"/>
                        </a:cubicBezTo>
                        <a:cubicBezTo>
                          <a:pt x="613" y="142"/>
                          <a:pt x="613" y="142"/>
                          <a:pt x="613" y="142"/>
                        </a:cubicBezTo>
                        <a:cubicBezTo>
                          <a:pt x="616" y="140"/>
                          <a:pt x="616" y="140"/>
                          <a:pt x="616" y="140"/>
                        </a:cubicBezTo>
                        <a:cubicBezTo>
                          <a:pt x="616" y="139"/>
                          <a:pt x="616" y="139"/>
                          <a:pt x="616" y="139"/>
                        </a:cubicBezTo>
                        <a:cubicBezTo>
                          <a:pt x="616" y="136"/>
                          <a:pt x="616" y="136"/>
                          <a:pt x="616" y="136"/>
                        </a:cubicBezTo>
                        <a:cubicBezTo>
                          <a:pt x="615" y="133"/>
                          <a:pt x="615" y="133"/>
                          <a:pt x="615" y="133"/>
                        </a:cubicBezTo>
                        <a:cubicBezTo>
                          <a:pt x="612" y="129"/>
                          <a:pt x="612" y="129"/>
                          <a:pt x="612" y="129"/>
                        </a:cubicBezTo>
                        <a:cubicBezTo>
                          <a:pt x="607" y="123"/>
                          <a:pt x="607" y="123"/>
                          <a:pt x="607" y="123"/>
                        </a:cubicBezTo>
                        <a:cubicBezTo>
                          <a:pt x="603" y="117"/>
                          <a:pt x="603" y="117"/>
                          <a:pt x="603" y="117"/>
                        </a:cubicBezTo>
                        <a:cubicBezTo>
                          <a:pt x="602" y="116"/>
                          <a:pt x="602" y="116"/>
                          <a:pt x="602" y="116"/>
                        </a:cubicBezTo>
                        <a:cubicBezTo>
                          <a:pt x="600" y="114"/>
                          <a:pt x="600" y="114"/>
                          <a:pt x="600" y="114"/>
                        </a:cubicBezTo>
                        <a:cubicBezTo>
                          <a:pt x="600" y="113"/>
                          <a:pt x="600" y="113"/>
                          <a:pt x="600" y="113"/>
                        </a:cubicBezTo>
                        <a:cubicBezTo>
                          <a:pt x="603" y="113"/>
                          <a:pt x="603" y="113"/>
                          <a:pt x="603" y="113"/>
                        </a:cubicBezTo>
                        <a:cubicBezTo>
                          <a:pt x="605" y="111"/>
                          <a:pt x="605" y="111"/>
                          <a:pt x="605" y="111"/>
                        </a:cubicBezTo>
                        <a:cubicBezTo>
                          <a:pt x="606" y="110"/>
                          <a:pt x="606" y="110"/>
                          <a:pt x="606" y="110"/>
                        </a:cubicBezTo>
                        <a:cubicBezTo>
                          <a:pt x="606" y="109"/>
                          <a:pt x="606" y="109"/>
                          <a:pt x="606" y="109"/>
                        </a:cubicBezTo>
                        <a:cubicBezTo>
                          <a:pt x="610" y="109"/>
                          <a:pt x="610" y="109"/>
                          <a:pt x="610" y="109"/>
                        </a:cubicBezTo>
                        <a:cubicBezTo>
                          <a:pt x="613" y="110"/>
                          <a:pt x="613" y="110"/>
                          <a:pt x="613" y="110"/>
                        </a:cubicBezTo>
                        <a:cubicBezTo>
                          <a:pt x="617" y="111"/>
                          <a:pt x="617" y="111"/>
                          <a:pt x="617" y="111"/>
                        </a:cubicBezTo>
                        <a:cubicBezTo>
                          <a:pt x="620" y="111"/>
                          <a:pt x="620" y="111"/>
                          <a:pt x="620" y="111"/>
                        </a:cubicBezTo>
                        <a:cubicBezTo>
                          <a:pt x="620" y="110"/>
                          <a:pt x="620" y="110"/>
                          <a:pt x="620" y="110"/>
                        </a:cubicBezTo>
                        <a:cubicBezTo>
                          <a:pt x="619" y="107"/>
                          <a:pt x="619" y="107"/>
                          <a:pt x="619" y="107"/>
                        </a:cubicBezTo>
                        <a:cubicBezTo>
                          <a:pt x="619" y="106"/>
                          <a:pt x="619" y="106"/>
                          <a:pt x="619" y="106"/>
                        </a:cubicBezTo>
                        <a:cubicBezTo>
                          <a:pt x="620" y="104"/>
                          <a:pt x="620" y="104"/>
                          <a:pt x="620" y="104"/>
                        </a:cubicBezTo>
                        <a:cubicBezTo>
                          <a:pt x="620" y="103"/>
                          <a:pt x="620" y="103"/>
                          <a:pt x="620" y="103"/>
                        </a:cubicBezTo>
                        <a:cubicBezTo>
                          <a:pt x="620" y="101"/>
                          <a:pt x="620" y="101"/>
                          <a:pt x="620" y="101"/>
                        </a:cubicBezTo>
                        <a:cubicBezTo>
                          <a:pt x="620" y="99"/>
                          <a:pt x="620" y="99"/>
                          <a:pt x="620" y="99"/>
                        </a:cubicBezTo>
                        <a:cubicBezTo>
                          <a:pt x="620" y="97"/>
                          <a:pt x="620" y="97"/>
                          <a:pt x="620" y="97"/>
                        </a:cubicBezTo>
                        <a:cubicBezTo>
                          <a:pt x="619" y="97"/>
                          <a:pt x="619" y="97"/>
                          <a:pt x="619" y="97"/>
                        </a:cubicBezTo>
                        <a:cubicBezTo>
                          <a:pt x="620" y="96"/>
                          <a:pt x="620" y="96"/>
                          <a:pt x="620" y="96"/>
                        </a:cubicBezTo>
                        <a:lnTo>
                          <a:pt x="620" y="94"/>
                        </a:lnTo>
                        <a:close/>
                        <a:moveTo>
                          <a:pt x="508" y="417"/>
                        </a:moveTo>
                        <a:cubicBezTo>
                          <a:pt x="510" y="421"/>
                          <a:pt x="510" y="421"/>
                          <a:pt x="510" y="421"/>
                        </a:cubicBezTo>
                        <a:cubicBezTo>
                          <a:pt x="508" y="420"/>
                          <a:pt x="508" y="420"/>
                          <a:pt x="508" y="420"/>
                        </a:cubicBezTo>
                        <a:lnTo>
                          <a:pt x="508" y="417"/>
                        </a:lnTo>
                        <a:close/>
                        <a:moveTo>
                          <a:pt x="576" y="295"/>
                        </a:moveTo>
                        <a:cubicBezTo>
                          <a:pt x="579" y="296"/>
                          <a:pt x="579" y="296"/>
                          <a:pt x="579" y="296"/>
                        </a:cubicBezTo>
                        <a:cubicBezTo>
                          <a:pt x="580" y="295"/>
                          <a:pt x="580" y="295"/>
                          <a:pt x="580" y="295"/>
                        </a:cubicBezTo>
                        <a:cubicBezTo>
                          <a:pt x="576" y="292"/>
                          <a:pt x="576" y="292"/>
                          <a:pt x="576" y="292"/>
                        </a:cubicBezTo>
                        <a:cubicBezTo>
                          <a:pt x="573" y="291"/>
                          <a:pt x="573" y="291"/>
                          <a:pt x="573" y="291"/>
                        </a:cubicBezTo>
                        <a:cubicBezTo>
                          <a:pt x="572" y="292"/>
                          <a:pt x="572" y="292"/>
                          <a:pt x="572" y="292"/>
                        </a:cubicBezTo>
                        <a:lnTo>
                          <a:pt x="576" y="29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" name="Freeform 206"/>
                  <p:cNvSpPr>
                    <a:spLocks/>
                  </p:cNvSpPr>
                  <p:nvPr/>
                </p:nvSpPr>
                <p:spPr bwMode="auto">
                  <a:xfrm>
                    <a:off x="5926860" y="2711066"/>
                    <a:ext cx="264061" cy="125828"/>
                  </a:xfrm>
                  <a:custGeom>
                    <a:avLst/>
                    <a:gdLst>
                      <a:gd name="T0" fmla="*/ 137 w 149"/>
                      <a:gd name="T1" fmla="*/ 13 h 71"/>
                      <a:gd name="T2" fmla="*/ 132 w 149"/>
                      <a:gd name="T3" fmla="*/ 9 h 71"/>
                      <a:gd name="T4" fmla="*/ 111 w 149"/>
                      <a:gd name="T5" fmla="*/ 5 h 71"/>
                      <a:gd name="T6" fmla="*/ 103 w 149"/>
                      <a:gd name="T7" fmla="*/ 5 h 71"/>
                      <a:gd name="T8" fmla="*/ 92 w 149"/>
                      <a:gd name="T9" fmla="*/ 5 h 71"/>
                      <a:gd name="T10" fmla="*/ 81 w 149"/>
                      <a:gd name="T11" fmla="*/ 5 h 71"/>
                      <a:gd name="T12" fmla="*/ 79 w 149"/>
                      <a:gd name="T13" fmla="*/ 7 h 71"/>
                      <a:gd name="T14" fmla="*/ 55 w 149"/>
                      <a:gd name="T15" fmla="*/ 0 h 71"/>
                      <a:gd name="T16" fmla="*/ 48 w 149"/>
                      <a:gd name="T17" fmla="*/ 5 h 71"/>
                      <a:gd name="T18" fmla="*/ 48 w 149"/>
                      <a:gd name="T19" fmla="*/ 13 h 71"/>
                      <a:gd name="T20" fmla="*/ 40 w 149"/>
                      <a:gd name="T21" fmla="*/ 10 h 71"/>
                      <a:gd name="T22" fmla="*/ 28 w 149"/>
                      <a:gd name="T23" fmla="*/ 7 h 71"/>
                      <a:gd name="T24" fmla="*/ 15 w 149"/>
                      <a:gd name="T25" fmla="*/ 9 h 71"/>
                      <a:gd name="T26" fmla="*/ 15 w 149"/>
                      <a:gd name="T27" fmla="*/ 17 h 71"/>
                      <a:gd name="T28" fmla="*/ 11 w 149"/>
                      <a:gd name="T29" fmla="*/ 22 h 71"/>
                      <a:gd name="T30" fmla="*/ 10 w 149"/>
                      <a:gd name="T31" fmla="*/ 31 h 71"/>
                      <a:gd name="T32" fmla="*/ 18 w 149"/>
                      <a:gd name="T33" fmla="*/ 35 h 71"/>
                      <a:gd name="T34" fmla="*/ 24 w 149"/>
                      <a:gd name="T35" fmla="*/ 37 h 71"/>
                      <a:gd name="T36" fmla="*/ 27 w 149"/>
                      <a:gd name="T37" fmla="*/ 30 h 71"/>
                      <a:gd name="T38" fmla="*/ 36 w 149"/>
                      <a:gd name="T39" fmla="*/ 35 h 71"/>
                      <a:gd name="T40" fmla="*/ 40 w 149"/>
                      <a:gd name="T41" fmla="*/ 39 h 71"/>
                      <a:gd name="T42" fmla="*/ 52 w 149"/>
                      <a:gd name="T43" fmla="*/ 43 h 71"/>
                      <a:gd name="T44" fmla="*/ 41 w 149"/>
                      <a:gd name="T45" fmla="*/ 47 h 71"/>
                      <a:gd name="T46" fmla="*/ 37 w 149"/>
                      <a:gd name="T47" fmla="*/ 50 h 71"/>
                      <a:gd name="T48" fmla="*/ 35 w 149"/>
                      <a:gd name="T49" fmla="*/ 53 h 71"/>
                      <a:gd name="T50" fmla="*/ 28 w 149"/>
                      <a:gd name="T51" fmla="*/ 53 h 71"/>
                      <a:gd name="T52" fmla="*/ 22 w 149"/>
                      <a:gd name="T53" fmla="*/ 57 h 71"/>
                      <a:gd name="T54" fmla="*/ 15 w 149"/>
                      <a:gd name="T55" fmla="*/ 54 h 71"/>
                      <a:gd name="T56" fmla="*/ 8 w 149"/>
                      <a:gd name="T57" fmla="*/ 53 h 71"/>
                      <a:gd name="T58" fmla="*/ 3 w 149"/>
                      <a:gd name="T59" fmla="*/ 55 h 71"/>
                      <a:gd name="T60" fmla="*/ 0 w 149"/>
                      <a:gd name="T61" fmla="*/ 58 h 71"/>
                      <a:gd name="T62" fmla="*/ 2 w 149"/>
                      <a:gd name="T63" fmla="*/ 66 h 71"/>
                      <a:gd name="T64" fmla="*/ 10 w 149"/>
                      <a:gd name="T65" fmla="*/ 66 h 71"/>
                      <a:gd name="T66" fmla="*/ 15 w 149"/>
                      <a:gd name="T67" fmla="*/ 65 h 71"/>
                      <a:gd name="T68" fmla="*/ 22 w 149"/>
                      <a:gd name="T69" fmla="*/ 66 h 71"/>
                      <a:gd name="T70" fmla="*/ 28 w 149"/>
                      <a:gd name="T71" fmla="*/ 67 h 71"/>
                      <a:gd name="T72" fmla="*/ 35 w 149"/>
                      <a:gd name="T73" fmla="*/ 66 h 71"/>
                      <a:gd name="T74" fmla="*/ 41 w 149"/>
                      <a:gd name="T75" fmla="*/ 70 h 71"/>
                      <a:gd name="T76" fmla="*/ 48 w 149"/>
                      <a:gd name="T77" fmla="*/ 70 h 71"/>
                      <a:gd name="T78" fmla="*/ 59 w 149"/>
                      <a:gd name="T79" fmla="*/ 67 h 71"/>
                      <a:gd name="T80" fmla="*/ 68 w 149"/>
                      <a:gd name="T81" fmla="*/ 66 h 71"/>
                      <a:gd name="T82" fmla="*/ 68 w 149"/>
                      <a:gd name="T83" fmla="*/ 61 h 71"/>
                      <a:gd name="T84" fmla="*/ 75 w 149"/>
                      <a:gd name="T85" fmla="*/ 54 h 71"/>
                      <a:gd name="T86" fmla="*/ 79 w 149"/>
                      <a:gd name="T87" fmla="*/ 49 h 71"/>
                      <a:gd name="T88" fmla="*/ 88 w 149"/>
                      <a:gd name="T89" fmla="*/ 47 h 71"/>
                      <a:gd name="T90" fmla="*/ 93 w 149"/>
                      <a:gd name="T91" fmla="*/ 50 h 71"/>
                      <a:gd name="T92" fmla="*/ 103 w 149"/>
                      <a:gd name="T93" fmla="*/ 49 h 71"/>
                      <a:gd name="T94" fmla="*/ 107 w 149"/>
                      <a:gd name="T95" fmla="*/ 39 h 71"/>
                      <a:gd name="T96" fmla="*/ 122 w 149"/>
                      <a:gd name="T97" fmla="*/ 39 h 71"/>
                      <a:gd name="T98" fmla="*/ 128 w 149"/>
                      <a:gd name="T99" fmla="*/ 31 h 71"/>
                      <a:gd name="T100" fmla="*/ 136 w 149"/>
                      <a:gd name="T101" fmla="*/ 27 h 71"/>
                      <a:gd name="T102" fmla="*/ 145 w 149"/>
                      <a:gd name="T103" fmla="*/ 15 h 71"/>
                      <a:gd name="T104" fmla="*/ 145 w 149"/>
                      <a:gd name="T105" fmla="*/ 14 h 71"/>
                      <a:gd name="T106" fmla="*/ 145 w 149"/>
                      <a:gd name="T107" fmla="*/ 14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49" h="71">
                        <a:moveTo>
                          <a:pt x="145" y="14"/>
                        </a:moveTo>
                        <a:lnTo>
                          <a:pt x="138" y="13"/>
                        </a:lnTo>
                        <a:lnTo>
                          <a:pt x="137" y="13"/>
                        </a:lnTo>
                        <a:lnTo>
                          <a:pt x="136" y="13"/>
                        </a:lnTo>
                        <a:lnTo>
                          <a:pt x="133" y="10"/>
                        </a:lnTo>
                        <a:lnTo>
                          <a:pt x="132" y="9"/>
                        </a:lnTo>
                        <a:lnTo>
                          <a:pt x="125" y="7"/>
                        </a:lnTo>
                        <a:lnTo>
                          <a:pt x="118" y="5"/>
                        </a:lnTo>
                        <a:lnTo>
                          <a:pt x="111" y="5"/>
                        </a:lnTo>
                        <a:lnTo>
                          <a:pt x="109" y="5"/>
                        </a:lnTo>
                        <a:lnTo>
                          <a:pt x="107" y="5"/>
                        </a:lnTo>
                        <a:lnTo>
                          <a:pt x="103" y="5"/>
                        </a:lnTo>
                        <a:lnTo>
                          <a:pt x="101" y="5"/>
                        </a:lnTo>
                        <a:lnTo>
                          <a:pt x="99" y="5"/>
                        </a:lnTo>
                        <a:lnTo>
                          <a:pt x="92" y="5"/>
                        </a:lnTo>
                        <a:lnTo>
                          <a:pt x="89" y="5"/>
                        </a:lnTo>
                        <a:lnTo>
                          <a:pt x="85" y="5"/>
                        </a:lnTo>
                        <a:lnTo>
                          <a:pt x="81" y="5"/>
                        </a:lnTo>
                        <a:lnTo>
                          <a:pt x="80" y="5"/>
                        </a:lnTo>
                        <a:lnTo>
                          <a:pt x="80" y="7"/>
                        </a:lnTo>
                        <a:lnTo>
                          <a:pt x="79" y="7"/>
                        </a:lnTo>
                        <a:lnTo>
                          <a:pt x="76" y="7"/>
                        </a:lnTo>
                        <a:lnTo>
                          <a:pt x="68" y="5"/>
                        </a:lnTo>
                        <a:lnTo>
                          <a:pt x="55" y="0"/>
                        </a:lnTo>
                        <a:lnTo>
                          <a:pt x="53" y="1"/>
                        </a:lnTo>
                        <a:lnTo>
                          <a:pt x="49" y="1"/>
                        </a:lnTo>
                        <a:lnTo>
                          <a:pt x="48" y="5"/>
                        </a:lnTo>
                        <a:lnTo>
                          <a:pt x="48" y="7"/>
                        </a:lnTo>
                        <a:lnTo>
                          <a:pt x="49" y="13"/>
                        </a:lnTo>
                        <a:lnTo>
                          <a:pt x="48" y="13"/>
                        </a:lnTo>
                        <a:lnTo>
                          <a:pt x="45" y="13"/>
                        </a:lnTo>
                        <a:lnTo>
                          <a:pt x="44" y="13"/>
                        </a:lnTo>
                        <a:lnTo>
                          <a:pt x="40" y="10"/>
                        </a:lnTo>
                        <a:lnTo>
                          <a:pt x="36" y="9"/>
                        </a:lnTo>
                        <a:lnTo>
                          <a:pt x="31" y="7"/>
                        </a:lnTo>
                        <a:lnTo>
                          <a:pt x="28" y="7"/>
                        </a:lnTo>
                        <a:lnTo>
                          <a:pt x="24" y="7"/>
                        </a:lnTo>
                        <a:lnTo>
                          <a:pt x="23" y="7"/>
                        </a:lnTo>
                        <a:lnTo>
                          <a:pt x="15" y="9"/>
                        </a:lnTo>
                        <a:lnTo>
                          <a:pt x="14" y="13"/>
                        </a:lnTo>
                        <a:lnTo>
                          <a:pt x="11" y="14"/>
                        </a:lnTo>
                        <a:lnTo>
                          <a:pt x="15" y="17"/>
                        </a:lnTo>
                        <a:lnTo>
                          <a:pt x="15" y="17"/>
                        </a:lnTo>
                        <a:lnTo>
                          <a:pt x="18" y="18"/>
                        </a:lnTo>
                        <a:lnTo>
                          <a:pt x="11" y="22"/>
                        </a:lnTo>
                        <a:lnTo>
                          <a:pt x="8" y="26"/>
                        </a:lnTo>
                        <a:lnTo>
                          <a:pt x="6" y="30"/>
                        </a:lnTo>
                        <a:lnTo>
                          <a:pt x="10" y="31"/>
                        </a:lnTo>
                        <a:lnTo>
                          <a:pt x="14" y="31"/>
                        </a:lnTo>
                        <a:lnTo>
                          <a:pt x="15" y="34"/>
                        </a:lnTo>
                        <a:lnTo>
                          <a:pt x="18" y="35"/>
                        </a:lnTo>
                        <a:lnTo>
                          <a:pt x="19" y="35"/>
                        </a:lnTo>
                        <a:lnTo>
                          <a:pt x="23" y="35"/>
                        </a:lnTo>
                        <a:lnTo>
                          <a:pt x="24" y="37"/>
                        </a:lnTo>
                        <a:lnTo>
                          <a:pt x="24" y="34"/>
                        </a:lnTo>
                        <a:lnTo>
                          <a:pt x="27" y="34"/>
                        </a:lnTo>
                        <a:lnTo>
                          <a:pt x="27" y="30"/>
                        </a:lnTo>
                        <a:lnTo>
                          <a:pt x="28" y="31"/>
                        </a:lnTo>
                        <a:lnTo>
                          <a:pt x="32" y="34"/>
                        </a:lnTo>
                        <a:lnTo>
                          <a:pt x="36" y="35"/>
                        </a:lnTo>
                        <a:lnTo>
                          <a:pt x="36" y="37"/>
                        </a:lnTo>
                        <a:lnTo>
                          <a:pt x="37" y="39"/>
                        </a:lnTo>
                        <a:lnTo>
                          <a:pt x="40" y="39"/>
                        </a:lnTo>
                        <a:lnTo>
                          <a:pt x="41" y="39"/>
                        </a:lnTo>
                        <a:lnTo>
                          <a:pt x="45" y="41"/>
                        </a:lnTo>
                        <a:lnTo>
                          <a:pt x="52" y="43"/>
                        </a:lnTo>
                        <a:lnTo>
                          <a:pt x="49" y="45"/>
                        </a:lnTo>
                        <a:lnTo>
                          <a:pt x="45" y="47"/>
                        </a:lnTo>
                        <a:lnTo>
                          <a:pt x="41" y="47"/>
                        </a:lnTo>
                        <a:lnTo>
                          <a:pt x="44" y="50"/>
                        </a:lnTo>
                        <a:lnTo>
                          <a:pt x="40" y="50"/>
                        </a:lnTo>
                        <a:lnTo>
                          <a:pt x="37" y="50"/>
                        </a:lnTo>
                        <a:lnTo>
                          <a:pt x="37" y="53"/>
                        </a:lnTo>
                        <a:lnTo>
                          <a:pt x="35" y="54"/>
                        </a:lnTo>
                        <a:lnTo>
                          <a:pt x="35" y="53"/>
                        </a:lnTo>
                        <a:lnTo>
                          <a:pt x="32" y="54"/>
                        </a:lnTo>
                        <a:lnTo>
                          <a:pt x="31" y="53"/>
                        </a:lnTo>
                        <a:lnTo>
                          <a:pt x="28" y="53"/>
                        </a:lnTo>
                        <a:lnTo>
                          <a:pt x="27" y="53"/>
                        </a:lnTo>
                        <a:lnTo>
                          <a:pt x="23" y="53"/>
                        </a:lnTo>
                        <a:lnTo>
                          <a:pt x="22" y="57"/>
                        </a:lnTo>
                        <a:lnTo>
                          <a:pt x="18" y="58"/>
                        </a:lnTo>
                        <a:lnTo>
                          <a:pt x="18" y="57"/>
                        </a:lnTo>
                        <a:lnTo>
                          <a:pt x="15" y="54"/>
                        </a:lnTo>
                        <a:lnTo>
                          <a:pt x="10" y="53"/>
                        </a:lnTo>
                        <a:lnTo>
                          <a:pt x="8" y="53"/>
                        </a:lnTo>
                        <a:lnTo>
                          <a:pt x="8" y="53"/>
                        </a:lnTo>
                        <a:lnTo>
                          <a:pt x="7" y="54"/>
                        </a:lnTo>
                        <a:lnTo>
                          <a:pt x="4" y="54"/>
                        </a:lnTo>
                        <a:lnTo>
                          <a:pt x="3" y="55"/>
                        </a:lnTo>
                        <a:lnTo>
                          <a:pt x="2" y="57"/>
                        </a:lnTo>
                        <a:lnTo>
                          <a:pt x="2" y="58"/>
                        </a:lnTo>
                        <a:lnTo>
                          <a:pt x="0" y="58"/>
                        </a:lnTo>
                        <a:lnTo>
                          <a:pt x="0" y="61"/>
                        </a:lnTo>
                        <a:lnTo>
                          <a:pt x="0" y="65"/>
                        </a:lnTo>
                        <a:lnTo>
                          <a:pt x="2" y="66"/>
                        </a:lnTo>
                        <a:lnTo>
                          <a:pt x="4" y="66"/>
                        </a:lnTo>
                        <a:lnTo>
                          <a:pt x="6" y="66"/>
                        </a:lnTo>
                        <a:lnTo>
                          <a:pt x="10" y="66"/>
                        </a:lnTo>
                        <a:lnTo>
                          <a:pt x="11" y="66"/>
                        </a:lnTo>
                        <a:lnTo>
                          <a:pt x="11" y="66"/>
                        </a:lnTo>
                        <a:lnTo>
                          <a:pt x="15" y="65"/>
                        </a:lnTo>
                        <a:lnTo>
                          <a:pt x="15" y="66"/>
                        </a:lnTo>
                        <a:lnTo>
                          <a:pt x="19" y="65"/>
                        </a:lnTo>
                        <a:lnTo>
                          <a:pt x="22" y="66"/>
                        </a:lnTo>
                        <a:lnTo>
                          <a:pt x="23" y="67"/>
                        </a:lnTo>
                        <a:lnTo>
                          <a:pt x="24" y="67"/>
                        </a:lnTo>
                        <a:lnTo>
                          <a:pt x="28" y="67"/>
                        </a:lnTo>
                        <a:lnTo>
                          <a:pt x="31" y="66"/>
                        </a:lnTo>
                        <a:lnTo>
                          <a:pt x="32" y="65"/>
                        </a:lnTo>
                        <a:lnTo>
                          <a:pt x="35" y="66"/>
                        </a:lnTo>
                        <a:lnTo>
                          <a:pt x="37" y="67"/>
                        </a:lnTo>
                        <a:lnTo>
                          <a:pt x="37" y="70"/>
                        </a:lnTo>
                        <a:lnTo>
                          <a:pt x="41" y="70"/>
                        </a:lnTo>
                        <a:lnTo>
                          <a:pt x="44" y="70"/>
                        </a:lnTo>
                        <a:lnTo>
                          <a:pt x="45" y="71"/>
                        </a:lnTo>
                        <a:lnTo>
                          <a:pt x="48" y="70"/>
                        </a:lnTo>
                        <a:lnTo>
                          <a:pt x="52" y="67"/>
                        </a:lnTo>
                        <a:lnTo>
                          <a:pt x="55" y="67"/>
                        </a:lnTo>
                        <a:lnTo>
                          <a:pt x="59" y="67"/>
                        </a:lnTo>
                        <a:lnTo>
                          <a:pt x="63" y="67"/>
                        </a:lnTo>
                        <a:lnTo>
                          <a:pt x="65" y="67"/>
                        </a:lnTo>
                        <a:lnTo>
                          <a:pt x="68" y="66"/>
                        </a:lnTo>
                        <a:lnTo>
                          <a:pt x="71" y="65"/>
                        </a:lnTo>
                        <a:lnTo>
                          <a:pt x="68" y="62"/>
                        </a:lnTo>
                        <a:lnTo>
                          <a:pt x="68" y="61"/>
                        </a:lnTo>
                        <a:lnTo>
                          <a:pt x="68" y="58"/>
                        </a:lnTo>
                        <a:lnTo>
                          <a:pt x="72" y="57"/>
                        </a:lnTo>
                        <a:lnTo>
                          <a:pt x="75" y="54"/>
                        </a:lnTo>
                        <a:lnTo>
                          <a:pt x="76" y="53"/>
                        </a:lnTo>
                        <a:lnTo>
                          <a:pt x="79" y="50"/>
                        </a:lnTo>
                        <a:lnTo>
                          <a:pt x="79" y="49"/>
                        </a:lnTo>
                        <a:lnTo>
                          <a:pt x="81" y="49"/>
                        </a:lnTo>
                        <a:lnTo>
                          <a:pt x="85" y="49"/>
                        </a:lnTo>
                        <a:lnTo>
                          <a:pt x="88" y="47"/>
                        </a:lnTo>
                        <a:lnTo>
                          <a:pt x="89" y="47"/>
                        </a:lnTo>
                        <a:lnTo>
                          <a:pt x="92" y="50"/>
                        </a:lnTo>
                        <a:lnTo>
                          <a:pt x="93" y="50"/>
                        </a:lnTo>
                        <a:lnTo>
                          <a:pt x="96" y="50"/>
                        </a:lnTo>
                        <a:lnTo>
                          <a:pt x="101" y="50"/>
                        </a:lnTo>
                        <a:lnTo>
                          <a:pt x="103" y="49"/>
                        </a:lnTo>
                        <a:lnTo>
                          <a:pt x="105" y="45"/>
                        </a:lnTo>
                        <a:lnTo>
                          <a:pt x="105" y="41"/>
                        </a:lnTo>
                        <a:lnTo>
                          <a:pt x="107" y="39"/>
                        </a:lnTo>
                        <a:lnTo>
                          <a:pt x="109" y="39"/>
                        </a:lnTo>
                        <a:lnTo>
                          <a:pt x="116" y="39"/>
                        </a:lnTo>
                        <a:lnTo>
                          <a:pt x="122" y="39"/>
                        </a:lnTo>
                        <a:lnTo>
                          <a:pt x="125" y="37"/>
                        </a:lnTo>
                        <a:lnTo>
                          <a:pt x="125" y="35"/>
                        </a:lnTo>
                        <a:lnTo>
                          <a:pt x="128" y="31"/>
                        </a:lnTo>
                        <a:lnTo>
                          <a:pt x="129" y="30"/>
                        </a:lnTo>
                        <a:lnTo>
                          <a:pt x="130" y="30"/>
                        </a:lnTo>
                        <a:lnTo>
                          <a:pt x="136" y="27"/>
                        </a:lnTo>
                        <a:lnTo>
                          <a:pt x="142" y="23"/>
                        </a:lnTo>
                        <a:lnTo>
                          <a:pt x="149" y="21"/>
                        </a:lnTo>
                        <a:lnTo>
                          <a:pt x="145" y="15"/>
                        </a:lnTo>
                        <a:lnTo>
                          <a:pt x="145" y="14"/>
                        </a:lnTo>
                        <a:lnTo>
                          <a:pt x="145" y="14"/>
                        </a:lnTo>
                        <a:lnTo>
                          <a:pt x="145" y="14"/>
                        </a:lnTo>
                        <a:lnTo>
                          <a:pt x="145" y="14"/>
                        </a:lnTo>
                        <a:lnTo>
                          <a:pt x="145" y="14"/>
                        </a:lnTo>
                        <a:lnTo>
                          <a:pt x="145" y="14"/>
                        </a:lnTo>
                        <a:lnTo>
                          <a:pt x="145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" name="Freeform 207"/>
                  <p:cNvSpPr>
                    <a:spLocks/>
                  </p:cNvSpPr>
                  <p:nvPr/>
                </p:nvSpPr>
                <p:spPr bwMode="auto">
                  <a:xfrm>
                    <a:off x="5143540" y="2698660"/>
                    <a:ext cx="191400" cy="81522"/>
                  </a:xfrm>
                  <a:custGeom>
                    <a:avLst/>
                    <a:gdLst>
                      <a:gd name="T0" fmla="*/ 52 w 81"/>
                      <a:gd name="T1" fmla="*/ 32 h 35"/>
                      <a:gd name="T2" fmla="*/ 58 w 81"/>
                      <a:gd name="T3" fmla="*/ 32 h 35"/>
                      <a:gd name="T4" fmla="*/ 62 w 81"/>
                      <a:gd name="T5" fmla="*/ 29 h 35"/>
                      <a:gd name="T6" fmla="*/ 64 w 81"/>
                      <a:gd name="T7" fmla="*/ 29 h 35"/>
                      <a:gd name="T8" fmla="*/ 64 w 81"/>
                      <a:gd name="T9" fmla="*/ 29 h 35"/>
                      <a:gd name="T10" fmla="*/ 70 w 81"/>
                      <a:gd name="T11" fmla="*/ 32 h 35"/>
                      <a:gd name="T12" fmla="*/ 75 w 81"/>
                      <a:gd name="T13" fmla="*/ 33 h 35"/>
                      <a:gd name="T14" fmla="*/ 78 w 81"/>
                      <a:gd name="T15" fmla="*/ 32 h 35"/>
                      <a:gd name="T16" fmla="*/ 73 w 81"/>
                      <a:gd name="T17" fmla="*/ 28 h 35"/>
                      <a:gd name="T18" fmla="*/ 72 w 81"/>
                      <a:gd name="T19" fmla="*/ 25 h 35"/>
                      <a:gd name="T20" fmla="*/ 73 w 81"/>
                      <a:gd name="T21" fmla="*/ 22 h 35"/>
                      <a:gd name="T22" fmla="*/ 81 w 81"/>
                      <a:gd name="T23" fmla="*/ 26 h 35"/>
                      <a:gd name="T24" fmla="*/ 75 w 81"/>
                      <a:gd name="T25" fmla="*/ 22 h 35"/>
                      <a:gd name="T26" fmla="*/ 66 w 81"/>
                      <a:gd name="T27" fmla="*/ 19 h 35"/>
                      <a:gd name="T28" fmla="*/ 65 w 81"/>
                      <a:gd name="T29" fmla="*/ 16 h 35"/>
                      <a:gd name="T30" fmla="*/ 62 w 81"/>
                      <a:gd name="T31" fmla="*/ 13 h 35"/>
                      <a:gd name="T32" fmla="*/ 56 w 81"/>
                      <a:gd name="T33" fmla="*/ 12 h 35"/>
                      <a:gd name="T34" fmla="*/ 55 w 81"/>
                      <a:gd name="T35" fmla="*/ 13 h 35"/>
                      <a:gd name="T36" fmla="*/ 52 w 81"/>
                      <a:gd name="T37" fmla="*/ 12 h 35"/>
                      <a:gd name="T38" fmla="*/ 46 w 81"/>
                      <a:gd name="T39" fmla="*/ 13 h 35"/>
                      <a:gd name="T40" fmla="*/ 42 w 81"/>
                      <a:gd name="T41" fmla="*/ 11 h 35"/>
                      <a:gd name="T42" fmla="*/ 33 w 81"/>
                      <a:gd name="T43" fmla="*/ 6 h 35"/>
                      <a:gd name="T44" fmla="*/ 26 w 81"/>
                      <a:gd name="T45" fmla="*/ 5 h 35"/>
                      <a:gd name="T46" fmla="*/ 15 w 81"/>
                      <a:gd name="T47" fmla="*/ 3 h 35"/>
                      <a:gd name="T48" fmla="*/ 2 w 81"/>
                      <a:gd name="T49" fmla="*/ 0 h 35"/>
                      <a:gd name="T50" fmla="*/ 0 w 81"/>
                      <a:gd name="T51" fmla="*/ 3 h 35"/>
                      <a:gd name="T52" fmla="*/ 0 w 81"/>
                      <a:gd name="T53" fmla="*/ 3 h 35"/>
                      <a:gd name="T54" fmla="*/ 6 w 81"/>
                      <a:gd name="T55" fmla="*/ 6 h 35"/>
                      <a:gd name="T56" fmla="*/ 13 w 81"/>
                      <a:gd name="T57" fmla="*/ 9 h 35"/>
                      <a:gd name="T58" fmla="*/ 17 w 81"/>
                      <a:gd name="T59" fmla="*/ 12 h 35"/>
                      <a:gd name="T60" fmla="*/ 22 w 81"/>
                      <a:gd name="T61" fmla="*/ 23 h 35"/>
                      <a:gd name="T62" fmla="*/ 20 w 81"/>
                      <a:gd name="T63" fmla="*/ 28 h 35"/>
                      <a:gd name="T64" fmla="*/ 25 w 81"/>
                      <a:gd name="T65" fmla="*/ 29 h 35"/>
                      <a:gd name="T66" fmla="*/ 34 w 81"/>
                      <a:gd name="T67" fmla="*/ 35 h 35"/>
                      <a:gd name="T68" fmla="*/ 39 w 81"/>
                      <a:gd name="T69" fmla="*/ 32 h 35"/>
                      <a:gd name="T70" fmla="*/ 42 w 81"/>
                      <a:gd name="T71" fmla="*/ 32 h 35"/>
                      <a:gd name="T72" fmla="*/ 46 w 81"/>
                      <a:gd name="T73" fmla="*/ 33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1" h="35">
                        <a:moveTo>
                          <a:pt x="46" y="33"/>
                        </a:move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8" y="32"/>
                          <a:pt x="58" y="32"/>
                          <a:pt x="58" y="32"/>
                        </a:cubicBezTo>
                        <a:cubicBezTo>
                          <a:pt x="59" y="31"/>
                          <a:pt x="59" y="31"/>
                          <a:pt x="59" y="31"/>
                        </a:cubicBezTo>
                        <a:cubicBezTo>
                          <a:pt x="62" y="29"/>
                          <a:pt x="62" y="29"/>
                          <a:pt x="62" y="29"/>
                        </a:cubicBezTo>
                        <a:cubicBezTo>
                          <a:pt x="63" y="29"/>
                          <a:pt x="63" y="29"/>
                          <a:pt x="63" y="29"/>
                        </a:cubicBezTo>
                        <a:cubicBezTo>
                          <a:pt x="64" y="29"/>
                          <a:pt x="64" y="29"/>
                          <a:pt x="64" y="29"/>
                        </a:cubicBezTo>
                        <a:cubicBezTo>
                          <a:pt x="64" y="29"/>
                          <a:pt x="64" y="29"/>
                          <a:pt x="64" y="29"/>
                        </a:cubicBezTo>
                        <a:cubicBezTo>
                          <a:pt x="64" y="29"/>
                          <a:pt x="64" y="29"/>
                          <a:pt x="64" y="29"/>
                        </a:cubicBezTo>
                        <a:cubicBezTo>
                          <a:pt x="68" y="31"/>
                          <a:pt x="68" y="31"/>
                          <a:pt x="68" y="31"/>
                        </a:cubicBezTo>
                        <a:cubicBezTo>
                          <a:pt x="70" y="32"/>
                          <a:pt x="70" y="32"/>
                          <a:pt x="70" y="32"/>
                        </a:cubicBezTo>
                        <a:cubicBezTo>
                          <a:pt x="73" y="32"/>
                          <a:pt x="73" y="32"/>
                          <a:pt x="73" y="32"/>
                        </a:cubicBezTo>
                        <a:cubicBezTo>
                          <a:pt x="75" y="33"/>
                          <a:pt x="75" y="33"/>
                          <a:pt x="75" y="33"/>
                        </a:cubicBezTo>
                        <a:cubicBezTo>
                          <a:pt x="78" y="33"/>
                          <a:pt x="78" y="33"/>
                          <a:pt x="78" y="33"/>
                        </a:cubicBezTo>
                        <a:cubicBezTo>
                          <a:pt x="78" y="32"/>
                          <a:pt x="78" y="32"/>
                          <a:pt x="78" y="32"/>
                        </a:cubicBezTo>
                        <a:cubicBezTo>
                          <a:pt x="78" y="31"/>
                          <a:pt x="78" y="31"/>
                          <a:pt x="78" y="31"/>
                        </a:cubicBezTo>
                        <a:cubicBezTo>
                          <a:pt x="73" y="28"/>
                          <a:pt x="73" y="28"/>
                          <a:pt x="73" y="28"/>
                        </a:cubicBezTo>
                        <a:cubicBezTo>
                          <a:pt x="72" y="26"/>
                          <a:pt x="72" y="26"/>
                          <a:pt x="72" y="26"/>
                        </a:cubicBezTo>
                        <a:cubicBezTo>
                          <a:pt x="72" y="25"/>
                          <a:pt x="72" y="25"/>
                          <a:pt x="72" y="25"/>
                        </a:cubicBezTo>
                        <a:cubicBezTo>
                          <a:pt x="73" y="23"/>
                          <a:pt x="73" y="23"/>
                          <a:pt x="73" y="23"/>
                        </a:cubicBezTo>
                        <a:cubicBezTo>
                          <a:pt x="73" y="22"/>
                          <a:pt x="73" y="22"/>
                          <a:pt x="73" y="22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81" y="26"/>
                          <a:pt x="81" y="26"/>
                          <a:pt x="81" y="26"/>
                        </a:cubicBezTo>
                        <a:cubicBezTo>
                          <a:pt x="79" y="25"/>
                          <a:pt x="79" y="25"/>
                          <a:pt x="79" y="25"/>
                        </a:cubicBezTo>
                        <a:cubicBezTo>
                          <a:pt x="75" y="22"/>
                          <a:pt x="75" y="22"/>
                          <a:pt x="75" y="22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5" y="18"/>
                          <a:pt x="65" y="18"/>
                          <a:pt x="65" y="18"/>
                        </a:cubicBezTo>
                        <a:cubicBezTo>
                          <a:pt x="65" y="16"/>
                          <a:pt x="65" y="16"/>
                          <a:pt x="65" y="16"/>
                        </a:cubicBezTo>
                        <a:cubicBezTo>
                          <a:pt x="65" y="15"/>
                          <a:pt x="65" y="15"/>
                          <a:pt x="65" y="15"/>
                        </a:cubicBezTo>
                        <a:cubicBezTo>
                          <a:pt x="62" y="13"/>
                          <a:pt x="62" y="13"/>
                          <a:pt x="62" y="13"/>
                        </a:cubicBezTo>
                        <a:cubicBezTo>
                          <a:pt x="59" y="12"/>
                          <a:pt x="59" y="12"/>
                          <a:pt x="59" y="12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55" y="12"/>
                          <a:pt x="55" y="12"/>
                          <a:pt x="55" y="12"/>
                        </a:cubicBezTo>
                        <a:cubicBezTo>
                          <a:pt x="55" y="13"/>
                          <a:pt x="55" y="13"/>
                          <a:pt x="55" y="13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2"/>
                          <a:pt x="52" y="12"/>
                          <a:pt x="52" y="12"/>
                        </a:cubicBezTo>
                        <a:cubicBezTo>
                          <a:pt x="49" y="12"/>
                          <a:pt x="49" y="12"/>
                          <a:pt x="49" y="12"/>
                        </a:cubicBezTo>
                        <a:cubicBezTo>
                          <a:pt x="46" y="13"/>
                          <a:pt x="46" y="13"/>
                          <a:pt x="46" y="13"/>
                        </a:cubicBezTo>
                        <a:cubicBezTo>
                          <a:pt x="43" y="12"/>
                          <a:pt x="43" y="12"/>
                          <a:pt x="43" y="12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3" y="9"/>
                          <a:pt x="13" y="9"/>
                          <a:pt x="13" y="9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7" y="12"/>
                          <a:pt x="17" y="12"/>
                          <a:pt x="17" y="12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3"/>
                          <a:pt x="22" y="23"/>
                          <a:pt x="22" y="23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0" y="28"/>
                          <a:pt x="20" y="28"/>
                          <a:pt x="20" y="28"/>
                        </a:cubicBezTo>
                        <a:cubicBezTo>
                          <a:pt x="23" y="29"/>
                          <a:pt x="23" y="29"/>
                          <a:pt x="23" y="29"/>
                        </a:cubicBezTo>
                        <a:cubicBezTo>
                          <a:pt x="25" y="29"/>
                          <a:pt x="25" y="29"/>
                          <a:pt x="25" y="29"/>
                        </a:cubicBezTo>
                        <a:cubicBezTo>
                          <a:pt x="25" y="31"/>
                          <a:pt x="25" y="31"/>
                          <a:pt x="25" y="31"/>
                        </a:cubicBezTo>
                        <a:cubicBezTo>
                          <a:pt x="34" y="35"/>
                          <a:pt x="34" y="35"/>
                          <a:pt x="34" y="35"/>
                        </a:cubicBezTo>
                        <a:cubicBezTo>
                          <a:pt x="34" y="35"/>
                          <a:pt x="37" y="33"/>
                          <a:pt x="39" y="31"/>
                        </a:cubicBezTo>
                        <a:cubicBezTo>
                          <a:pt x="39" y="32"/>
                          <a:pt x="39" y="32"/>
                          <a:pt x="39" y="32"/>
                        </a:cubicBezTo>
                        <a:cubicBezTo>
                          <a:pt x="40" y="32"/>
                          <a:pt x="40" y="32"/>
                          <a:pt x="40" y="32"/>
                        </a:cubicBezTo>
                        <a:cubicBezTo>
                          <a:pt x="42" y="32"/>
                          <a:pt x="42" y="32"/>
                          <a:pt x="42" y="32"/>
                        </a:cubicBezTo>
                        <a:cubicBezTo>
                          <a:pt x="45" y="33"/>
                          <a:pt x="45" y="33"/>
                          <a:pt x="45" y="33"/>
                        </a:cubicBezTo>
                        <a:lnTo>
                          <a:pt x="46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9" name="Freeform 208"/>
                  <p:cNvSpPr>
                    <a:spLocks/>
                  </p:cNvSpPr>
                  <p:nvPr/>
                </p:nvSpPr>
                <p:spPr bwMode="auto">
                  <a:xfrm>
                    <a:off x="5487350" y="2727015"/>
                    <a:ext cx="386344" cy="242794"/>
                  </a:xfrm>
                  <a:custGeom>
                    <a:avLst/>
                    <a:gdLst>
                      <a:gd name="T0" fmla="*/ 158 w 164"/>
                      <a:gd name="T1" fmla="*/ 62 h 103"/>
                      <a:gd name="T2" fmla="*/ 148 w 164"/>
                      <a:gd name="T3" fmla="*/ 59 h 103"/>
                      <a:gd name="T4" fmla="*/ 128 w 164"/>
                      <a:gd name="T5" fmla="*/ 47 h 103"/>
                      <a:gd name="T6" fmla="*/ 109 w 164"/>
                      <a:gd name="T7" fmla="*/ 36 h 103"/>
                      <a:gd name="T8" fmla="*/ 95 w 164"/>
                      <a:gd name="T9" fmla="*/ 19 h 103"/>
                      <a:gd name="T10" fmla="*/ 82 w 164"/>
                      <a:gd name="T11" fmla="*/ 19 h 103"/>
                      <a:gd name="T12" fmla="*/ 78 w 164"/>
                      <a:gd name="T13" fmla="*/ 10 h 103"/>
                      <a:gd name="T14" fmla="*/ 74 w 164"/>
                      <a:gd name="T15" fmla="*/ 6 h 103"/>
                      <a:gd name="T16" fmla="*/ 64 w 164"/>
                      <a:gd name="T17" fmla="*/ 1 h 103"/>
                      <a:gd name="T18" fmla="*/ 58 w 164"/>
                      <a:gd name="T19" fmla="*/ 0 h 103"/>
                      <a:gd name="T20" fmla="*/ 54 w 164"/>
                      <a:gd name="T21" fmla="*/ 3 h 103"/>
                      <a:gd name="T22" fmla="*/ 49 w 164"/>
                      <a:gd name="T23" fmla="*/ 7 h 103"/>
                      <a:gd name="T24" fmla="*/ 46 w 164"/>
                      <a:gd name="T25" fmla="*/ 17 h 103"/>
                      <a:gd name="T26" fmla="*/ 39 w 164"/>
                      <a:gd name="T27" fmla="*/ 19 h 103"/>
                      <a:gd name="T28" fmla="*/ 31 w 164"/>
                      <a:gd name="T29" fmla="*/ 19 h 103"/>
                      <a:gd name="T30" fmla="*/ 26 w 164"/>
                      <a:gd name="T31" fmla="*/ 16 h 103"/>
                      <a:gd name="T32" fmla="*/ 8 w 164"/>
                      <a:gd name="T33" fmla="*/ 6 h 103"/>
                      <a:gd name="T34" fmla="*/ 16 w 164"/>
                      <a:gd name="T35" fmla="*/ 17 h 103"/>
                      <a:gd name="T36" fmla="*/ 19 w 164"/>
                      <a:gd name="T37" fmla="*/ 24 h 103"/>
                      <a:gd name="T38" fmla="*/ 16 w 164"/>
                      <a:gd name="T39" fmla="*/ 24 h 103"/>
                      <a:gd name="T40" fmla="*/ 11 w 164"/>
                      <a:gd name="T41" fmla="*/ 27 h 103"/>
                      <a:gd name="T42" fmla="*/ 8 w 164"/>
                      <a:gd name="T43" fmla="*/ 26 h 103"/>
                      <a:gd name="T44" fmla="*/ 3 w 164"/>
                      <a:gd name="T45" fmla="*/ 23 h 103"/>
                      <a:gd name="T46" fmla="*/ 2 w 164"/>
                      <a:gd name="T47" fmla="*/ 23 h 103"/>
                      <a:gd name="T48" fmla="*/ 3 w 164"/>
                      <a:gd name="T49" fmla="*/ 37 h 103"/>
                      <a:gd name="T50" fmla="*/ 11 w 164"/>
                      <a:gd name="T51" fmla="*/ 37 h 103"/>
                      <a:gd name="T52" fmla="*/ 12 w 164"/>
                      <a:gd name="T53" fmla="*/ 42 h 103"/>
                      <a:gd name="T54" fmla="*/ 9 w 164"/>
                      <a:gd name="T55" fmla="*/ 40 h 103"/>
                      <a:gd name="T56" fmla="*/ 11 w 164"/>
                      <a:gd name="T57" fmla="*/ 44 h 103"/>
                      <a:gd name="T58" fmla="*/ 15 w 164"/>
                      <a:gd name="T59" fmla="*/ 47 h 103"/>
                      <a:gd name="T60" fmla="*/ 18 w 164"/>
                      <a:gd name="T61" fmla="*/ 54 h 103"/>
                      <a:gd name="T62" fmla="*/ 21 w 164"/>
                      <a:gd name="T63" fmla="*/ 72 h 103"/>
                      <a:gd name="T64" fmla="*/ 29 w 164"/>
                      <a:gd name="T65" fmla="*/ 70 h 103"/>
                      <a:gd name="T66" fmla="*/ 33 w 164"/>
                      <a:gd name="T67" fmla="*/ 64 h 103"/>
                      <a:gd name="T68" fmla="*/ 42 w 164"/>
                      <a:gd name="T69" fmla="*/ 62 h 103"/>
                      <a:gd name="T70" fmla="*/ 49 w 164"/>
                      <a:gd name="T71" fmla="*/ 60 h 103"/>
                      <a:gd name="T72" fmla="*/ 62 w 164"/>
                      <a:gd name="T73" fmla="*/ 64 h 103"/>
                      <a:gd name="T74" fmla="*/ 75 w 164"/>
                      <a:gd name="T75" fmla="*/ 69 h 103"/>
                      <a:gd name="T76" fmla="*/ 85 w 164"/>
                      <a:gd name="T77" fmla="*/ 74 h 103"/>
                      <a:gd name="T78" fmla="*/ 95 w 164"/>
                      <a:gd name="T79" fmla="*/ 81 h 103"/>
                      <a:gd name="T80" fmla="*/ 101 w 164"/>
                      <a:gd name="T81" fmla="*/ 82 h 103"/>
                      <a:gd name="T82" fmla="*/ 107 w 164"/>
                      <a:gd name="T83" fmla="*/ 86 h 103"/>
                      <a:gd name="T84" fmla="*/ 107 w 164"/>
                      <a:gd name="T85" fmla="*/ 92 h 103"/>
                      <a:gd name="T86" fmla="*/ 109 w 164"/>
                      <a:gd name="T87" fmla="*/ 96 h 103"/>
                      <a:gd name="T88" fmla="*/ 118 w 164"/>
                      <a:gd name="T89" fmla="*/ 99 h 103"/>
                      <a:gd name="T90" fmla="*/ 124 w 164"/>
                      <a:gd name="T91" fmla="*/ 100 h 103"/>
                      <a:gd name="T92" fmla="*/ 129 w 164"/>
                      <a:gd name="T93" fmla="*/ 97 h 103"/>
                      <a:gd name="T94" fmla="*/ 132 w 164"/>
                      <a:gd name="T95" fmla="*/ 93 h 103"/>
                      <a:gd name="T96" fmla="*/ 144 w 164"/>
                      <a:gd name="T97" fmla="*/ 85 h 103"/>
                      <a:gd name="T98" fmla="*/ 145 w 164"/>
                      <a:gd name="T99" fmla="*/ 76 h 103"/>
                      <a:gd name="T100" fmla="*/ 151 w 164"/>
                      <a:gd name="T101" fmla="*/ 74 h 103"/>
                      <a:gd name="T102" fmla="*/ 155 w 164"/>
                      <a:gd name="T103" fmla="*/ 70 h 103"/>
                      <a:gd name="T104" fmla="*/ 161 w 164"/>
                      <a:gd name="T105" fmla="*/ 73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64" h="103">
                        <a:moveTo>
                          <a:pt x="162" y="67"/>
                        </a:moveTo>
                        <a:cubicBezTo>
                          <a:pt x="162" y="64"/>
                          <a:pt x="162" y="64"/>
                          <a:pt x="162" y="64"/>
                        </a:cubicBezTo>
                        <a:cubicBezTo>
                          <a:pt x="162" y="63"/>
                          <a:pt x="162" y="63"/>
                          <a:pt x="162" y="63"/>
                        </a:cubicBezTo>
                        <a:cubicBezTo>
                          <a:pt x="158" y="62"/>
                          <a:pt x="158" y="62"/>
                          <a:pt x="158" y="62"/>
                        </a:cubicBezTo>
                        <a:cubicBezTo>
                          <a:pt x="155" y="60"/>
                          <a:pt x="155" y="60"/>
                          <a:pt x="155" y="60"/>
                        </a:cubicBezTo>
                        <a:cubicBezTo>
                          <a:pt x="154" y="60"/>
                          <a:pt x="154" y="60"/>
                          <a:pt x="154" y="60"/>
                        </a:cubicBezTo>
                        <a:cubicBezTo>
                          <a:pt x="151" y="60"/>
                          <a:pt x="151" y="60"/>
                          <a:pt x="151" y="60"/>
                        </a:cubicBezTo>
                        <a:cubicBezTo>
                          <a:pt x="148" y="59"/>
                          <a:pt x="148" y="59"/>
                          <a:pt x="148" y="59"/>
                        </a:cubicBezTo>
                        <a:cubicBezTo>
                          <a:pt x="144" y="56"/>
                          <a:pt x="144" y="56"/>
                          <a:pt x="144" y="56"/>
                        </a:cubicBezTo>
                        <a:cubicBezTo>
                          <a:pt x="138" y="53"/>
                          <a:pt x="138" y="53"/>
                          <a:pt x="138" y="53"/>
                        </a:cubicBezTo>
                        <a:cubicBezTo>
                          <a:pt x="132" y="50"/>
                          <a:pt x="132" y="50"/>
                          <a:pt x="132" y="50"/>
                        </a:cubicBezTo>
                        <a:cubicBezTo>
                          <a:pt x="128" y="47"/>
                          <a:pt x="128" y="47"/>
                          <a:pt x="128" y="47"/>
                        </a:cubicBezTo>
                        <a:cubicBezTo>
                          <a:pt x="121" y="43"/>
                          <a:pt x="121" y="43"/>
                          <a:pt x="121" y="43"/>
                        </a:cubicBezTo>
                        <a:cubicBezTo>
                          <a:pt x="115" y="40"/>
                          <a:pt x="115" y="40"/>
                          <a:pt x="115" y="40"/>
                        </a:cubicBezTo>
                        <a:cubicBezTo>
                          <a:pt x="112" y="37"/>
                          <a:pt x="112" y="37"/>
                          <a:pt x="112" y="37"/>
                        </a:cubicBezTo>
                        <a:cubicBezTo>
                          <a:pt x="109" y="36"/>
                          <a:pt x="109" y="36"/>
                          <a:pt x="109" y="36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1" y="21"/>
                          <a:pt x="101" y="21"/>
                          <a:pt x="101" y="21"/>
                        </a:cubicBezTo>
                        <a:cubicBezTo>
                          <a:pt x="98" y="20"/>
                          <a:pt x="98" y="20"/>
                          <a:pt x="98" y="20"/>
                        </a:cubicBezTo>
                        <a:cubicBezTo>
                          <a:pt x="95" y="19"/>
                          <a:pt x="95" y="19"/>
                          <a:pt x="95" y="19"/>
                        </a:cubicBezTo>
                        <a:cubicBezTo>
                          <a:pt x="94" y="20"/>
                          <a:pt x="94" y="20"/>
                          <a:pt x="94" y="20"/>
                        </a:cubicBezTo>
                        <a:cubicBezTo>
                          <a:pt x="92" y="20"/>
                          <a:pt x="92" y="20"/>
                          <a:pt x="92" y="20"/>
                        </a:cubicBezTo>
                        <a:cubicBezTo>
                          <a:pt x="88" y="20"/>
                          <a:pt x="88" y="20"/>
                          <a:pt x="88" y="20"/>
                        </a:cubicBezTo>
                        <a:cubicBezTo>
                          <a:pt x="82" y="19"/>
                          <a:pt x="82" y="19"/>
                          <a:pt x="82" y="19"/>
                        </a:cubicBezTo>
                        <a:cubicBezTo>
                          <a:pt x="81" y="19"/>
                          <a:pt x="81" y="19"/>
                          <a:pt x="81" y="19"/>
                        </a:cubicBezTo>
                        <a:cubicBezTo>
                          <a:pt x="79" y="16"/>
                          <a:pt x="79" y="16"/>
                          <a:pt x="79" y="16"/>
                        </a:cubicBezTo>
                        <a:cubicBezTo>
                          <a:pt x="79" y="13"/>
                          <a:pt x="79" y="13"/>
                          <a:pt x="79" y="13"/>
                        </a:cubicBezTo>
                        <a:cubicBezTo>
                          <a:pt x="78" y="10"/>
                          <a:pt x="78" y="10"/>
                          <a:pt x="78" y="10"/>
                        </a:cubicBezTo>
                        <a:cubicBezTo>
                          <a:pt x="76" y="10"/>
                          <a:pt x="76" y="10"/>
                          <a:pt x="76" y="10"/>
                        </a:cubicBezTo>
                        <a:cubicBezTo>
                          <a:pt x="76" y="9"/>
                          <a:pt x="76" y="9"/>
                          <a:pt x="76" y="9"/>
                        </a:cubicBezTo>
                        <a:cubicBezTo>
                          <a:pt x="76" y="6"/>
                          <a:pt x="76" y="6"/>
                          <a:pt x="76" y="6"/>
                        </a:cubicBezTo>
                        <a:cubicBezTo>
                          <a:pt x="74" y="6"/>
                          <a:pt x="74" y="6"/>
                          <a:pt x="74" y="6"/>
                        </a:cubicBezTo>
                        <a:cubicBezTo>
                          <a:pt x="69" y="6"/>
                          <a:pt x="69" y="6"/>
                          <a:pt x="69" y="6"/>
                        </a:cubicBezTo>
                        <a:cubicBezTo>
                          <a:pt x="68" y="4"/>
                          <a:pt x="68" y="4"/>
                          <a:pt x="68" y="4"/>
                        </a:cubicBezTo>
                        <a:cubicBezTo>
                          <a:pt x="66" y="3"/>
                          <a:pt x="66" y="3"/>
                          <a:pt x="66" y="3"/>
                        </a:cubicBezTo>
                        <a:cubicBezTo>
                          <a:pt x="64" y="1"/>
                          <a:pt x="64" y="1"/>
                          <a:pt x="64" y="1"/>
                        </a:cubicBezTo>
                        <a:cubicBezTo>
                          <a:pt x="62" y="1"/>
                          <a:pt x="62" y="1"/>
                          <a:pt x="62" y="1"/>
                        </a:cubicBezTo>
                        <a:cubicBezTo>
                          <a:pt x="61" y="0"/>
                          <a:pt x="61" y="0"/>
                          <a:pt x="61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4" y="3"/>
                          <a:pt x="54" y="3"/>
                          <a:pt x="54" y="3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2" y="6"/>
                          <a:pt x="52" y="6"/>
                          <a:pt x="52" y="6"/>
                        </a:cubicBezTo>
                        <a:cubicBezTo>
                          <a:pt x="51" y="7"/>
                          <a:pt x="51" y="7"/>
                          <a:pt x="51" y="7"/>
                        </a:cubicBezTo>
                        <a:cubicBezTo>
                          <a:pt x="49" y="7"/>
                          <a:pt x="49" y="7"/>
                          <a:pt x="49" y="7"/>
                        </a:cubicBezTo>
                        <a:cubicBezTo>
                          <a:pt x="48" y="7"/>
                          <a:pt x="48" y="7"/>
                          <a:pt x="48" y="7"/>
                        </a:cubicBezTo>
                        <a:cubicBezTo>
                          <a:pt x="45" y="11"/>
                          <a:pt x="45" y="11"/>
                          <a:pt x="45" y="11"/>
                        </a:cubicBezTo>
                        <a:cubicBezTo>
                          <a:pt x="45" y="13"/>
                          <a:pt x="45" y="13"/>
                          <a:pt x="45" y="13"/>
                        </a:cubicBezTo>
                        <a:cubicBezTo>
                          <a:pt x="46" y="17"/>
                          <a:pt x="46" y="17"/>
                          <a:pt x="46" y="17"/>
                        </a:cubicBezTo>
                        <a:cubicBezTo>
                          <a:pt x="48" y="19"/>
                          <a:pt x="48" y="19"/>
                          <a:pt x="48" y="19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3" y="19"/>
                          <a:pt x="43" y="19"/>
                          <a:pt x="43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6" y="19"/>
                          <a:pt x="36" y="19"/>
                        </a:cubicBezTo>
                        <a:cubicBezTo>
                          <a:pt x="35" y="19"/>
                          <a:pt x="35" y="19"/>
                          <a:pt x="35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1" y="19"/>
                          <a:pt x="31" y="19"/>
                          <a:pt x="31" y="19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27" y="16"/>
                          <a:pt x="27" y="16"/>
                          <a:pt x="27" y="16"/>
                        </a:cubicBezTo>
                        <a:cubicBezTo>
                          <a:pt x="27" y="16"/>
                          <a:pt x="27" y="16"/>
                          <a:pt x="27" y="16"/>
                        </a:cubicBezTo>
                        <a:cubicBezTo>
                          <a:pt x="26" y="16"/>
                          <a:pt x="26" y="16"/>
                          <a:pt x="26" y="16"/>
                        </a:cubicBezTo>
                        <a:cubicBezTo>
                          <a:pt x="22" y="11"/>
                          <a:pt x="22" y="11"/>
                          <a:pt x="22" y="11"/>
                        </a:cubicBezTo>
                        <a:cubicBezTo>
                          <a:pt x="16" y="7"/>
                          <a:pt x="16" y="7"/>
                          <a:pt x="16" y="7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2" y="14"/>
                          <a:pt x="12" y="14"/>
                          <a:pt x="12" y="14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9" y="19"/>
                          <a:pt x="19" y="19"/>
                          <a:pt x="19" y="19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6" y="23"/>
                          <a:pt x="16" y="23"/>
                          <a:pt x="16" y="23"/>
                        </a:cubicBezTo>
                        <a:cubicBezTo>
                          <a:pt x="16" y="24"/>
                          <a:pt x="16" y="24"/>
                          <a:pt x="16" y="24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2" y="36"/>
                          <a:pt x="2" y="36"/>
                          <a:pt x="2" y="36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5" y="37"/>
                          <a:pt x="5" y="37"/>
                          <a:pt x="5" y="37"/>
                        </a:cubicBezTo>
                        <a:cubicBezTo>
                          <a:pt x="3" y="36"/>
                          <a:pt x="3" y="36"/>
                          <a:pt x="3" y="36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cubicBezTo>
                          <a:pt x="11" y="39"/>
                          <a:pt x="11" y="39"/>
                          <a:pt x="11" y="39"/>
                        </a:cubicBezTo>
                        <a:cubicBezTo>
                          <a:pt x="11" y="40"/>
                          <a:pt x="11" y="40"/>
                          <a:pt x="11" y="40"/>
                        </a:cubicBezTo>
                        <a:cubicBezTo>
                          <a:pt x="11" y="42"/>
                          <a:pt x="11" y="42"/>
                          <a:pt x="11" y="42"/>
                        </a:cubicBezTo>
                        <a:cubicBezTo>
                          <a:pt x="12" y="42"/>
                          <a:pt x="12" y="42"/>
                          <a:pt x="12" y="42"/>
                        </a:cubicBezTo>
                        <a:cubicBezTo>
                          <a:pt x="13" y="43"/>
                          <a:pt x="13" y="43"/>
                          <a:pt x="13" y="43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9" y="42"/>
                          <a:pt x="9" y="42"/>
                          <a:pt x="9" y="42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8" y="43"/>
                          <a:pt x="8" y="43"/>
                          <a:pt x="8" y="43"/>
                        </a:cubicBezTo>
                        <a:cubicBezTo>
                          <a:pt x="9" y="46"/>
                          <a:pt x="9" y="46"/>
                          <a:pt x="9" y="46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2" y="46"/>
                          <a:pt x="12" y="46"/>
                          <a:pt x="12" y="46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7"/>
                          <a:pt x="15" y="47"/>
                          <a:pt x="15" y="47"/>
                        </a:cubicBezTo>
                        <a:cubicBezTo>
                          <a:pt x="16" y="50"/>
                          <a:pt x="16" y="50"/>
                          <a:pt x="16" y="50"/>
                        </a:cubicBezTo>
                        <a:cubicBezTo>
                          <a:pt x="18" y="50"/>
                          <a:pt x="18" y="50"/>
                          <a:pt x="18" y="50"/>
                        </a:cubicBezTo>
                        <a:cubicBezTo>
                          <a:pt x="18" y="52"/>
                          <a:pt x="18" y="52"/>
                          <a:pt x="18" y="52"/>
                        </a:cubicBezTo>
                        <a:cubicBezTo>
                          <a:pt x="18" y="54"/>
                          <a:pt x="18" y="54"/>
                          <a:pt x="18" y="54"/>
                        </a:cubicBezTo>
                        <a:cubicBezTo>
                          <a:pt x="18" y="57"/>
                          <a:pt x="18" y="57"/>
                          <a:pt x="18" y="57"/>
                        </a:cubicBezTo>
                        <a:cubicBezTo>
                          <a:pt x="19" y="67"/>
                          <a:pt x="19" y="67"/>
                          <a:pt x="19" y="67"/>
                        </a:cubicBezTo>
                        <a:cubicBezTo>
                          <a:pt x="20" y="68"/>
                          <a:pt x="20" y="68"/>
                          <a:pt x="20" y="68"/>
                        </a:cubicBezTo>
                        <a:cubicBezTo>
                          <a:pt x="21" y="72"/>
                          <a:pt x="21" y="72"/>
                          <a:pt x="21" y="72"/>
                        </a:cubicBezTo>
                        <a:cubicBezTo>
                          <a:pt x="25" y="73"/>
                          <a:pt x="25" y="73"/>
                          <a:pt x="25" y="73"/>
                        </a:cubicBezTo>
                        <a:cubicBezTo>
                          <a:pt x="29" y="72"/>
                          <a:pt x="29" y="72"/>
                          <a:pt x="29" y="72"/>
                        </a:cubicBezTo>
                        <a:cubicBezTo>
                          <a:pt x="29" y="71"/>
                          <a:pt x="29" y="71"/>
                          <a:pt x="29" y="71"/>
                        </a:cubicBezTo>
                        <a:cubicBezTo>
                          <a:pt x="29" y="70"/>
                          <a:pt x="29" y="70"/>
                          <a:pt x="29" y="70"/>
                        </a:cubicBezTo>
                        <a:cubicBezTo>
                          <a:pt x="31" y="70"/>
                          <a:pt x="31" y="70"/>
                          <a:pt x="31" y="70"/>
                        </a:cubicBezTo>
                        <a:cubicBezTo>
                          <a:pt x="31" y="69"/>
                          <a:pt x="31" y="69"/>
                          <a:pt x="31" y="69"/>
                        </a:cubicBezTo>
                        <a:cubicBezTo>
                          <a:pt x="31" y="67"/>
                          <a:pt x="31" y="67"/>
                          <a:pt x="31" y="67"/>
                        </a:cubicBezTo>
                        <a:cubicBezTo>
                          <a:pt x="33" y="64"/>
                          <a:pt x="33" y="64"/>
                          <a:pt x="33" y="64"/>
                        </a:cubicBezTo>
                        <a:cubicBezTo>
                          <a:pt x="36" y="64"/>
                          <a:pt x="36" y="64"/>
                          <a:pt x="36" y="64"/>
                        </a:cubicBezTo>
                        <a:cubicBezTo>
                          <a:pt x="38" y="63"/>
                          <a:pt x="38" y="63"/>
                          <a:pt x="38" y="63"/>
                        </a:cubicBezTo>
                        <a:cubicBezTo>
                          <a:pt x="40" y="62"/>
                          <a:pt x="40" y="62"/>
                          <a:pt x="40" y="62"/>
                        </a:cubicBezTo>
                        <a:cubicBezTo>
                          <a:pt x="42" y="62"/>
                          <a:pt x="42" y="62"/>
                          <a:pt x="42" y="62"/>
                        </a:cubicBezTo>
                        <a:cubicBezTo>
                          <a:pt x="46" y="63"/>
                          <a:pt x="46" y="63"/>
                          <a:pt x="46" y="63"/>
                        </a:cubicBezTo>
                        <a:cubicBezTo>
                          <a:pt x="46" y="62"/>
                          <a:pt x="46" y="62"/>
                          <a:pt x="46" y="62"/>
                        </a:cubicBezTo>
                        <a:cubicBezTo>
                          <a:pt x="48" y="60"/>
                          <a:pt x="48" y="60"/>
                          <a:pt x="48" y="60"/>
                        </a:cubicBezTo>
                        <a:cubicBezTo>
                          <a:pt x="49" y="60"/>
                          <a:pt x="49" y="60"/>
                          <a:pt x="49" y="60"/>
                        </a:cubicBezTo>
                        <a:cubicBezTo>
                          <a:pt x="55" y="60"/>
                          <a:pt x="55" y="60"/>
                          <a:pt x="55" y="60"/>
                        </a:cubicBezTo>
                        <a:cubicBezTo>
                          <a:pt x="58" y="60"/>
                          <a:pt x="58" y="60"/>
                          <a:pt x="58" y="60"/>
                        </a:cubicBezTo>
                        <a:cubicBezTo>
                          <a:pt x="59" y="63"/>
                          <a:pt x="59" y="63"/>
                          <a:pt x="59" y="63"/>
                        </a:cubicBezTo>
                        <a:cubicBezTo>
                          <a:pt x="62" y="64"/>
                          <a:pt x="62" y="64"/>
                          <a:pt x="62" y="64"/>
                        </a:cubicBezTo>
                        <a:cubicBezTo>
                          <a:pt x="65" y="66"/>
                          <a:pt x="65" y="66"/>
                          <a:pt x="65" y="66"/>
                        </a:cubicBezTo>
                        <a:cubicBezTo>
                          <a:pt x="68" y="67"/>
                          <a:pt x="68" y="67"/>
                          <a:pt x="68" y="67"/>
                        </a:cubicBezTo>
                        <a:cubicBezTo>
                          <a:pt x="72" y="69"/>
                          <a:pt x="72" y="69"/>
                          <a:pt x="72" y="69"/>
                        </a:cubicBezTo>
                        <a:cubicBezTo>
                          <a:pt x="75" y="69"/>
                          <a:pt x="75" y="69"/>
                          <a:pt x="75" y="69"/>
                        </a:cubicBezTo>
                        <a:cubicBezTo>
                          <a:pt x="79" y="69"/>
                          <a:pt x="79" y="69"/>
                          <a:pt x="79" y="69"/>
                        </a:cubicBezTo>
                        <a:cubicBezTo>
                          <a:pt x="82" y="70"/>
                          <a:pt x="82" y="70"/>
                          <a:pt x="82" y="70"/>
                        </a:cubicBezTo>
                        <a:cubicBezTo>
                          <a:pt x="84" y="73"/>
                          <a:pt x="84" y="73"/>
                          <a:pt x="84" y="73"/>
                        </a:cubicBezTo>
                        <a:cubicBezTo>
                          <a:pt x="85" y="74"/>
                          <a:pt x="85" y="74"/>
                          <a:pt x="85" y="74"/>
                        </a:cubicBezTo>
                        <a:cubicBezTo>
                          <a:pt x="88" y="76"/>
                          <a:pt x="88" y="76"/>
                          <a:pt x="88" y="76"/>
                        </a:cubicBezTo>
                        <a:cubicBezTo>
                          <a:pt x="91" y="77"/>
                          <a:pt x="91" y="77"/>
                          <a:pt x="91" y="77"/>
                        </a:cubicBezTo>
                        <a:cubicBezTo>
                          <a:pt x="94" y="79"/>
                          <a:pt x="94" y="79"/>
                          <a:pt x="94" y="79"/>
                        </a:cubicBezTo>
                        <a:cubicBezTo>
                          <a:pt x="95" y="81"/>
                          <a:pt x="95" y="81"/>
                          <a:pt x="95" y="81"/>
                        </a:cubicBezTo>
                        <a:cubicBezTo>
                          <a:pt x="95" y="82"/>
                          <a:pt x="95" y="82"/>
                          <a:pt x="95" y="82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98" y="82"/>
                          <a:pt x="98" y="82"/>
                          <a:pt x="98" y="82"/>
                        </a:cubicBezTo>
                        <a:cubicBezTo>
                          <a:pt x="101" y="82"/>
                          <a:pt x="101" y="82"/>
                          <a:pt x="101" y="82"/>
                        </a:cubicBezTo>
                        <a:cubicBezTo>
                          <a:pt x="102" y="82"/>
                          <a:pt x="102" y="82"/>
                          <a:pt x="102" y="82"/>
                        </a:cubicBezTo>
                        <a:cubicBezTo>
                          <a:pt x="104" y="82"/>
                          <a:pt x="104" y="82"/>
                          <a:pt x="104" y="82"/>
                        </a:cubicBezTo>
                        <a:cubicBezTo>
                          <a:pt x="105" y="82"/>
                          <a:pt x="105" y="82"/>
                          <a:pt x="105" y="82"/>
                        </a:cubicBezTo>
                        <a:cubicBezTo>
                          <a:pt x="107" y="86"/>
                          <a:pt x="107" y="86"/>
                          <a:pt x="107" y="86"/>
                        </a:cubicBezTo>
                        <a:cubicBezTo>
                          <a:pt x="107" y="87"/>
                          <a:pt x="107" y="87"/>
                          <a:pt x="107" y="87"/>
                        </a:cubicBezTo>
                        <a:cubicBezTo>
                          <a:pt x="107" y="89"/>
                          <a:pt x="107" y="89"/>
                          <a:pt x="107" y="89"/>
                        </a:cubicBezTo>
                        <a:cubicBezTo>
                          <a:pt x="107" y="90"/>
                          <a:pt x="107" y="90"/>
                          <a:pt x="107" y="90"/>
                        </a:cubicBezTo>
                        <a:cubicBezTo>
                          <a:pt x="107" y="92"/>
                          <a:pt x="107" y="92"/>
                          <a:pt x="107" y="92"/>
                        </a:cubicBezTo>
                        <a:cubicBezTo>
                          <a:pt x="108" y="95"/>
                          <a:pt x="108" y="95"/>
                          <a:pt x="108" y="95"/>
                        </a:cubicBezTo>
                        <a:cubicBezTo>
                          <a:pt x="108" y="96"/>
                          <a:pt x="108" y="96"/>
                          <a:pt x="108" y="96"/>
                        </a:cubicBezTo>
                        <a:cubicBezTo>
                          <a:pt x="109" y="95"/>
                          <a:pt x="109" y="95"/>
                          <a:pt x="109" y="95"/>
                        </a:cubicBezTo>
                        <a:cubicBezTo>
                          <a:pt x="109" y="96"/>
                          <a:pt x="109" y="96"/>
                          <a:pt x="109" y="96"/>
                        </a:cubicBezTo>
                        <a:cubicBezTo>
                          <a:pt x="111" y="96"/>
                          <a:pt x="111" y="96"/>
                          <a:pt x="111" y="96"/>
                        </a:cubicBezTo>
                        <a:cubicBezTo>
                          <a:pt x="114" y="99"/>
                          <a:pt x="114" y="99"/>
                          <a:pt x="114" y="99"/>
                        </a:cubicBezTo>
                        <a:cubicBezTo>
                          <a:pt x="115" y="99"/>
                          <a:pt x="115" y="99"/>
                          <a:pt x="115" y="99"/>
                        </a:cubicBezTo>
                        <a:cubicBezTo>
                          <a:pt x="118" y="99"/>
                          <a:pt x="118" y="99"/>
                          <a:pt x="118" y="99"/>
                        </a:cubicBezTo>
                        <a:cubicBezTo>
                          <a:pt x="119" y="100"/>
                          <a:pt x="119" y="100"/>
                          <a:pt x="119" y="100"/>
                        </a:cubicBezTo>
                        <a:cubicBezTo>
                          <a:pt x="121" y="103"/>
                          <a:pt x="121" y="103"/>
                          <a:pt x="121" y="103"/>
                        </a:cubicBezTo>
                        <a:cubicBezTo>
                          <a:pt x="122" y="102"/>
                          <a:pt x="122" y="102"/>
                          <a:pt x="122" y="102"/>
                        </a:cubicBezTo>
                        <a:cubicBezTo>
                          <a:pt x="124" y="100"/>
                          <a:pt x="124" y="100"/>
                          <a:pt x="124" y="100"/>
                        </a:cubicBezTo>
                        <a:cubicBezTo>
                          <a:pt x="125" y="100"/>
                          <a:pt x="125" y="100"/>
                          <a:pt x="125" y="100"/>
                        </a:cubicBezTo>
                        <a:cubicBezTo>
                          <a:pt x="127" y="100"/>
                          <a:pt x="127" y="100"/>
                          <a:pt x="127" y="100"/>
                        </a:cubicBezTo>
                        <a:cubicBezTo>
                          <a:pt x="128" y="99"/>
                          <a:pt x="128" y="99"/>
                          <a:pt x="128" y="99"/>
                        </a:cubicBezTo>
                        <a:cubicBezTo>
                          <a:pt x="129" y="97"/>
                          <a:pt x="129" y="97"/>
                          <a:pt x="129" y="97"/>
                        </a:cubicBezTo>
                        <a:cubicBezTo>
                          <a:pt x="129" y="96"/>
                          <a:pt x="129" y="96"/>
                          <a:pt x="129" y="96"/>
                        </a:cubicBezTo>
                        <a:cubicBezTo>
                          <a:pt x="131" y="95"/>
                          <a:pt x="131" y="95"/>
                          <a:pt x="131" y="95"/>
                        </a:cubicBezTo>
                        <a:cubicBezTo>
                          <a:pt x="129" y="93"/>
                          <a:pt x="129" y="93"/>
                          <a:pt x="129" y="93"/>
                        </a:cubicBezTo>
                        <a:cubicBezTo>
                          <a:pt x="132" y="93"/>
                          <a:pt x="132" y="93"/>
                          <a:pt x="132" y="93"/>
                        </a:cubicBezTo>
                        <a:cubicBezTo>
                          <a:pt x="135" y="92"/>
                          <a:pt x="135" y="92"/>
                          <a:pt x="135" y="92"/>
                        </a:cubicBezTo>
                        <a:cubicBezTo>
                          <a:pt x="138" y="90"/>
                          <a:pt x="138" y="90"/>
                          <a:pt x="138" y="90"/>
                        </a:cubicBezTo>
                        <a:cubicBezTo>
                          <a:pt x="142" y="87"/>
                          <a:pt x="142" y="87"/>
                          <a:pt x="142" y="87"/>
                        </a:cubicBezTo>
                        <a:cubicBezTo>
                          <a:pt x="144" y="85"/>
                          <a:pt x="144" y="85"/>
                          <a:pt x="144" y="85"/>
                        </a:cubicBezTo>
                        <a:cubicBezTo>
                          <a:pt x="144" y="80"/>
                          <a:pt x="144" y="80"/>
                          <a:pt x="144" y="80"/>
                        </a:cubicBezTo>
                        <a:cubicBezTo>
                          <a:pt x="144" y="79"/>
                          <a:pt x="144" y="79"/>
                          <a:pt x="144" y="79"/>
                        </a:cubicBezTo>
                        <a:cubicBezTo>
                          <a:pt x="144" y="77"/>
                          <a:pt x="144" y="77"/>
                          <a:pt x="144" y="77"/>
                        </a:cubicBezTo>
                        <a:cubicBezTo>
                          <a:pt x="145" y="76"/>
                          <a:pt x="145" y="76"/>
                          <a:pt x="145" y="76"/>
                        </a:cubicBezTo>
                        <a:cubicBezTo>
                          <a:pt x="147" y="74"/>
                          <a:pt x="147" y="74"/>
                          <a:pt x="147" y="74"/>
                        </a:cubicBezTo>
                        <a:cubicBezTo>
                          <a:pt x="148" y="74"/>
                          <a:pt x="148" y="74"/>
                          <a:pt x="148" y="74"/>
                        </a:cubicBezTo>
                        <a:cubicBezTo>
                          <a:pt x="150" y="74"/>
                          <a:pt x="150" y="74"/>
                          <a:pt x="150" y="74"/>
                        </a:cubicBezTo>
                        <a:cubicBezTo>
                          <a:pt x="151" y="74"/>
                          <a:pt x="151" y="74"/>
                          <a:pt x="151" y="74"/>
                        </a:cubicBezTo>
                        <a:cubicBezTo>
                          <a:pt x="152" y="74"/>
                          <a:pt x="152" y="74"/>
                          <a:pt x="152" y="74"/>
                        </a:cubicBezTo>
                        <a:cubicBezTo>
                          <a:pt x="152" y="72"/>
                          <a:pt x="152" y="72"/>
                          <a:pt x="152" y="72"/>
                        </a:cubicBezTo>
                        <a:cubicBezTo>
                          <a:pt x="154" y="70"/>
                          <a:pt x="154" y="70"/>
                          <a:pt x="154" y="70"/>
                        </a:cubicBezTo>
                        <a:cubicBezTo>
                          <a:pt x="155" y="70"/>
                          <a:pt x="155" y="70"/>
                          <a:pt x="155" y="70"/>
                        </a:cubicBezTo>
                        <a:cubicBezTo>
                          <a:pt x="157" y="70"/>
                          <a:pt x="157" y="70"/>
                          <a:pt x="157" y="70"/>
                        </a:cubicBezTo>
                        <a:cubicBezTo>
                          <a:pt x="158" y="71"/>
                          <a:pt x="158" y="71"/>
                          <a:pt x="158" y="71"/>
                        </a:cubicBezTo>
                        <a:cubicBezTo>
                          <a:pt x="160" y="72"/>
                          <a:pt x="160" y="72"/>
                          <a:pt x="160" y="72"/>
                        </a:cubicBezTo>
                        <a:cubicBezTo>
                          <a:pt x="161" y="73"/>
                          <a:pt x="161" y="73"/>
                          <a:pt x="161" y="73"/>
                        </a:cubicBezTo>
                        <a:cubicBezTo>
                          <a:pt x="164" y="72"/>
                          <a:pt x="164" y="72"/>
                          <a:pt x="164" y="72"/>
                        </a:cubicBezTo>
                        <a:cubicBezTo>
                          <a:pt x="162" y="70"/>
                          <a:pt x="162" y="70"/>
                          <a:pt x="162" y="70"/>
                        </a:cubicBezTo>
                        <a:lnTo>
                          <a:pt x="162" y="6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0" name="Freeform 209"/>
                  <p:cNvSpPr>
                    <a:spLocks/>
                  </p:cNvSpPr>
                  <p:nvPr/>
                </p:nvSpPr>
                <p:spPr bwMode="auto">
                  <a:xfrm>
                    <a:off x="5281773" y="2750055"/>
                    <a:ext cx="148866" cy="109878"/>
                  </a:xfrm>
                  <a:custGeom>
                    <a:avLst/>
                    <a:gdLst>
                      <a:gd name="T0" fmla="*/ 2 w 84"/>
                      <a:gd name="T1" fmla="*/ 15 h 62"/>
                      <a:gd name="T2" fmla="*/ 10 w 84"/>
                      <a:gd name="T3" fmla="*/ 19 h 62"/>
                      <a:gd name="T4" fmla="*/ 8 w 84"/>
                      <a:gd name="T5" fmla="*/ 23 h 62"/>
                      <a:gd name="T6" fmla="*/ 15 w 84"/>
                      <a:gd name="T7" fmla="*/ 28 h 62"/>
                      <a:gd name="T8" fmla="*/ 18 w 84"/>
                      <a:gd name="T9" fmla="*/ 32 h 62"/>
                      <a:gd name="T10" fmla="*/ 14 w 84"/>
                      <a:gd name="T11" fmla="*/ 35 h 62"/>
                      <a:gd name="T12" fmla="*/ 22 w 84"/>
                      <a:gd name="T13" fmla="*/ 43 h 62"/>
                      <a:gd name="T14" fmla="*/ 26 w 84"/>
                      <a:gd name="T15" fmla="*/ 43 h 62"/>
                      <a:gd name="T16" fmla="*/ 27 w 84"/>
                      <a:gd name="T17" fmla="*/ 45 h 62"/>
                      <a:gd name="T18" fmla="*/ 31 w 84"/>
                      <a:gd name="T19" fmla="*/ 49 h 62"/>
                      <a:gd name="T20" fmla="*/ 30 w 84"/>
                      <a:gd name="T21" fmla="*/ 52 h 62"/>
                      <a:gd name="T22" fmla="*/ 36 w 84"/>
                      <a:gd name="T23" fmla="*/ 49 h 62"/>
                      <a:gd name="T24" fmla="*/ 40 w 84"/>
                      <a:gd name="T25" fmla="*/ 45 h 62"/>
                      <a:gd name="T26" fmla="*/ 48 w 84"/>
                      <a:gd name="T27" fmla="*/ 40 h 62"/>
                      <a:gd name="T28" fmla="*/ 56 w 84"/>
                      <a:gd name="T29" fmla="*/ 45 h 62"/>
                      <a:gd name="T30" fmla="*/ 54 w 84"/>
                      <a:gd name="T31" fmla="*/ 52 h 62"/>
                      <a:gd name="T32" fmla="*/ 54 w 84"/>
                      <a:gd name="T33" fmla="*/ 53 h 62"/>
                      <a:gd name="T34" fmla="*/ 54 w 84"/>
                      <a:gd name="T35" fmla="*/ 57 h 62"/>
                      <a:gd name="T36" fmla="*/ 63 w 84"/>
                      <a:gd name="T37" fmla="*/ 62 h 62"/>
                      <a:gd name="T38" fmla="*/ 65 w 84"/>
                      <a:gd name="T39" fmla="*/ 57 h 62"/>
                      <a:gd name="T40" fmla="*/ 67 w 84"/>
                      <a:gd name="T41" fmla="*/ 52 h 62"/>
                      <a:gd name="T42" fmla="*/ 69 w 84"/>
                      <a:gd name="T43" fmla="*/ 53 h 62"/>
                      <a:gd name="T44" fmla="*/ 71 w 84"/>
                      <a:gd name="T45" fmla="*/ 45 h 62"/>
                      <a:gd name="T46" fmla="*/ 69 w 84"/>
                      <a:gd name="T47" fmla="*/ 39 h 62"/>
                      <a:gd name="T48" fmla="*/ 75 w 84"/>
                      <a:gd name="T49" fmla="*/ 28 h 62"/>
                      <a:gd name="T50" fmla="*/ 84 w 84"/>
                      <a:gd name="T51" fmla="*/ 31 h 62"/>
                      <a:gd name="T52" fmla="*/ 75 w 84"/>
                      <a:gd name="T53" fmla="*/ 25 h 62"/>
                      <a:gd name="T54" fmla="*/ 69 w 84"/>
                      <a:gd name="T55" fmla="*/ 23 h 62"/>
                      <a:gd name="T56" fmla="*/ 67 w 84"/>
                      <a:gd name="T57" fmla="*/ 21 h 62"/>
                      <a:gd name="T58" fmla="*/ 56 w 84"/>
                      <a:gd name="T59" fmla="*/ 5 h 62"/>
                      <a:gd name="T60" fmla="*/ 50 w 84"/>
                      <a:gd name="T61" fmla="*/ 4 h 62"/>
                      <a:gd name="T62" fmla="*/ 46 w 84"/>
                      <a:gd name="T63" fmla="*/ 9 h 62"/>
                      <a:gd name="T64" fmla="*/ 44 w 84"/>
                      <a:gd name="T65" fmla="*/ 12 h 62"/>
                      <a:gd name="T66" fmla="*/ 36 w 84"/>
                      <a:gd name="T67" fmla="*/ 12 h 62"/>
                      <a:gd name="T68" fmla="*/ 34 w 84"/>
                      <a:gd name="T69" fmla="*/ 11 h 62"/>
                      <a:gd name="T70" fmla="*/ 30 w 84"/>
                      <a:gd name="T71" fmla="*/ 5 h 62"/>
                      <a:gd name="T72" fmla="*/ 19 w 84"/>
                      <a:gd name="T73" fmla="*/ 0 h 62"/>
                      <a:gd name="T74" fmla="*/ 18 w 84"/>
                      <a:gd name="T75" fmla="*/ 4 h 62"/>
                      <a:gd name="T76" fmla="*/ 19 w 84"/>
                      <a:gd name="T77" fmla="*/ 8 h 62"/>
                      <a:gd name="T78" fmla="*/ 26 w 84"/>
                      <a:gd name="T79" fmla="*/ 13 h 62"/>
                      <a:gd name="T80" fmla="*/ 22 w 84"/>
                      <a:gd name="T81" fmla="*/ 15 h 62"/>
                      <a:gd name="T82" fmla="*/ 15 w 84"/>
                      <a:gd name="T83" fmla="*/ 13 h 62"/>
                      <a:gd name="T84" fmla="*/ 7 w 84"/>
                      <a:gd name="T85" fmla="*/ 9 h 62"/>
                      <a:gd name="T86" fmla="*/ 6 w 84"/>
                      <a:gd name="T87" fmla="*/ 9 h 62"/>
                      <a:gd name="T88" fmla="*/ 0 w 84"/>
                      <a:gd name="T89" fmla="*/ 12 h 62"/>
                      <a:gd name="T90" fmla="*/ 4 w 84"/>
                      <a:gd name="T91" fmla="*/ 15 h 62"/>
                      <a:gd name="T92" fmla="*/ 4 w 84"/>
                      <a:gd name="T93" fmla="*/ 15 h 62"/>
                      <a:gd name="T94" fmla="*/ 4 w 84"/>
                      <a:gd name="T95" fmla="*/ 15 h 62"/>
                      <a:gd name="T96" fmla="*/ 4 w 84"/>
                      <a:gd name="T97" fmla="*/ 15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84" h="62">
                        <a:moveTo>
                          <a:pt x="4" y="15"/>
                        </a:moveTo>
                        <a:lnTo>
                          <a:pt x="2" y="15"/>
                        </a:lnTo>
                        <a:lnTo>
                          <a:pt x="8" y="17"/>
                        </a:lnTo>
                        <a:lnTo>
                          <a:pt x="10" y="19"/>
                        </a:lnTo>
                        <a:lnTo>
                          <a:pt x="12" y="21"/>
                        </a:lnTo>
                        <a:lnTo>
                          <a:pt x="8" y="23"/>
                        </a:lnTo>
                        <a:lnTo>
                          <a:pt x="10" y="25"/>
                        </a:lnTo>
                        <a:lnTo>
                          <a:pt x="15" y="28"/>
                        </a:lnTo>
                        <a:lnTo>
                          <a:pt x="18" y="31"/>
                        </a:lnTo>
                        <a:lnTo>
                          <a:pt x="18" y="32"/>
                        </a:lnTo>
                        <a:lnTo>
                          <a:pt x="15" y="35"/>
                        </a:lnTo>
                        <a:lnTo>
                          <a:pt x="14" y="35"/>
                        </a:lnTo>
                        <a:lnTo>
                          <a:pt x="19" y="40"/>
                        </a:lnTo>
                        <a:lnTo>
                          <a:pt x="22" y="43"/>
                        </a:lnTo>
                        <a:lnTo>
                          <a:pt x="23" y="43"/>
                        </a:lnTo>
                        <a:lnTo>
                          <a:pt x="26" y="43"/>
                        </a:lnTo>
                        <a:lnTo>
                          <a:pt x="27" y="44"/>
                        </a:lnTo>
                        <a:lnTo>
                          <a:pt x="27" y="45"/>
                        </a:lnTo>
                        <a:lnTo>
                          <a:pt x="30" y="48"/>
                        </a:lnTo>
                        <a:lnTo>
                          <a:pt x="31" y="49"/>
                        </a:lnTo>
                        <a:lnTo>
                          <a:pt x="30" y="49"/>
                        </a:lnTo>
                        <a:lnTo>
                          <a:pt x="30" y="52"/>
                        </a:lnTo>
                        <a:lnTo>
                          <a:pt x="31" y="54"/>
                        </a:lnTo>
                        <a:lnTo>
                          <a:pt x="36" y="49"/>
                        </a:lnTo>
                        <a:lnTo>
                          <a:pt x="39" y="48"/>
                        </a:lnTo>
                        <a:lnTo>
                          <a:pt x="40" y="45"/>
                        </a:lnTo>
                        <a:lnTo>
                          <a:pt x="46" y="43"/>
                        </a:lnTo>
                        <a:lnTo>
                          <a:pt x="48" y="40"/>
                        </a:lnTo>
                        <a:lnTo>
                          <a:pt x="52" y="43"/>
                        </a:lnTo>
                        <a:lnTo>
                          <a:pt x="56" y="45"/>
                        </a:lnTo>
                        <a:lnTo>
                          <a:pt x="54" y="48"/>
                        </a:lnTo>
                        <a:lnTo>
                          <a:pt x="54" y="52"/>
                        </a:lnTo>
                        <a:lnTo>
                          <a:pt x="56" y="53"/>
                        </a:lnTo>
                        <a:lnTo>
                          <a:pt x="54" y="53"/>
                        </a:lnTo>
                        <a:lnTo>
                          <a:pt x="52" y="56"/>
                        </a:lnTo>
                        <a:lnTo>
                          <a:pt x="54" y="57"/>
                        </a:lnTo>
                        <a:lnTo>
                          <a:pt x="57" y="58"/>
                        </a:lnTo>
                        <a:lnTo>
                          <a:pt x="63" y="62"/>
                        </a:lnTo>
                        <a:lnTo>
                          <a:pt x="65" y="62"/>
                        </a:lnTo>
                        <a:lnTo>
                          <a:pt x="65" y="57"/>
                        </a:lnTo>
                        <a:lnTo>
                          <a:pt x="65" y="52"/>
                        </a:lnTo>
                        <a:lnTo>
                          <a:pt x="67" y="52"/>
                        </a:lnTo>
                        <a:lnTo>
                          <a:pt x="67" y="53"/>
                        </a:lnTo>
                        <a:lnTo>
                          <a:pt x="69" y="53"/>
                        </a:lnTo>
                        <a:lnTo>
                          <a:pt x="69" y="49"/>
                        </a:lnTo>
                        <a:lnTo>
                          <a:pt x="71" y="45"/>
                        </a:lnTo>
                        <a:lnTo>
                          <a:pt x="69" y="43"/>
                        </a:lnTo>
                        <a:lnTo>
                          <a:pt x="69" y="39"/>
                        </a:lnTo>
                        <a:lnTo>
                          <a:pt x="71" y="32"/>
                        </a:lnTo>
                        <a:lnTo>
                          <a:pt x="75" y="28"/>
                        </a:lnTo>
                        <a:lnTo>
                          <a:pt x="79" y="28"/>
                        </a:lnTo>
                        <a:lnTo>
                          <a:pt x="84" y="31"/>
                        </a:lnTo>
                        <a:lnTo>
                          <a:pt x="80" y="27"/>
                        </a:lnTo>
                        <a:lnTo>
                          <a:pt x="75" y="25"/>
                        </a:lnTo>
                        <a:lnTo>
                          <a:pt x="71" y="25"/>
                        </a:lnTo>
                        <a:lnTo>
                          <a:pt x="69" y="23"/>
                        </a:lnTo>
                        <a:lnTo>
                          <a:pt x="69" y="21"/>
                        </a:lnTo>
                        <a:lnTo>
                          <a:pt x="67" y="21"/>
                        </a:lnTo>
                        <a:lnTo>
                          <a:pt x="59" y="9"/>
                        </a:lnTo>
                        <a:lnTo>
                          <a:pt x="56" y="5"/>
                        </a:lnTo>
                        <a:lnTo>
                          <a:pt x="52" y="1"/>
                        </a:lnTo>
                        <a:lnTo>
                          <a:pt x="50" y="4"/>
                        </a:lnTo>
                        <a:lnTo>
                          <a:pt x="48" y="5"/>
                        </a:lnTo>
                        <a:lnTo>
                          <a:pt x="46" y="9"/>
                        </a:lnTo>
                        <a:lnTo>
                          <a:pt x="46" y="9"/>
                        </a:lnTo>
                        <a:lnTo>
                          <a:pt x="44" y="12"/>
                        </a:lnTo>
                        <a:lnTo>
                          <a:pt x="43" y="13"/>
                        </a:lnTo>
                        <a:lnTo>
                          <a:pt x="36" y="12"/>
                        </a:lnTo>
                        <a:lnTo>
                          <a:pt x="35" y="12"/>
                        </a:lnTo>
                        <a:lnTo>
                          <a:pt x="34" y="11"/>
                        </a:lnTo>
                        <a:lnTo>
                          <a:pt x="32" y="8"/>
                        </a:lnTo>
                        <a:lnTo>
                          <a:pt x="30" y="5"/>
                        </a:lnTo>
                        <a:lnTo>
                          <a:pt x="23" y="1"/>
                        </a:lnTo>
                        <a:lnTo>
                          <a:pt x="19" y="0"/>
                        </a:lnTo>
                        <a:lnTo>
                          <a:pt x="19" y="1"/>
                        </a:lnTo>
                        <a:lnTo>
                          <a:pt x="18" y="4"/>
                        </a:lnTo>
                        <a:lnTo>
                          <a:pt x="18" y="5"/>
                        </a:lnTo>
                        <a:lnTo>
                          <a:pt x="19" y="8"/>
                        </a:lnTo>
                        <a:lnTo>
                          <a:pt x="26" y="12"/>
                        </a:lnTo>
                        <a:lnTo>
                          <a:pt x="26" y="13"/>
                        </a:lnTo>
                        <a:lnTo>
                          <a:pt x="26" y="15"/>
                        </a:lnTo>
                        <a:lnTo>
                          <a:pt x="22" y="15"/>
                        </a:lnTo>
                        <a:lnTo>
                          <a:pt x="19" y="13"/>
                        </a:lnTo>
                        <a:lnTo>
                          <a:pt x="15" y="13"/>
                        </a:lnTo>
                        <a:lnTo>
                          <a:pt x="12" y="12"/>
                        </a:lnTo>
                        <a:lnTo>
                          <a:pt x="7" y="9"/>
                        </a:lnTo>
                        <a:lnTo>
                          <a:pt x="7" y="9"/>
                        </a:lnTo>
                        <a:lnTo>
                          <a:pt x="6" y="9"/>
                        </a:lnTo>
                        <a:lnTo>
                          <a:pt x="4" y="9"/>
                        </a:lnTo>
                        <a:lnTo>
                          <a:pt x="0" y="12"/>
                        </a:lnTo>
                        <a:lnTo>
                          <a:pt x="4" y="13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lnTo>
                          <a:pt x="4" y="1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1" name="Freeform 210"/>
                  <p:cNvSpPr>
                    <a:spLocks/>
                  </p:cNvSpPr>
                  <p:nvPr/>
                </p:nvSpPr>
                <p:spPr bwMode="auto">
                  <a:xfrm>
                    <a:off x="5242784" y="2771321"/>
                    <a:ext cx="93928" cy="77978"/>
                  </a:xfrm>
                  <a:custGeom>
                    <a:avLst/>
                    <a:gdLst>
                      <a:gd name="T0" fmla="*/ 28 w 53"/>
                      <a:gd name="T1" fmla="*/ 33 h 44"/>
                      <a:gd name="T2" fmla="*/ 32 w 53"/>
                      <a:gd name="T3" fmla="*/ 37 h 44"/>
                      <a:gd name="T4" fmla="*/ 34 w 53"/>
                      <a:gd name="T5" fmla="*/ 39 h 44"/>
                      <a:gd name="T6" fmla="*/ 37 w 53"/>
                      <a:gd name="T7" fmla="*/ 41 h 44"/>
                      <a:gd name="T8" fmla="*/ 41 w 53"/>
                      <a:gd name="T9" fmla="*/ 44 h 44"/>
                      <a:gd name="T10" fmla="*/ 48 w 53"/>
                      <a:gd name="T11" fmla="*/ 44 h 44"/>
                      <a:gd name="T12" fmla="*/ 49 w 53"/>
                      <a:gd name="T13" fmla="*/ 44 h 44"/>
                      <a:gd name="T14" fmla="*/ 52 w 53"/>
                      <a:gd name="T15" fmla="*/ 44 h 44"/>
                      <a:gd name="T16" fmla="*/ 53 w 53"/>
                      <a:gd name="T17" fmla="*/ 42 h 44"/>
                      <a:gd name="T18" fmla="*/ 52 w 53"/>
                      <a:gd name="T19" fmla="*/ 40 h 44"/>
                      <a:gd name="T20" fmla="*/ 52 w 53"/>
                      <a:gd name="T21" fmla="*/ 37 h 44"/>
                      <a:gd name="T22" fmla="*/ 53 w 53"/>
                      <a:gd name="T23" fmla="*/ 37 h 44"/>
                      <a:gd name="T24" fmla="*/ 49 w 53"/>
                      <a:gd name="T25" fmla="*/ 33 h 44"/>
                      <a:gd name="T26" fmla="*/ 49 w 53"/>
                      <a:gd name="T27" fmla="*/ 32 h 44"/>
                      <a:gd name="T28" fmla="*/ 48 w 53"/>
                      <a:gd name="T29" fmla="*/ 31 h 44"/>
                      <a:gd name="T30" fmla="*/ 44 w 53"/>
                      <a:gd name="T31" fmla="*/ 31 h 44"/>
                      <a:gd name="T32" fmla="*/ 41 w 53"/>
                      <a:gd name="T33" fmla="*/ 28 h 44"/>
                      <a:gd name="T34" fmla="*/ 36 w 53"/>
                      <a:gd name="T35" fmla="*/ 23 h 44"/>
                      <a:gd name="T36" fmla="*/ 37 w 53"/>
                      <a:gd name="T37" fmla="*/ 23 h 44"/>
                      <a:gd name="T38" fmla="*/ 40 w 53"/>
                      <a:gd name="T39" fmla="*/ 20 h 44"/>
                      <a:gd name="T40" fmla="*/ 40 w 53"/>
                      <a:gd name="T41" fmla="*/ 19 h 44"/>
                      <a:gd name="T42" fmla="*/ 37 w 53"/>
                      <a:gd name="T43" fmla="*/ 16 h 44"/>
                      <a:gd name="T44" fmla="*/ 32 w 53"/>
                      <a:gd name="T45" fmla="*/ 13 h 44"/>
                      <a:gd name="T46" fmla="*/ 30 w 53"/>
                      <a:gd name="T47" fmla="*/ 11 h 44"/>
                      <a:gd name="T48" fmla="*/ 34 w 53"/>
                      <a:gd name="T49" fmla="*/ 9 h 44"/>
                      <a:gd name="T50" fmla="*/ 30 w 53"/>
                      <a:gd name="T51" fmla="*/ 5 h 44"/>
                      <a:gd name="T52" fmla="*/ 24 w 53"/>
                      <a:gd name="T53" fmla="*/ 3 h 44"/>
                      <a:gd name="T54" fmla="*/ 26 w 53"/>
                      <a:gd name="T55" fmla="*/ 3 h 44"/>
                      <a:gd name="T56" fmla="*/ 26 w 53"/>
                      <a:gd name="T57" fmla="*/ 1 h 44"/>
                      <a:gd name="T58" fmla="*/ 22 w 53"/>
                      <a:gd name="T59" fmla="*/ 0 h 44"/>
                      <a:gd name="T60" fmla="*/ 21 w 53"/>
                      <a:gd name="T61" fmla="*/ 1 h 44"/>
                      <a:gd name="T62" fmla="*/ 13 w 53"/>
                      <a:gd name="T63" fmla="*/ 1 h 44"/>
                      <a:gd name="T64" fmla="*/ 5 w 53"/>
                      <a:gd name="T65" fmla="*/ 3 h 44"/>
                      <a:gd name="T66" fmla="*/ 4 w 53"/>
                      <a:gd name="T67" fmla="*/ 3 h 44"/>
                      <a:gd name="T68" fmla="*/ 0 w 53"/>
                      <a:gd name="T69" fmla="*/ 1 h 44"/>
                      <a:gd name="T70" fmla="*/ 1 w 53"/>
                      <a:gd name="T71" fmla="*/ 5 h 44"/>
                      <a:gd name="T72" fmla="*/ 4 w 53"/>
                      <a:gd name="T73" fmla="*/ 9 h 44"/>
                      <a:gd name="T74" fmla="*/ 5 w 53"/>
                      <a:gd name="T75" fmla="*/ 11 h 44"/>
                      <a:gd name="T76" fmla="*/ 5 w 53"/>
                      <a:gd name="T77" fmla="*/ 13 h 44"/>
                      <a:gd name="T78" fmla="*/ 5 w 53"/>
                      <a:gd name="T79" fmla="*/ 15 h 44"/>
                      <a:gd name="T80" fmla="*/ 5 w 53"/>
                      <a:gd name="T81" fmla="*/ 16 h 44"/>
                      <a:gd name="T82" fmla="*/ 8 w 53"/>
                      <a:gd name="T83" fmla="*/ 19 h 44"/>
                      <a:gd name="T84" fmla="*/ 5 w 53"/>
                      <a:gd name="T85" fmla="*/ 20 h 44"/>
                      <a:gd name="T86" fmla="*/ 10 w 53"/>
                      <a:gd name="T87" fmla="*/ 23 h 44"/>
                      <a:gd name="T88" fmla="*/ 14 w 53"/>
                      <a:gd name="T89" fmla="*/ 23 h 44"/>
                      <a:gd name="T90" fmla="*/ 18 w 53"/>
                      <a:gd name="T91" fmla="*/ 23 h 44"/>
                      <a:gd name="T92" fmla="*/ 21 w 53"/>
                      <a:gd name="T93" fmla="*/ 24 h 44"/>
                      <a:gd name="T94" fmla="*/ 22 w 53"/>
                      <a:gd name="T95" fmla="*/ 27 h 44"/>
                      <a:gd name="T96" fmla="*/ 22 w 53"/>
                      <a:gd name="T97" fmla="*/ 29 h 44"/>
                      <a:gd name="T98" fmla="*/ 24 w 53"/>
                      <a:gd name="T99" fmla="*/ 31 h 44"/>
                      <a:gd name="T100" fmla="*/ 28 w 53"/>
                      <a:gd name="T101" fmla="*/ 33 h 44"/>
                      <a:gd name="T102" fmla="*/ 28 w 53"/>
                      <a:gd name="T103" fmla="*/ 33 h 44"/>
                      <a:gd name="T104" fmla="*/ 28 w 53"/>
                      <a:gd name="T105" fmla="*/ 33 h 44"/>
                      <a:gd name="T106" fmla="*/ 28 w 53"/>
                      <a:gd name="T107" fmla="*/ 33 h 44"/>
                      <a:gd name="T108" fmla="*/ 28 w 53"/>
                      <a:gd name="T109" fmla="*/ 33 h 44"/>
                      <a:gd name="T110" fmla="*/ 28 w 53"/>
                      <a:gd name="T111" fmla="*/ 33 h 44"/>
                      <a:gd name="T112" fmla="*/ 28 w 53"/>
                      <a:gd name="T113" fmla="*/ 3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53" h="44">
                        <a:moveTo>
                          <a:pt x="28" y="33"/>
                        </a:moveTo>
                        <a:lnTo>
                          <a:pt x="32" y="37"/>
                        </a:lnTo>
                        <a:lnTo>
                          <a:pt x="34" y="39"/>
                        </a:lnTo>
                        <a:lnTo>
                          <a:pt x="37" y="41"/>
                        </a:lnTo>
                        <a:lnTo>
                          <a:pt x="41" y="44"/>
                        </a:lnTo>
                        <a:lnTo>
                          <a:pt x="48" y="44"/>
                        </a:lnTo>
                        <a:lnTo>
                          <a:pt x="49" y="44"/>
                        </a:lnTo>
                        <a:lnTo>
                          <a:pt x="52" y="44"/>
                        </a:lnTo>
                        <a:lnTo>
                          <a:pt x="53" y="42"/>
                        </a:lnTo>
                        <a:lnTo>
                          <a:pt x="52" y="40"/>
                        </a:lnTo>
                        <a:lnTo>
                          <a:pt x="52" y="37"/>
                        </a:lnTo>
                        <a:lnTo>
                          <a:pt x="53" y="37"/>
                        </a:lnTo>
                        <a:lnTo>
                          <a:pt x="49" y="33"/>
                        </a:lnTo>
                        <a:lnTo>
                          <a:pt x="49" y="32"/>
                        </a:lnTo>
                        <a:lnTo>
                          <a:pt x="48" y="31"/>
                        </a:lnTo>
                        <a:lnTo>
                          <a:pt x="44" y="31"/>
                        </a:lnTo>
                        <a:lnTo>
                          <a:pt x="41" y="28"/>
                        </a:lnTo>
                        <a:lnTo>
                          <a:pt x="36" y="23"/>
                        </a:lnTo>
                        <a:lnTo>
                          <a:pt x="37" y="23"/>
                        </a:lnTo>
                        <a:lnTo>
                          <a:pt x="40" y="20"/>
                        </a:lnTo>
                        <a:lnTo>
                          <a:pt x="40" y="19"/>
                        </a:lnTo>
                        <a:lnTo>
                          <a:pt x="37" y="16"/>
                        </a:lnTo>
                        <a:lnTo>
                          <a:pt x="32" y="13"/>
                        </a:lnTo>
                        <a:lnTo>
                          <a:pt x="30" y="11"/>
                        </a:lnTo>
                        <a:lnTo>
                          <a:pt x="34" y="9"/>
                        </a:lnTo>
                        <a:lnTo>
                          <a:pt x="30" y="5"/>
                        </a:lnTo>
                        <a:lnTo>
                          <a:pt x="24" y="3"/>
                        </a:lnTo>
                        <a:lnTo>
                          <a:pt x="26" y="3"/>
                        </a:lnTo>
                        <a:lnTo>
                          <a:pt x="26" y="1"/>
                        </a:lnTo>
                        <a:lnTo>
                          <a:pt x="22" y="0"/>
                        </a:lnTo>
                        <a:lnTo>
                          <a:pt x="21" y="1"/>
                        </a:lnTo>
                        <a:lnTo>
                          <a:pt x="13" y="1"/>
                        </a:ln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0" y="1"/>
                        </a:lnTo>
                        <a:lnTo>
                          <a:pt x="1" y="5"/>
                        </a:lnTo>
                        <a:lnTo>
                          <a:pt x="4" y="9"/>
                        </a:lnTo>
                        <a:lnTo>
                          <a:pt x="5" y="11"/>
                        </a:lnTo>
                        <a:lnTo>
                          <a:pt x="5" y="13"/>
                        </a:lnTo>
                        <a:lnTo>
                          <a:pt x="5" y="15"/>
                        </a:lnTo>
                        <a:lnTo>
                          <a:pt x="5" y="16"/>
                        </a:lnTo>
                        <a:lnTo>
                          <a:pt x="8" y="19"/>
                        </a:lnTo>
                        <a:lnTo>
                          <a:pt x="5" y="20"/>
                        </a:lnTo>
                        <a:lnTo>
                          <a:pt x="10" y="23"/>
                        </a:lnTo>
                        <a:lnTo>
                          <a:pt x="14" y="23"/>
                        </a:lnTo>
                        <a:lnTo>
                          <a:pt x="18" y="23"/>
                        </a:lnTo>
                        <a:lnTo>
                          <a:pt x="21" y="24"/>
                        </a:lnTo>
                        <a:lnTo>
                          <a:pt x="22" y="27"/>
                        </a:lnTo>
                        <a:lnTo>
                          <a:pt x="22" y="29"/>
                        </a:lnTo>
                        <a:lnTo>
                          <a:pt x="24" y="31"/>
                        </a:lnTo>
                        <a:lnTo>
                          <a:pt x="28" y="33"/>
                        </a:lnTo>
                        <a:lnTo>
                          <a:pt x="28" y="33"/>
                        </a:lnTo>
                        <a:lnTo>
                          <a:pt x="28" y="33"/>
                        </a:lnTo>
                        <a:lnTo>
                          <a:pt x="28" y="33"/>
                        </a:lnTo>
                        <a:lnTo>
                          <a:pt x="28" y="33"/>
                        </a:lnTo>
                        <a:lnTo>
                          <a:pt x="28" y="33"/>
                        </a:lnTo>
                        <a:lnTo>
                          <a:pt x="28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2" name="Freeform 211"/>
                  <p:cNvSpPr>
                    <a:spLocks/>
                  </p:cNvSpPr>
                  <p:nvPr/>
                </p:nvSpPr>
                <p:spPr bwMode="auto">
                  <a:xfrm>
                    <a:off x="5545834" y="2633088"/>
                    <a:ext cx="473183" cy="274694"/>
                  </a:xfrm>
                  <a:custGeom>
                    <a:avLst/>
                    <a:gdLst>
                      <a:gd name="T0" fmla="*/ 219 w 267"/>
                      <a:gd name="T1" fmla="*/ 66 h 155"/>
                      <a:gd name="T2" fmla="*/ 206 w 267"/>
                      <a:gd name="T3" fmla="*/ 75 h 155"/>
                      <a:gd name="T4" fmla="*/ 199 w 267"/>
                      <a:gd name="T5" fmla="*/ 85 h 155"/>
                      <a:gd name="T6" fmla="*/ 194 w 267"/>
                      <a:gd name="T7" fmla="*/ 87 h 155"/>
                      <a:gd name="T8" fmla="*/ 179 w 267"/>
                      <a:gd name="T9" fmla="*/ 81 h 155"/>
                      <a:gd name="T10" fmla="*/ 166 w 267"/>
                      <a:gd name="T11" fmla="*/ 67 h 155"/>
                      <a:gd name="T12" fmla="*/ 156 w 267"/>
                      <a:gd name="T13" fmla="*/ 62 h 155"/>
                      <a:gd name="T14" fmla="*/ 149 w 267"/>
                      <a:gd name="T15" fmla="*/ 47 h 155"/>
                      <a:gd name="T16" fmla="*/ 137 w 267"/>
                      <a:gd name="T17" fmla="*/ 37 h 155"/>
                      <a:gd name="T18" fmla="*/ 122 w 267"/>
                      <a:gd name="T19" fmla="*/ 37 h 155"/>
                      <a:gd name="T20" fmla="*/ 97 w 267"/>
                      <a:gd name="T21" fmla="*/ 37 h 155"/>
                      <a:gd name="T22" fmla="*/ 85 w 267"/>
                      <a:gd name="T23" fmla="*/ 34 h 155"/>
                      <a:gd name="T24" fmla="*/ 67 w 267"/>
                      <a:gd name="T25" fmla="*/ 24 h 155"/>
                      <a:gd name="T26" fmla="*/ 49 w 267"/>
                      <a:gd name="T27" fmla="*/ 30 h 155"/>
                      <a:gd name="T28" fmla="*/ 39 w 267"/>
                      <a:gd name="T29" fmla="*/ 24 h 155"/>
                      <a:gd name="T30" fmla="*/ 32 w 267"/>
                      <a:gd name="T31" fmla="*/ 13 h 155"/>
                      <a:gd name="T32" fmla="*/ 32 w 267"/>
                      <a:gd name="T33" fmla="*/ 1 h 155"/>
                      <a:gd name="T34" fmla="*/ 19 w 267"/>
                      <a:gd name="T35" fmla="*/ 78 h 155"/>
                      <a:gd name="T36" fmla="*/ 28 w 267"/>
                      <a:gd name="T37" fmla="*/ 75 h 155"/>
                      <a:gd name="T38" fmla="*/ 32 w 267"/>
                      <a:gd name="T39" fmla="*/ 62 h 155"/>
                      <a:gd name="T40" fmla="*/ 39 w 267"/>
                      <a:gd name="T41" fmla="*/ 57 h 155"/>
                      <a:gd name="T42" fmla="*/ 44 w 267"/>
                      <a:gd name="T43" fmla="*/ 53 h 155"/>
                      <a:gd name="T44" fmla="*/ 52 w 267"/>
                      <a:gd name="T45" fmla="*/ 54 h 155"/>
                      <a:gd name="T46" fmla="*/ 65 w 267"/>
                      <a:gd name="T47" fmla="*/ 61 h 155"/>
                      <a:gd name="T48" fmla="*/ 71 w 267"/>
                      <a:gd name="T49" fmla="*/ 66 h 155"/>
                      <a:gd name="T50" fmla="*/ 76 w 267"/>
                      <a:gd name="T51" fmla="*/ 78 h 155"/>
                      <a:gd name="T52" fmla="*/ 93 w 267"/>
                      <a:gd name="T53" fmla="*/ 78 h 155"/>
                      <a:gd name="T54" fmla="*/ 112 w 267"/>
                      <a:gd name="T55" fmla="*/ 101 h 155"/>
                      <a:gd name="T56" fmla="*/ 137 w 267"/>
                      <a:gd name="T57" fmla="*/ 115 h 155"/>
                      <a:gd name="T58" fmla="*/ 163 w 267"/>
                      <a:gd name="T59" fmla="*/ 131 h 155"/>
                      <a:gd name="T60" fmla="*/ 177 w 267"/>
                      <a:gd name="T61" fmla="*/ 135 h 155"/>
                      <a:gd name="T62" fmla="*/ 182 w 267"/>
                      <a:gd name="T63" fmla="*/ 146 h 155"/>
                      <a:gd name="T64" fmla="*/ 195 w 267"/>
                      <a:gd name="T65" fmla="*/ 151 h 155"/>
                      <a:gd name="T66" fmla="*/ 207 w 267"/>
                      <a:gd name="T67" fmla="*/ 155 h 155"/>
                      <a:gd name="T68" fmla="*/ 203 w 267"/>
                      <a:gd name="T69" fmla="*/ 144 h 155"/>
                      <a:gd name="T70" fmla="*/ 206 w 267"/>
                      <a:gd name="T71" fmla="*/ 131 h 155"/>
                      <a:gd name="T72" fmla="*/ 199 w 267"/>
                      <a:gd name="T73" fmla="*/ 119 h 155"/>
                      <a:gd name="T74" fmla="*/ 189 w 267"/>
                      <a:gd name="T75" fmla="*/ 114 h 155"/>
                      <a:gd name="T76" fmla="*/ 203 w 267"/>
                      <a:gd name="T77" fmla="*/ 110 h 155"/>
                      <a:gd name="T78" fmla="*/ 207 w 267"/>
                      <a:gd name="T79" fmla="*/ 102 h 155"/>
                      <a:gd name="T80" fmla="*/ 207 w 267"/>
                      <a:gd name="T81" fmla="*/ 98 h 155"/>
                      <a:gd name="T82" fmla="*/ 207 w 267"/>
                      <a:gd name="T83" fmla="*/ 97 h 155"/>
                      <a:gd name="T84" fmla="*/ 211 w 267"/>
                      <a:gd name="T85" fmla="*/ 91 h 155"/>
                      <a:gd name="T86" fmla="*/ 219 w 267"/>
                      <a:gd name="T87" fmla="*/ 89 h 155"/>
                      <a:gd name="T88" fmla="*/ 233 w 267"/>
                      <a:gd name="T89" fmla="*/ 89 h 155"/>
                      <a:gd name="T90" fmla="*/ 233 w 267"/>
                      <a:gd name="T91" fmla="*/ 97 h 155"/>
                      <a:gd name="T92" fmla="*/ 243 w 267"/>
                      <a:gd name="T93" fmla="*/ 97 h 155"/>
                      <a:gd name="T94" fmla="*/ 250 w 267"/>
                      <a:gd name="T95" fmla="*/ 98 h 155"/>
                      <a:gd name="T96" fmla="*/ 259 w 267"/>
                      <a:gd name="T97" fmla="*/ 94 h 155"/>
                      <a:gd name="T98" fmla="*/ 267 w 267"/>
                      <a:gd name="T99" fmla="*/ 87 h 155"/>
                      <a:gd name="T100" fmla="*/ 252 w 267"/>
                      <a:gd name="T101" fmla="*/ 83 h 155"/>
                      <a:gd name="T102" fmla="*/ 243 w 267"/>
                      <a:gd name="T103" fmla="*/ 75 h 155"/>
                      <a:gd name="T104" fmla="*/ 239 w 267"/>
                      <a:gd name="T105" fmla="*/ 81 h 155"/>
                      <a:gd name="T106" fmla="*/ 230 w 267"/>
                      <a:gd name="T107" fmla="*/ 78 h 155"/>
                      <a:gd name="T108" fmla="*/ 223 w 267"/>
                      <a:gd name="T109" fmla="*/ 70 h 155"/>
                      <a:gd name="T110" fmla="*/ 226 w 267"/>
                      <a:gd name="T111" fmla="*/ 62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67" h="155">
                        <a:moveTo>
                          <a:pt x="225" y="65"/>
                        </a:moveTo>
                        <a:lnTo>
                          <a:pt x="223" y="65"/>
                        </a:lnTo>
                        <a:lnTo>
                          <a:pt x="221" y="65"/>
                        </a:lnTo>
                        <a:lnTo>
                          <a:pt x="219" y="66"/>
                        </a:lnTo>
                        <a:lnTo>
                          <a:pt x="219" y="67"/>
                        </a:lnTo>
                        <a:lnTo>
                          <a:pt x="215" y="70"/>
                        </a:lnTo>
                        <a:lnTo>
                          <a:pt x="210" y="74"/>
                        </a:lnTo>
                        <a:lnTo>
                          <a:pt x="206" y="75"/>
                        </a:lnTo>
                        <a:lnTo>
                          <a:pt x="206" y="78"/>
                        </a:lnTo>
                        <a:lnTo>
                          <a:pt x="206" y="79"/>
                        </a:lnTo>
                        <a:lnTo>
                          <a:pt x="202" y="81"/>
                        </a:lnTo>
                        <a:lnTo>
                          <a:pt x="199" y="85"/>
                        </a:lnTo>
                        <a:lnTo>
                          <a:pt x="199" y="87"/>
                        </a:lnTo>
                        <a:lnTo>
                          <a:pt x="202" y="91"/>
                        </a:lnTo>
                        <a:lnTo>
                          <a:pt x="195" y="89"/>
                        </a:lnTo>
                        <a:lnTo>
                          <a:pt x="194" y="87"/>
                        </a:lnTo>
                        <a:lnTo>
                          <a:pt x="193" y="85"/>
                        </a:lnTo>
                        <a:lnTo>
                          <a:pt x="193" y="81"/>
                        </a:lnTo>
                        <a:lnTo>
                          <a:pt x="189" y="79"/>
                        </a:lnTo>
                        <a:lnTo>
                          <a:pt x="179" y="81"/>
                        </a:lnTo>
                        <a:lnTo>
                          <a:pt x="177" y="81"/>
                        </a:lnTo>
                        <a:lnTo>
                          <a:pt x="173" y="81"/>
                        </a:lnTo>
                        <a:lnTo>
                          <a:pt x="169" y="79"/>
                        </a:lnTo>
                        <a:lnTo>
                          <a:pt x="166" y="67"/>
                        </a:lnTo>
                        <a:lnTo>
                          <a:pt x="163" y="66"/>
                        </a:lnTo>
                        <a:lnTo>
                          <a:pt x="162" y="66"/>
                        </a:lnTo>
                        <a:lnTo>
                          <a:pt x="158" y="65"/>
                        </a:lnTo>
                        <a:lnTo>
                          <a:pt x="156" y="62"/>
                        </a:lnTo>
                        <a:lnTo>
                          <a:pt x="154" y="57"/>
                        </a:lnTo>
                        <a:lnTo>
                          <a:pt x="154" y="47"/>
                        </a:lnTo>
                        <a:lnTo>
                          <a:pt x="150" y="49"/>
                        </a:lnTo>
                        <a:lnTo>
                          <a:pt x="149" y="47"/>
                        </a:lnTo>
                        <a:lnTo>
                          <a:pt x="145" y="44"/>
                        </a:lnTo>
                        <a:lnTo>
                          <a:pt x="142" y="41"/>
                        </a:lnTo>
                        <a:lnTo>
                          <a:pt x="140" y="38"/>
                        </a:lnTo>
                        <a:lnTo>
                          <a:pt x="137" y="37"/>
                        </a:lnTo>
                        <a:lnTo>
                          <a:pt x="133" y="34"/>
                        </a:lnTo>
                        <a:lnTo>
                          <a:pt x="132" y="36"/>
                        </a:lnTo>
                        <a:lnTo>
                          <a:pt x="128" y="37"/>
                        </a:lnTo>
                        <a:lnTo>
                          <a:pt x="122" y="37"/>
                        </a:lnTo>
                        <a:lnTo>
                          <a:pt x="116" y="37"/>
                        </a:lnTo>
                        <a:lnTo>
                          <a:pt x="106" y="36"/>
                        </a:lnTo>
                        <a:lnTo>
                          <a:pt x="101" y="37"/>
                        </a:lnTo>
                        <a:lnTo>
                          <a:pt x="97" y="37"/>
                        </a:lnTo>
                        <a:lnTo>
                          <a:pt x="93" y="37"/>
                        </a:lnTo>
                        <a:lnTo>
                          <a:pt x="89" y="37"/>
                        </a:lnTo>
                        <a:lnTo>
                          <a:pt x="88" y="34"/>
                        </a:lnTo>
                        <a:lnTo>
                          <a:pt x="85" y="34"/>
                        </a:lnTo>
                        <a:lnTo>
                          <a:pt x="75" y="22"/>
                        </a:lnTo>
                        <a:lnTo>
                          <a:pt x="68" y="20"/>
                        </a:lnTo>
                        <a:lnTo>
                          <a:pt x="67" y="18"/>
                        </a:lnTo>
                        <a:lnTo>
                          <a:pt x="67" y="24"/>
                        </a:lnTo>
                        <a:lnTo>
                          <a:pt x="61" y="28"/>
                        </a:lnTo>
                        <a:lnTo>
                          <a:pt x="57" y="28"/>
                        </a:lnTo>
                        <a:lnTo>
                          <a:pt x="52" y="28"/>
                        </a:lnTo>
                        <a:lnTo>
                          <a:pt x="49" y="30"/>
                        </a:lnTo>
                        <a:lnTo>
                          <a:pt x="48" y="28"/>
                        </a:lnTo>
                        <a:lnTo>
                          <a:pt x="48" y="26"/>
                        </a:lnTo>
                        <a:lnTo>
                          <a:pt x="45" y="24"/>
                        </a:lnTo>
                        <a:lnTo>
                          <a:pt x="39" y="24"/>
                        </a:lnTo>
                        <a:lnTo>
                          <a:pt x="36" y="24"/>
                        </a:lnTo>
                        <a:lnTo>
                          <a:pt x="35" y="22"/>
                        </a:lnTo>
                        <a:lnTo>
                          <a:pt x="35" y="17"/>
                        </a:lnTo>
                        <a:lnTo>
                          <a:pt x="32" y="13"/>
                        </a:lnTo>
                        <a:lnTo>
                          <a:pt x="32" y="8"/>
                        </a:lnTo>
                        <a:lnTo>
                          <a:pt x="35" y="4"/>
                        </a:lnTo>
                        <a:lnTo>
                          <a:pt x="35" y="0"/>
                        </a:lnTo>
                        <a:lnTo>
                          <a:pt x="32" y="1"/>
                        </a:lnTo>
                        <a:lnTo>
                          <a:pt x="0" y="10"/>
                        </a:lnTo>
                        <a:lnTo>
                          <a:pt x="13" y="78"/>
                        </a:lnTo>
                        <a:lnTo>
                          <a:pt x="15" y="78"/>
                        </a:lnTo>
                        <a:lnTo>
                          <a:pt x="19" y="78"/>
                        </a:lnTo>
                        <a:lnTo>
                          <a:pt x="24" y="78"/>
                        </a:lnTo>
                        <a:lnTo>
                          <a:pt x="28" y="78"/>
                        </a:lnTo>
                        <a:lnTo>
                          <a:pt x="31" y="78"/>
                        </a:lnTo>
                        <a:lnTo>
                          <a:pt x="28" y="75"/>
                        </a:lnTo>
                        <a:lnTo>
                          <a:pt x="27" y="70"/>
                        </a:lnTo>
                        <a:lnTo>
                          <a:pt x="27" y="67"/>
                        </a:lnTo>
                        <a:lnTo>
                          <a:pt x="31" y="62"/>
                        </a:lnTo>
                        <a:lnTo>
                          <a:pt x="32" y="62"/>
                        </a:lnTo>
                        <a:lnTo>
                          <a:pt x="35" y="62"/>
                        </a:lnTo>
                        <a:lnTo>
                          <a:pt x="36" y="61"/>
                        </a:lnTo>
                        <a:lnTo>
                          <a:pt x="39" y="58"/>
                        </a:lnTo>
                        <a:lnTo>
                          <a:pt x="39" y="57"/>
                        </a:lnTo>
                        <a:lnTo>
                          <a:pt x="41" y="57"/>
                        </a:lnTo>
                        <a:lnTo>
                          <a:pt x="40" y="54"/>
                        </a:lnTo>
                        <a:lnTo>
                          <a:pt x="41" y="54"/>
                        </a:lnTo>
                        <a:lnTo>
                          <a:pt x="44" y="53"/>
                        </a:lnTo>
                        <a:lnTo>
                          <a:pt x="45" y="53"/>
                        </a:lnTo>
                        <a:lnTo>
                          <a:pt x="48" y="53"/>
                        </a:lnTo>
                        <a:lnTo>
                          <a:pt x="49" y="54"/>
                        </a:lnTo>
                        <a:lnTo>
                          <a:pt x="52" y="54"/>
                        </a:lnTo>
                        <a:lnTo>
                          <a:pt x="55" y="57"/>
                        </a:lnTo>
                        <a:lnTo>
                          <a:pt x="57" y="58"/>
                        </a:lnTo>
                        <a:lnTo>
                          <a:pt x="59" y="61"/>
                        </a:lnTo>
                        <a:lnTo>
                          <a:pt x="65" y="61"/>
                        </a:lnTo>
                        <a:lnTo>
                          <a:pt x="68" y="61"/>
                        </a:lnTo>
                        <a:lnTo>
                          <a:pt x="68" y="65"/>
                        </a:lnTo>
                        <a:lnTo>
                          <a:pt x="68" y="66"/>
                        </a:lnTo>
                        <a:lnTo>
                          <a:pt x="71" y="66"/>
                        </a:lnTo>
                        <a:lnTo>
                          <a:pt x="72" y="70"/>
                        </a:lnTo>
                        <a:lnTo>
                          <a:pt x="72" y="74"/>
                        </a:lnTo>
                        <a:lnTo>
                          <a:pt x="75" y="78"/>
                        </a:lnTo>
                        <a:lnTo>
                          <a:pt x="76" y="78"/>
                        </a:lnTo>
                        <a:lnTo>
                          <a:pt x="84" y="79"/>
                        </a:lnTo>
                        <a:lnTo>
                          <a:pt x="89" y="79"/>
                        </a:lnTo>
                        <a:lnTo>
                          <a:pt x="92" y="79"/>
                        </a:lnTo>
                        <a:lnTo>
                          <a:pt x="93" y="78"/>
                        </a:lnTo>
                        <a:lnTo>
                          <a:pt x="97" y="79"/>
                        </a:lnTo>
                        <a:lnTo>
                          <a:pt x="101" y="81"/>
                        </a:lnTo>
                        <a:lnTo>
                          <a:pt x="105" y="87"/>
                        </a:lnTo>
                        <a:lnTo>
                          <a:pt x="112" y="101"/>
                        </a:lnTo>
                        <a:lnTo>
                          <a:pt x="116" y="102"/>
                        </a:lnTo>
                        <a:lnTo>
                          <a:pt x="120" y="106"/>
                        </a:lnTo>
                        <a:lnTo>
                          <a:pt x="128" y="110"/>
                        </a:lnTo>
                        <a:lnTo>
                          <a:pt x="137" y="115"/>
                        </a:lnTo>
                        <a:lnTo>
                          <a:pt x="142" y="119"/>
                        </a:lnTo>
                        <a:lnTo>
                          <a:pt x="150" y="123"/>
                        </a:lnTo>
                        <a:lnTo>
                          <a:pt x="158" y="127"/>
                        </a:lnTo>
                        <a:lnTo>
                          <a:pt x="163" y="131"/>
                        </a:lnTo>
                        <a:lnTo>
                          <a:pt x="167" y="132"/>
                        </a:lnTo>
                        <a:lnTo>
                          <a:pt x="171" y="132"/>
                        </a:lnTo>
                        <a:lnTo>
                          <a:pt x="173" y="132"/>
                        </a:lnTo>
                        <a:lnTo>
                          <a:pt x="177" y="135"/>
                        </a:lnTo>
                        <a:lnTo>
                          <a:pt x="182" y="136"/>
                        </a:lnTo>
                        <a:lnTo>
                          <a:pt x="182" y="138"/>
                        </a:lnTo>
                        <a:lnTo>
                          <a:pt x="182" y="142"/>
                        </a:lnTo>
                        <a:lnTo>
                          <a:pt x="182" y="146"/>
                        </a:lnTo>
                        <a:lnTo>
                          <a:pt x="185" y="148"/>
                        </a:lnTo>
                        <a:lnTo>
                          <a:pt x="190" y="148"/>
                        </a:lnTo>
                        <a:lnTo>
                          <a:pt x="194" y="150"/>
                        </a:lnTo>
                        <a:lnTo>
                          <a:pt x="195" y="151"/>
                        </a:lnTo>
                        <a:lnTo>
                          <a:pt x="198" y="151"/>
                        </a:lnTo>
                        <a:lnTo>
                          <a:pt x="202" y="151"/>
                        </a:lnTo>
                        <a:lnTo>
                          <a:pt x="206" y="155"/>
                        </a:lnTo>
                        <a:lnTo>
                          <a:pt x="207" y="155"/>
                        </a:lnTo>
                        <a:lnTo>
                          <a:pt x="203" y="150"/>
                        </a:lnTo>
                        <a:lnTo>
                          <a:pt x="203" y="148"/>
                        </a:lnTo>
                        <a:lnTo>
                          <a:pt x="203" y="146"/>
                        </a:lnTo>
                        <a:lnTo>
                          <a:pt x="203" y="144"/>
                        </a:lnTo>
                        <a:lnTo>
                          <a:pt x="207" y="138"/>
                        </a:lnTo>
                        <a:lnTo>
                          <a:pt x="207" y="136"/>
                        </a:lnTo>
                        <a:lnTo>
                          <a:pt x="207" y="135"/>
                        </a:lnTo>
                        <a:lnTo>
                          <a:pt x="206" y="131"/>
                        </a:lnTo>
                        <a:lnTo>
                          <a:pt x="203" y="128"/>
                        </a:lnTo>
                        <a:lnTo>
                          <a:pt x="203" y="124"/>
                        </a:lnTo>
                        <a:lnTo>
                          <a:pt x="202" y="122"/>
                        </a:lnTo>
                        <a:lnTo>
                          <a:pt x="199" y="119"/>
                        </a:lnTo>
                        <a:lnTo>
                          <a:pt x="195" y="119"/>
                        </a:lnTo>
                        <a:lnTo>
                          <a:pt x="194" y="118"/>
                        </a:lnTo>
                        <a:lnTo>
                          <a:pt x="193" y="115"/>
                        </a:lnTo>
                        <a:lnTo>
                          <a:pt x="189" y="114"/>
                        </a:lnTo>
                        <a:lnTo>
                          <a:pt x="190" y="110"/>
                        </a:lnTo>
                        <a:lnTo>
                          <a:pt x="190" y="109"/>
                        </a:lnTo>
                        <a:lnTo>
                          <a:pt x="193" y="109"/>
                        </a:lnTo>
                        <a:lnTo>
                          <a:pt x="203" y="110"/>
                        </a:lnTo>
                        <a:lnTo>
                          <a:pt x="206" y="109"/>
                        </a:lnTo>
                        <a:lnTo>
                          <a:pt x="206" y="106"/>
                        </a:lnTo>
                        <a:lnTo>
                          <a:pt x="206" y="105"/>
                        </a:lnTo>
                        <a:lnTo>
                          <a:pt x="207" y="102"/>
                        </a:lnTo>
                        <a:lnTo>
                          <a:pt x="210" y="102"/>
                        </a:lnTo>
                        <a:lnTo>
                          <a:pt x="207" y="101"/>
                        </a:lnTo>
                        <a:lnTo>
                          <a:pt x="210" y="101"/>
                        </a:lnTo>
                        <a:lnTo>
                          <a:pt x="207" y="98"/>
                        </a:lnTo>
                        <a:lnTo>
                          <a:pt x="206" y="98"/>
                        </a:lnTo>
                        <a:lnTo>
                          <a:pt x="203" y="98"/>
                        </a:lnTo>
                        <a:lnTo>
                          <a:pt x="206" y="97"/>
                        </a:lnTo>
                        <a:lnTo>
                          <a:pt x="207" y="97"/>
                        </a:lnTo>
                        <a:lnTo>
                          <a:pt x="210" y="97"/>
                        </a:lnTo>
                        <a:lnTo>
                          <a:pt x="213" y="97"/>
                        </a:lnTo>
                        <a:lnTo>
                          <a:pt x="213" y="94"/>
                        </a:lnTo>
                        <a:lnTo>
                          <a:pt x="211" y="91"/>
                        </a:lnTo>
                        <a:lnTo>
                          <a:pt x="211" y="89"/>
                        </a:lnTo>
                        <a:lnTo>
                          <a:pt x="213" y="87"/>
                        </a:lnTo>
                        <a:lnTo>
                          <a:pt x="215" y="87"/>
                        </a:lnTo>
                        <a:lnTo>
                          <a:pt x="219" y="89"/>
                        </a:lnTo>
                        <a:lnTo>
                          <a:pt x="223" y="87"/>
                        </a:lnTo>
                        <a:lnTo>
                          <a:pt x="226" y="83"/>
                        </a:lnTo>
                        <a:lnTo>
                          <a:pt x="230" y="87"/>
                        </a:lnTo>
                        <a:lnTo>
                          <a:pt x="233" y="89"/>
                        </a:lnTo>
                        <a:lnTo>
                          <a:pt x="230" y="91"/>
                        </a:lnTo>
                        <a:lnTo>
                          <a:pt x="229" y="93"/>
                        </a:lnTo>
                        <a:lnTo>
                          <a:pt x="230" y="94"/>
                        </a:lnTo>
                        <a:lnTo>
                          <a:pt x="233" y="97"/>
                        </a:lnTo>
                        <a:lnTo>
                          <a:pt x="234" y="98"/>
                        </a:lnTo>
                        <a:lnTo>
                          <a:pt x="238" y="97"/>
                        </a:lnTo>
                        <a:lnTo>
                          <a:pt x="242" y="97"/>
                        </a:lnTo>
                        <a:lnTo>
                          <a:pt x="243" y="97"/>
                        </a:lnTo>
                        <a:lnTo>
                          <a:pt x="246" y="97"/>
                        </a:lnTo>
                        <a:lnTo>
                          <a:pt x="247" y="98"/>
                        </a:lnTo>
                        <a:lnTo>
                          <a:pt x="250" y="97"/>
                        </a:lnTo>
                        <a:lnTo>
                          <a:pt x="250" y="98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5" y="94"/>
                        </a:lnTo>
                        <a:lnTo>
                          <a:pt x="259" y="94"/>
                        </a:lnTo>
                        <a:lnTo>
                          <a:pt x="256" y="91"/>
                        </a:lnTo>
                        <a:lnTo>
                          <a:pt x="260" y="91"/>
                        </a:lnTo>
                        <a:lnTo>
                          <a:pt x="264" y="89"/>
                        </a:lnTo>
                        <a:lnTo>
                          <a:pt x="267" y="87"/>
                        </a:lnTo>
                        <a:lnTo>
                          <a:pt x="260" y="85"/>
                        </a:lnTo>
                        <a:lnTo>
                          <a:pt x="256" y="83"/>
                        </a:lnTo>
                        <a:lnTo>
                          <a:pt x="255" y="83"/>
                        </a:lnTo>
                        <a:lnTo>
                          <a:pt x="252" y="83"/>
                        </a:lnTo>
                        <a:lnTo>
                          <a:pt x="251" y="81"/>
                        </a:lnTo>
                        <a:lnTo>
                          <a:pt x="251" y="79"/>
                        </a:lnTo>
                        <a:lnTo>
                          <a:pt x="247" y="78"/>
                        </a:lnTo>
                        <a:lnTo>
                          <a:pt x="243" y="75"/>
                        </a:lnTo>
                        <a:lnTo>
                          <a:pt x="242" y="74"/>
                        </a:lnTo>
                        <a:lnTo>
                          <a:pt x="242" y="78"/>
                        </a:lnTo>
                        <a:lnTo>
                          <a:pt x="239" y="78"/>
                        </a:lnTo>
                        <a:lnTo>
                          <a:pt x="239" y="81"/>
                        </a:lnTo>
                        <a:lnTo>
                          <a:pt x="238" y="79"/>
                        </a:lnTo>
                        <a:lnTo>
                          <a:pt x="234" y="79"/>
                        </a:lnTo>
                        <a:lnTo>
                          <a:pt x="233" y="79"/>
                        </a:lnTo>
                        <a:lnTo>
                          <a:pt x="230" y="78"/>
                        </a:lnTo>
                        <a:lnTo>
                          <a:pt x="229" y="75"/>
                        </a:lnTo>
                        <a:lnTo>
                          <a:pt x="225" y="75"/>
                        </a:lnTo>
                        <a:lnTo>
                          <a:pt x="221" y="74"/>
                        </a:lnTo>
                        <a:lnTo>
                          <a:pt x="223" y="70"/>
                        </a:lnTo>
                        <a:lnTo>
                          <a:pt x="226" y="66"/>
                        </a:lnTo>
                        <a:lnTo>
                          <a:pt x="233" y="62"/>
                        </a:lnTo>
                        <a:lnTo>
                          <a:pt x="230" y="61"/>
                        </a:lnTo>
                        <a:lnTo>
                          <a:pt x="226" y="62"/>
                        </a:lnTo>
                        <a:lnTo>
                          <a:pt x="225" y="6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3" name="Freeform 194"/>
                  <p:cNvSpPr>
                    <a:spLocks/>
                  </p:cNvSpPr>
                  <p:nvPr/>
                </p:nvSpPr>
                <p:spPr bwMode="auto">
                  <a:xfrm>
                    <a:off x="5281773" y="2328267"/>
                    <a:ext cx="1010164" cy="466094"/>
                  </a:xfrm>
                  <a:custGeom>
                    <a:avLst/>
                    <a:gdLst>
                      <a:gd name="T0" fmla="*/ 417 w 429"/>
                      <a:gd name="T1" fmla="*/ 74 h 198"/>
                      <a:gd name="T2" fmla="*/ 397 w 429"/>
                      <a:gd name="T3" fmla="*/ 69 h 198"/>
                      <a:gd name="T4" fmla="*/ 370 w 429"/>
                      <a:gd name="T5" fmla="*/ 60 h 198"/>
                      <a:gd name="T6" fmla="*/ 356 w 429"/>
                      <a:gd name="T7" fmla="*/ 59 h 198"/>
                      <a:gd name="T8" fmla="*/ 346 w 429"/>
                      <a:gd name="T9" fmla="*/ 59 h 198"/>
                      <a:gd name="T10" fmla="*/ 295 w 429"/>
                      <a:gd name="T11" fmla="*/ 21 h 198"/>
                      <a:gd name="T12" fmla="*/ 278 w 429"/>
                      <a:gd name="T13" fmla="*/ 17 h 198"/>
                      <a:gd name="T14" fmla="*/ 264 w 429"/>
                      <a:gd name="T15" fmla="*/ 24 h 198"/>
                      <a:gd name="T16" fmla="*/ 251 w 429"/>
                      <a:gd name="T17" fmla="*/ 17 h 198"/>
                      <a:gd name="T18" fmla="*/ 242 w 429"/>
                      <a:gd name="T19" fmla="*/ 16 h 198"/>
                      <a:gd name="T20" fmla="*/ 232 w 429"/>
                      <a:gd name="T21" fmla="*/ 10 h 198"/>
                      <a:gd name="T22" fmla="*/ 209 w 429"/>
                      <a:gd name="T23" fmla="*/ 1 h 198"/>
                      <a:gd name="T24" fmla="*/ 196 w 429"/>
                      <a:gd name="T25" fmla="*/ 7 h 198"/>
                      <a:gd name="T26" fmla="*/ 163 w 429"/>
                      <a:gd name="T27" fmla="*/ 14 h 198"/>
                      <a:gd name="T28" fmla="*/ 149 w 429"/>
                      <a:gd name="T29" fmla="*/ 17 h 198"/>
                      <a:gd name="T30" fmla="*/ 135 w 429"/>
                      <a:gd name="T31" fmla="*/ 18 h 198"/>
                      <a:gd name="T32" fmla="*/ 140 w 429"/>
                      <a:gd name="T33" fmla="*/ 25 h 198"/>
                      <a:gd name="T34" fmla="*/ 136 w 429"/>
                      <a:gd name="T35" fmla="*/ 31 h 198"/>
                      <a:gd name="T36" fmla="*/ 135 w 429"/>
                      <a:gd name="T37" fmla="*/ 49 h 198"/>
                      <a:gd name="T38" fmla="*/ 149 w 429"/>
                      <a:gd name="T39" fmla="*/ 57 h 198"/>
                      <a:gd name="T40" fmla="*/ 132 w 429"/>
                      <a:gd name="T41" fmla="*/ 64 h 198"/>
                      <a:gd name="T42" fmla="*/ 113 w 429"/>
                      <a:gd name="T43" fmla="*/ 57 h 198"/>
                      <a:gd name="T44" fmla="*/ 96 w 429"/>
                      <a:gd name="T45" fmla="*/ 57 h 198"/>
                      <a:gd name="T46" fmla="*/ 77 w 429"/>
                      <a:gd name="T47" fmla="*/ 59 h 198"/>
                      <a:gd name="T48" fmla="*/ 63 w 429"/>
                      <a:gd name="T49" fmla="*/ 51 h 198"/>
                      <a:gd name="T50" fmla="*/ 44 w 429"/>
                      <a:gd name="T51" fmla="*/ 51 h 198"/>
                      <a:gd name="T52" fmla="*/ 30 w 429"/>
                      <a:gd name="T53" fmla="*/ 54 h 198"/>
                      <a:gd name="T54" fmla="*/ 17 w 429"/>
                      <a:gd name="T55" fmla="*/ 64 h 198"/>
                      <a:gd name="T56" fmla="*/ 4 w 429"/>
                      <a:gd name="T57" fmla="*/ 66 h 198"/>
                      <a:gd name="T58" fmla="*/ 4 w 429"/>
                      <a:gd name="T59" fmla="*/ 83 h 198"/>
                      <a:gd name="T60" fmla="*/ 7 w 429"/>
                      <a:gd name="T61" fmla="*/ 97 h 198"/>
                      <a:gd name="T62" fmla="*/ 29 w 429"/>
                      <a:gd name="T63" fmla="*/ 112 h 198"/>
                      <a:gd name="T64" fmla="*/ 34 w 429"/>
                      <a:gd name="T65" fmla="*/ 119 h 198"/>
                      <a:gd name="T66" fmla="*/ 52 w 429"/>
                      <a:gd name="T67" fmla="*/ 110 h 198"/>
                      <a:gd name="T68" fmla="*/ 77 w 429"/>
                      <a:gd name="T69" fmla="*/ 123 h 198"/>
                      <a:gd name="T70" fmla="*/ 65 w 429"/>
                      <a:gd name="T71" fmla="*/ 132 h 198"/>
                      <a:gd name="T72" fmla="*/ 50 w 429"/>
                      <a:gd name="T73" fmla="*/ 143 h 198"/>
                      <a:gd name="T74" fmla="*/ 66 w 429"/>
                      <a:gd name="T75" fmla="*/ 162 h 198"/>
                      <a:gd name="T76" fmla="*/ 82 w 429"/>
                      <a:gd name="T77" fmla="*/ 172 h 198"/>
                      <a:gd name="T78" fmla="*/ 95 w 429"/>
                      <a:gd name="T79" fmla="*/ 175 h 198"/>
                      <a:gd name="T80" fmla="*/ 112 w 429"/>
                      <a:gd name="T81" fmla="*/ 137 h 198"/>
                      <a:gd name="T82" fmla="*/ 146 w 429"/>
                      <a:gd name="T83" fmla="*/ 127 h 198"/>
                      <a:gd name="T84" fmla="*/ 155 w 429"/>
                      <a:gd name="T85" fmla="*/ 125 h 198"/>
                      <a:gd name="T86" fmla="*/ 158 w 429"/>
                      <a:gd name="T87" fmla="*/ 130 h 198"/>
                      <a:gd name="T88" fmla="*/ 176 w 429"/>
                      <a:gd name="T89" fmla="*/ 155 h 198"/>
                      <a:gd name="T90" fmla="*/ 211 w 429"/>
                      <a:gd name="T91" fmla="*/ 156 h 198"/>
                      <a:gd name="T92" fmla="*/ 229 w 429"/>
                      <a:gd name="T93" fmla="*/ 176 h 198"/>
                      <a:gd name="T94" fmla="*/ 257 w 429"/>
                      <a:gd name="T95" fmla="*/ 190 h 198"/>
                      <a:gd name="T96" fmla="*/ 267 w 429"/>
                      <a:gd name="T97" fmla="*/ 186 h 198"/>
                      <a:gd name="T98" fmla="*/ 282 w 429"/>
                      <a:gd name="T99" fmla="*/ 173 h 198"/>
                      <a:gd name="T100" fmla="*/ 308 w 429"/>
                      <a:gd name="T101" fmla="*/ 172 h 198"/>
                      <a:gd name="T102" fmla="*/ 333 w 429"/>
                      <a:gd name="T103" fmla="*/ 168 h 198"/>
                      <a:gd name="T104" fmla="*/ 354 w 429"/>
                      <a:gd name="T105" fmla="*/ 166 h 198"/>
                      <a:gd name="T106" fmla="*/ 383 w 429"/>
                      <a:gd name="T107" fmla="*/ 173 h 198"/>
                      <a:gd name="T108" fmla="*/ 387 w 429"/>
                      <a:gd name="T109" fmla="*/ 163 h 198"/>
                      <a:gd name="T110" fmla="*/ 374 w 429"/>
                      <a:gd name="T111" fmla="*/ 140 h 198"/>
                      <a:gd name="T112" fmla="*/ 396 w 429"/>
                      <a:gd name="T113" fmla="*/ 136 h 198"/>
                      <a:gd name="T114" fmla="*/ 394 w 429"/>
                      <a:gd name="T115" fmla="*/ 112 h 198"/>
                      <a:gd name="T116" fmla="*/ 421 w 429"/>
                      <a:gd name="T117" fmla="*/ 109 h 198"/>
                      <a:gd name="T118" fmla="*/ 423 w 429"/>
                      <a:gd name="T119" fmla="*/ 84 h 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29" h="198">
                        <a:moveTo>
                          <a:pt x="429" y="83"/>
                        </a:moveTo>
                        <a:cubicBezTo>
                          <a:pt x="427" y="82"/>
                          <a:pt x="427" y="82"/>
                          <a:pt x="427" y="82"/>
                        </a:cubicBezTo>
                        <a:cubicBezTo>
                          <a:pt x="426" y="82"/>
                          <a:pt x="426" y="82"/>
                          <a:pt x="426" y="82"/>
                        </a:cubicBezTo>
                        <a:cubicBezTo>
                          <a:pt x="425" y="81"/>
                          <a:pt x="425" y="81"/>
                          <a:pt x="425" y="81"/>
                        </a:cubicBezTo>
                        <a:cubicBezTo>
                          <a:pt x="423" y="80"/>
                          <a:pt x="423" y="80"/>
                          <a:pt x="423" y="80"/>
                        </a:cubicBezTo>
                        <a:cubicBezTo>
                          <a:pt x="421" y="77"/>
                          <a:pt x="421" y="77"/>
                          <a:pt x="421" y="77"/>
                        </a:cubicBezTo>
                        <a:cubicBezTo>
                          <a:pt x="420" y="77"/>
                          <a:pt x="420" y="77"/>
                          <a:pt x="420" y="77"/>
                        </a:cubicBezTo>
                        <a:cubicBezTo>
                          <a:pt x="419" y="76"/>
                          <a:pt x="419" y="76"/>
                          <a:pt x="419" y="76"/>
                        </a:cubicBezTo>
                        <a:cubicBezTo>
                          <a:pt x="419" y="74"/>
                          <a:pt x="419" y="74"/>
                          <a:pt x="419" y="74"/>
                        </a:cubicBezTo>
                        <a:cubicBezTo>
                          <a:pt x="417" y="74"/>
                          <a:pt x="417" y="74"/>
                          <a:pt x="417" y="74"/>
                        </a:cubicBezTo>
                        <a:cubicBezTo>
                          <a:pt x="416" y="76"/>
                          <a:pt x="416" y="76"/>
                          <a:pt x="416" y="76"/>
                        </a:cubicBezTo>
                        <a:cubicBezTo>
                          <a:pt x="414" y="77"/>
                          <a:pt x="414" y="77"/>
                          <a:pt x="414" y="77"/>
                        </a:cubicBezTo>
                        <a:cubicBezTo>
                          <a:pt x="413" y="77"/>
                          <a:pt x="413" y="77"/>
                          <a:pt x="413" y="77"/>
                        </a:cubicBezTo>
                        <a:cubicBezTo>
                          <a:pt x="411" y="77"/>
                          <a:pt x="411" y="77"/>
                          <a:pt x="411" y="77"/>
                        </a:cubicBezTo>
                        <a:cubicBezTo>
                          <a:pt x="409" y="77"/>
                          <a:pt x="409" y="77"/>
                          <a:pt x="409" y="77"/>
                        </a:cubicBezTo>
                        <a:cubicBezTo>
                          <a:pt x="403" y="76"/>
                          <a:pt x="403" y="76"/>
                          <a:pt x="403" y="76"/>
                        </a:cubicBezTo>
                        <a:cubicBezTo>
                          <a:pt x="401" y="73"/>
                          <a:pt x="401" y="73"/>
                          <a:pt x="401" y="73"/>
                        </a:cubicBezTo>
                        <a:cubicBezTo>
                          <a:pt x="400" y="71"/>
                          <a:pt x="400" y="71"/>
                          <a:pt x="400" y="71"/>
                        </a:cubicBezTo>
                        <a:cubicBezTo>
                          <a:pt x="399" y="70"/>
                          <a:pt x="399" y="70"/>
                          <a:pt x="399" y="70"/>
                        </a:cubicBezTo>
                        <a:cubicBezTo>
                          <a:pt x="397" y="69"/>
                          <a:pt x="397" y="69"/>
                          <a:pt x="397" y="69"/>
                        </a:cubicBezTo>
                        <a:cubicBezTo>
                          <a:pt x="394" y="69"/>
                          <a:pt x="394" y="69"/>
                          <a:pt x="394" y="69"/>
                        </a:cubicBezTo>
                        <a:cubicBezTo>
                          <a:pt x="391" y="67"/>
                          <a:pt x="391" y="67"/>
                          <a:pt x="391" y="67"/>
                        </a:cubicBezTo>
                        <a:cubicBezTo>
                          <a:pt x="390" y="66"/>
                          <a:pt x="390" y="66"/>
                          <a:pt x="390" y="66"/>
                        </a:cubicBezTo>
                        <a:cubicBezTo>
                          <a:pt x="387" y="64"/>
                          <a:pt x="387" y="64"/>
                          <a:pt x="387" y="64"/>
                        </a:cubicBezTo>
                        <a:cubicBezTo>
                          <a:pt x="383" y="60"/>
                          <a:pt x="383" y="60"/>
                          <a:pt x="383" y="60"/>
                        </a:cubicBezTo>
                        <a:cubicBezTo>
                          <a:pt x="378" y="59"/>
                          <a:pt x="378" y="59"/>
                          <a:pt x="378" y="59"/>
                        </a:cubicBezTo>
                        <a:cubicBezTo>
                          <a:pt x="374" y="57"/>
                          <a:pt x="374" y="57"/>
                          <a:pt x="374" y="57"/>
                        </a:cubicBezTo>
                        <a:cubicBezTo>
                          <a:pt x="373" y="59"/>
                          <a:pt x="373" y="59"/>
                          <a:pt x="373" y="59"/>
                        </a:cubicBezTo>
                        <a:cubicBezTo>
                          <a:pt x="371" y="59"/>
                          <a:pt x="371" y="59"/>
                          <a:pt x="371" y="59"/>
                        </a:cubicBezTo>
                        <a:cubicBezTo>
                          <a:pt x="370" y="60"/>
                          <a:pt x="370" y="60"/>
                          <a:pt x="370" y="60"/>
                        </a:cubicBezTo>
                        <a:cubicBezTo>
                          <a:pt x="368" y="61"/>
                          <a:pt x="368" y="61"/>
                          <a:pt x="368" y="61"/>
                        </a:cubicBezTo>
                        <a:cubicBezTo>
                          <a:pt x="367" y="61"/>
                          <a:pt x="367" y="61"/>
                          <a:pt x="367" y="61"/>
                        </a:cubicBezTo>
                        <a:cubicBezTo>
                          <a:pt x="366" y="61"/>
                          <a:pt x="366" y="61"/>
                          <a:pt x="366" y="61"/>
                        </a:cubicBezTo>
                        <a:cubicBezTo>
                          <a:pt x="364" y="61"/>
                          <a:pt x="364" y="61"/>
                          <a:pt x="364" y="61"/>
                        </a:cubicBezTo>
                        <a:cubicBezTo>
                          <a:pt x="363" y="61"/>
                          <a:pt x="363" y="61"/>
                          <a:pt x="363" y="61"/>
                        </a:cubicBezTo>
                        <a:cubicBezTo>
                          <a:pt x="361" y="61"/>
                          <a:pt x="361" y="61"/>
                          <a:pt x="361" y="61"/>
                        </a:cubicBezTo>
                        <a:cubicBezTo>
                          <a:pt x="360" y="61"/>
                          <a:pt x="360" y="61"/>
                          <a:pt x="360" y="61"/>
                        </a:cubicBezTo>
                        <a:cubicBezTo>
                          <a:pt x="357" y="60"/>
                          <a:pt x="357" y="60"/>
                          <a:pt x="357" y="60"/>
                        </a:cubicBezTo>
                        <a:cubicBezTo>
                          <a:pt x="357" y="59"/>
                          <a:pt x="357" y="59"/>
                          <a:pt x="357" y="59"/>
                        </a:cubicBezTo>
                        <a:cubicBezTo>
                          <a:pt x="356" y="59"/>
                          <a:pt x="356" y="59"/>
                          <a:pt x="356" y="59"/>
                        </a:cubicBezTo>
                        <a:cubicBezTo>
                          <a:pt x="354" y="59"/>
                          <a:pt x="354" y="59"/>
                          <a:pt x="354" y="59"/>
                        </a:cubicBezTo>
                        <a:cubicBezTo>
                          <a:pt x="353" y="59"/>
                          <a:pt x="353" y="59"/>
                          <a:pt x="353" y="59"/>
                        </a:cubicBezTo>
                        <a:cubicBezTo>
                          <a:pt x="353" y="56"/>
                          <a:pt x="353" y="56"/>
                          <a:pt x="353" y="56"/>
                        </a:cubicBezTo>
                        <a:cubicBezTo>
                          <a:pt x="351" y="56"/>
                          <a:pt x="351" y="56"/>
                          <a:pt x="351" y="56"/>
                        </a:cubicBezTo>
                        <a:cubicBezTo>
                          <a:pt x="350" y="54"/>
                          <a:pt x="350" y="54"/>
                          <a:pt x="350" y="54"/>
                        </a:cubicBezTo>
                        <a:cubicBezTo>
                          <a:pt x="347" y="54"/>
                          <a:pt x="347" y="54"/>
                          <a:pt x="347" y="54"/>
                        </a:cubicBezTo>
                        <a:cubicBezTo>
                          <a:pt x="346" y="54"/>
                          <a:pt x="346" y="54"/>
                          <a:pt x="346" y="54"/>
                        </a:cubicBezTo>
                        <a:cubicBezTo>
                          <a:pt x="346" y="56"/>
                          <a:pt x="346" y="56"/>
                          <a:pt x="346" y="56"/>
                        </a:cubicBezTo>
                        <a:cubicBezTo>
                          <a:pt x="346" y="57"/>
                          <a:pt x="346" y="57"/>
                          <a:pt x="346" y="57"/>
                        </a:cubicBezTo>
                        <a:cubicBezTo>
                          <a:pt x="346" y="59"/>
                          <a:pt x="346" y="59"/>
                          <a:pt x="346" y="59"/>
                        </a:cubicBezTo>
                        <a:cubicBezTo>
                          <a:pt x="344" y="60"/>
                          <a:pt x="344" y="60"/>
                          <a:pt x="344" y="60"/>
                        </a:cubicBezTo>
                        <a:cubicBezTo>
                          <a:pt x="344" y="61"/>
                          <a:pt x="344" y="61"/>
                          <a:pt x="344" y="61"/>
                        </a:cubicBezTo>
                        <a:cubicBezTo>
                          <a:pt x="341" y="60"/>
                          <a:pt x="341" y="60"/>
                          <a:pt x="341" y="60"/>
                        </a:cubicBezTo>
                        <a:cubicBezTo>
                          <a:pt x="338" y="57"/>
                          <a:pt x="338" y="57"/>
                          <a:pt x="338" y="57"/>
                        </a:cubicBezTo>
                        <a:cubicBezTo>
                          <a:pt x="333" y="51"/>
                          <a:pt x="333" y="51"/>
                          <a:pt x="333" y="51"/>
                        </a:cubicBezTo>
                        <a:cubicBezTo>
                          <a:pt x="320" y="39"/>
                          <a:pt x="320" y="39"/>
                          <a:pt x="320" y="39"/>
                        </a:cubicBezTo>
                        <a:cubicBezTo>
                          <a:pt x="318" y="37"/>
                          <a:pt x="318" y="37"/>
                          <a:pt x="318" y="37"/>
                        </a:cubicBezTo>
                        <a:cubicBezTo>
                          <a:pt x="311" y="31"/>
                          <a:pt x="311" y="31"/>
                          <a:pt x="311" y="31"/>
                        </a:cubicBezTo>
                        <a:cubicBezTo>
                          <a:pt x="304" y="26"/>
                          <a:pt x="304" y="26"/>
                          <a:pt x="304" y="26"/>
                        </a:cubicBezTo>
                        <a:cubicBezTo>
                          <a:pt x="295" y="21"/>
                          <a:pt x="295" y="21"/>
                          <a:pt x="295" y="21"/>
                        </a:cubicBezTo>
                        <a:cubicBezTo>
                          <a:pt x="288" y="17"/>
                          <a:pt x="288" y="17"/>
                          <a:pt x="288" y="17"/>
                        </a:cubicBezTo>
                        <a:cubicBezTo>
                          <a:pt x="290" y="17"/>
                          <a:pt x="290" y="17"/>
                          <a:pt x="290" y="17"/>
                        </a:cubicBezTo>
                        <a:cubicBezTo>
                          <a:pt x="291" y="17"/>
                          <a:pt x="291" y="17"/>
                          <a:pt x="291" y="17"/>
                        </a:cubicBezTo>
                        <a:cubicBezTo>
                          <a:pt x="291" y="16"/>
                          <a:pt x="291" y="16"/>
                          <a:pt x="291" y="16"/>
                        </a:cubicBezTo>
                        <a:cubicBezTo>
                          <a:pt x="290" y="14"/>
                          <a:pt x="290" y="14"/>
                          <a:pt x="290" y="14"/>
                        </a:cubicBezTo>
                        <a:cubicBezTo>
                          <a:pt x="291" y="13"/>
                          <a:pt x="291" y="13"/>
                          <a:pt x="291" y="13"/>
                        </a:cubicBezTo>
                        <a:cubicBezTo>
                          <a:pt x="288" y="14"/>
                          <a:pt x="288" y="14"/>
                          <a:pt x="288" y="14"/>
                        </a:cubicBezTo>
                        <a:cubicBezTo>
                          <a:pt x="285" y="14"/>
                          <a:pt x="285" y="14"/>
                          <a:pt x="285" y="14"/>
                        </a:cubicBezTo>
                        <a:cubicBezTo>
                          <a:pt x="284" y="16"/>
                          <a:pt x="284" y="16"/>
                          <a:pt x="284" y="16"/>
                        </a:cubicBezTo>
                        <a:cubicBezTo>
                          <a:pt x="278" y="17"/>
                          <a:pt x="278" y="17"/>
                          <a:pt x="278" y="17"/>
                        </a:cubicBezTo>
                        <a:cubicBezTo>
                          <a:pt x="278" y="18"/>
                          <a:pt x="278" y="18"/>
                          <a:pt x="278" y="18"/>
                        </a:cubicBezTo>
                        <a:cubicBezTo>
                          <a:pt x="278" y="20"/>
                          <a:pt x="278" y="20"/>
                          <a:pt x="278" y="20"/>
                        </a:cubicBezTo>
                        <a:cubicBezTo>
                          <a:pt x="275" y="21"/>
                          <a:pt x="275" y="21"/>
                          <a:pt x="275" y="21"/>
                        </a:cubicBezTo>
                        <a:cubicBezTo>
                          <a:pt x="272" y="23"/>
                          <a:pt x="272" y="23"/>
                          <a:pt x="272" y="23"/>
                        </a:cubicBezTo>
                        <a:cubicBezTo>
                          <a:pt x="271" y="24"/>
                          <a:pt x="271" y="24"/>
                          <a:pt x="271" y="24"/>
                        </a:cubicBezTo>
                        <a:cubicBezTo>
                          <a:pt x="271" y="26"/>
                          <a:pt x="271" y="26"/>
                          <a:pt x="271" y="26"/>
                        </a:cubicBezTo>
                        <a:cubicBezTo>
                          <a:pt x="270" y="24"/>
                          <a:pt x="270" y="24"/>
                          <a:pt x="270" y="24"/>
                        </a:cubicBezTo>
                        <a:cubicBezTo>
                          <a:pt x="268" y="24"/>
                          <a:pt x="268" y="24"/>
                          <a:pt x="268" y="24"/>
                        </a:cubicBezTo>
                        <a:cubicBezTo>
                          <a:pt x="267" y="23"/>
                          <a:pt x="267" y="23"/>
                          <a:pt x="267" y="23"/>
                        </a:cubicBezTo>
                        <a:cubicBezTo>
                          <a:pt x="264" y="24"/>
                          <a:pt x="264" y="24"/>
                          <a:pt x="264" y="24"/>
                        </a:cubicBezTo>
                        <a:cubicBezTo>
                          <a:pt x="261" y="26"/>
                          <a:pt x="261" y="26"/>
                          <a:pt x="261" y="26"/>
                        </a:cubicBezTo>
                        <a:cubicBezTo>
                          <a:pt x="259" y="24"/>
                          <a:pt x="259" y="24"/>
                          <a:pt x="259" y="24"/>
                        </a:cubicBezTo>
                        <a:cubicBezTo>
                          <a:pt x="258" y="23"/>
                          <a:pt x="258" y="23"/>
                          <a:pt x="258" y="23"/>
                        </a:cubicBezTo>
                        <a:cubicBezTo>
                          <a:pt x="259" y="21"/>
                          <a:pt x="259" y="21"/>
                          <a:pt x="259" y="21"/>
                        </a:cubicBezTo>
                        <a:cubicBezTo>
                          <a:pt x="262" y="20"/>
                          <a:pt x="262" y="20"/>
                          <a:pt x="262" y="20"/>
                        </a:cubicBezTo>
                        <a:cubicBezTo>
                          <a:pt x="261" y="17"/>
                          <a:pt x="261" y="17"/>
                          <a:pt x="261" y="17"/>
                        </a:cubicBezTo>
                        <a:cubicBezTo>
                          <a:pt x="259" y="18"/>
                          <a:pt x="259" y="18"/>
                          <a:pt x="259" y="18"/>
                        </a:cubicBezTo>
                        <a:cubicBezTo>
                          <a:pt x="258" y="20"/>
                          <a:pt x="258" y="20"/>
                          <a:pt x="258" y="20"/>
                        </a:cubicBezTo>
                        <a:cubicBezTo>
                          <a:pt x="254" y="18"/>
                          <a:pt x="254" y="18"/>
                          <a:pt x="254" y="18"/>
                        </a:cubicBezTo>
                        <a:cubicBezTo>
                          <a:pt x="251" y="17"/>
                          <a:pt x="251" y="17"/>
                          <a:pt x="251" y="17"/>
                        </a:cubicBezTo>
                        <a:cubicBezTo>
                          <a:pt x="249" y="17"/>
                          <a:pt x="249" y="17"/>
                          <a:pt x="249" y="17"/>
                        </a:cubicBezTo>
                        <a:cubicBezTo>
                          <a:pt x="249" y="18"/>
                          <a:pt x="249" y="18"/>
                          <a:pt x="249" y="18"/>
                        </a:cubicBezTo>
                        <a:cubicBezTo>
                          <a:pt x="251" y="18"/>
                          <a:pt x="251" y="18"/>
                          <a:pt x="251" y="18"/>
                        </a:cubicBezTo>
                        <a:cubicBezTo>
                          <a:pt x="248" y="20"/>
                          <a:pt x="248" y="20"/>
                          <a:pt x="248" y="20"/>
                        </a:cubicBezTo>
                        <a:cubicBezTo>
                          <a:pt x="248" y="18"/>
                          <a:pt x="248" y="18"/>
                          <a:pt x="248" y="18"/>
                        </a:cubicBezTo>
                        <a:cubicBezTo>
                          <a:pt x="248" y="17"/>
                          <a:pt x="248" y="17"/>
                          <a:pt x="248" y="17"/>
                        </a:cubicBezTo>
                        <a:cubicBezTo>
                          <a:pt x="245" y="16"/>
                          <a:pt x="245" y="16"/>
                          <a:pt x="245" y="16"/>
                        </a:cubicBezTo>
                        <a:cubicBezTo>
                          <a:pt x="244" y="14"/>
                          <a:pt x="244" y="14"/>
                          <a:pt x="244" y="14"/>
                        </a:cubicBezTo>
                        <a:cubicBezTo>
                          <a:pt x="244" y="16"/>
                          <a:pt x="244" y="16"/>
                          <a:pt x="244" y="16"/>
                        </a:cubicBezTo>
                        <a:cubicBezTo>
                          <a:pt x="242" y="16"/>
                          <a:pt x="242" y="16"/>
                          <a:pt x="242" y="16"/>
                        </a:cubicBezTo>
                        <a:cubicBezTo>
                          <a:pt x="241" y="16"/>
                          <a:pt x="241" y="16"/>
                          <a:pt x="241" y="16"/>
                        </a:cubicBezTo>
                        <a:cubicBezTo>
                          <a:pt x="239" y="17"/>
                          <a:pt x="239" y="17"/>
                          <a:pt x="239" y="17"/>
                        </a:cubicBezTo>
                        <a:cubicBezTo>
                          <a:pt x="238" y="17"/>
                          <a:pt x="238" y="17"/>
                          <a:pt x="238" y="17"/>
                        </a:cubicBezTo>
                        <a:cubicBezTo>
                          <a:pt x="235" y="17"/>
                          <a:pt x="235" y="17"/>
                          <a:pt x="235" y="17"/>
                        </a:cubicBezTo>
                        <a:cubicBezTo>
                          <a:pt x="234" y="17"/>
                          <a:pt x="234" y="17"/>
                          <a:pt x="234" y="17"/>
                        </a:cubicBezTo>
                        <a:cubicBezTo>
                          <a:pt x="232" y="16"/>
                          <a:pt x="232" y="16"/>
                          <a:pt x="232" y="16"/>
                        </a:cubicBezTo>
                        <a:cubicBezTo>
                          <a:pt x="234" y="14"/>
                          <a:pt x="234" y="14"/>
                          <a:pt x="234" y="14"/>
                        </a:cubicBezTo>
                        <a:cubicBezTo>
                          <a:pt x="234" y="13"/>
                          <a:pt x="234" y="13"/>
                          <a:pt x="234" y="13"/>
                        </a:cubicBezTo>
                        <a:cubicBezTo>
                          <a:pt x="232" y="11"/>
                          <a:pt x="232" y="11"/>
                          <a:pt x="232" y="11"/>
                        </a:cubicBezTo>
                        <a:cubicBezTo>
                          <a:pt x="232" y="10"/>
                          <a:pt x="232" y="10"/>
                          <a:pt x="232" y="10"/>
                        </a:cubicBezTo>
                        <a:cubicBezTo>
                          <a:pt x="231" y="8"/>
                          <a:pt x="231" y="8"/>
                          <a:pt x="231" y="8"/>
                        </a:cubicBezTo>
                        <a:cubicBezTo>
                          <a:pt x="229" y="7"/>
                          <a:pt x="229" y="7"/>
                          <a:pt x="229" y="7"/>
                        </a:cubicBezTo>
                        <a:cubicBezTo>
                          <a:pt x="228" y="4"/>
                          <a:pt x="228" y="4"/>
                          <a:pt x="228" y="4"/>
                        </a:cubicBezTo>
                        <a:cubicBezTo>
                          <a:pt x="225" y="3"/>
                          <a:pt x="225" y="3"/>
                          <a:pt x="225" y="3"/>
                        </a:cubicBezTo>
                        <a:cubicBezTo>
                          <a:pt x="224" y="1"/>
                          <a:pt x="224" y="1"/>
                          <a:pt x="224" y="1"/>
                        </a:cubicBezTo>
                        <a:cubicBezTo>
                          <a:pt x="221" y="3"/>
                          <a:pt x="221" y="3"/>
                          <a:pt x="221" y="3"/>
                        </a:cubicBezTo>
                        <a:cubicBezTo>
                          <a:pt x="219" y="4"/>
                          <a:pt x="219" y="4"/>
                          <a:pt x="219" y="4"/>
                        </a:cubicBezTo>
                        <a:cubicBezTo>
                          <a:pt x="216" y="3"/>
                          <a:pt x="216" y="3"/>
                          <a:pt x="216" y="3"/>
                        </a:cubicBezTo>
                        <a:cubicBezTo>
                          <a:pt x="214" y="1"/>
                          <a:pt x="214" y="1"/>
                          <a:pt x="214" y="1"/>
                        </a:cubicBezTo>
                        <a:cubicBezTo>
                          <a:pt x="209" y="1"/>
                          <a:pt x="209" y="1"/>
                          <a:pt x="209" y="1"/>
                        </a:cubicBezTo>
                        <a:cubicBezTo>
                          <a:pt x="208" y="1"/>
                          <a:pt x="208" y="1"/>
                          <a:pt x="208" y="1"/>
                        </a:cubicBezTo>
                        <a:cubicBezTo>
                          <a:pt x="205" y="0"/>
                          <a:pt x="205" y="0"/>
                          <a:pt x="205" y="0"/>
                        </a:cubicBezTo>
                        <a:cubicBezTo>
                          <a:pt x="206" y="1"/>
                          <a:pt x="206" y="1"/>
                          <a:pt x="206" y="1"/>
                        </a:cubicBezTo>
                        <a:cubicBezTo>
                          <a:pt x="204" y="1"/>
                          <a:pt x="204" y="1"/>
                          <a:pt x="204" y="1"/>
                        </a:cubicBezTo>
                        <a:cubicBezTo>
                          <a:pt x="204" y="3"/>
                          <a:pt x="204" y="3"/>
                          <a:pt x="204" y="3"/>
                        </a:cubicBezTo>
                        <a:cubicBezTo>
                          <a:pt x="202" y="3"/>
                          <a:pt x="202" y="3"/>
                          <a:pt x="202" y="3"/>
                        </a:cubicBezTo>
                        <a:cubicBezTo>
                          <a:pt x="201" y="4"/>
                          <a:pt x="201" y="4"/>
                          <a:pt x="201" y="4"/>
                        </a:cubicBezTo>
                        <a:cubicBezTo>
                          <a:pt x="199" y="4"/>
                          <a:pt x="199" y="4"/>
                          <a:pt x="199" y="4"/>
                        </a:cubicBezTo>
                        <a:cubicBezTo>
                          <a:pt x="201" y="6"/>
                          <a:pt x="201" y="6"/>
                          <a:pt x="201" y="6"/>
                        </a:cubicBezTo>
                        <a:cubicBezTo>
                          <a:pt x="196" y="7"/>
                          <a:pt x="196" y="7"/>
                          <a:pt x="196" y="7"/>
                        </a:cubicBezTo>
                        <a:cubicBezTo>
                          <a:pt x="192" y="8"/>
                          <a:pt x="192" y="8"/>
                          <a:pt x="192" y="8"/>
                        </a:cubicBezTo>
                        <a:cubicBezTo>
                          <a:pt x="185" y="10"/>
                          <a:pt x="185" y="10"/>
                          <a:pt x="185" y="10"/>
                        </a:cubicBezTo>
                        <a:cubicBezTo>
                          <a:pt x="178" y="10"/>
                          <a:pt x="178" y="10"/>
                          <a:pt x="178" y="10"/>
                        </a:cubicBezTo>
                        <a:cubicBezTo>
                          <a:pt x="173" y="11"/>
                          <a:pt x="173" y="11"/>
                          <a:pt x="173" y="11"/>
                        </a:cubicBezTo>
                        <a:cubicBezTo>
                          <a:pt x="172" y="13"/>
                          <a:pt x="172" y="13"/>
                          <a:pt x="172" y="13"/>
                        </a:cubicBezTo>
                        <a:cubicBezTo>
                          <a:pt x="172" y="14"/>
                          <a:pt x="172" y="14"/>
                          <a:pt x="172" y="14"/>
                        </a:cubicBezTo>
                        <a:cubicBezTo>
                          <a:pt x="171" y="14"/>
                          <a:pt x="171" y="14"/>
                          <a:pt x="171" y="14"/>
                        </a:cubicBezTo>
                        <a:cubicBezTo>
                          <a:pt x="169" y="14"/>
                          <a:pt x="169" y="14"/>
                          <a:pt x="169" y="14"/>
                        </a:cubicBezTo>
                        <a:cubicBezTo>
                          <a:pt x="168" y="14"/>
                          <a:pt x="168" y="14"/>
                          <a:pt x="168" y="14"/>
                        </a:cubicBezTo>
                        <a:cubicBezTo>
                          <a:pt x="163" y="14"/>
                          <a:pt x="163" y="14"/>
                          <a:pt x="163" y="14"/>
                        </a:cubicBezTo>
                        <a:cubicBezTo>
                          <a:pt x="162" y="14"/>
                          <a:pt x="162" y="14"/>
                          <a:pt x="162" y="14"/>
                        </a:cubicBezTo>
                        <a:cubicBezTo>
                          <a:pt x="162" y="16"/>
                          <a:pt x="162" y="16"/>
                          <a:pt x="162" y="16"/>
                        </a:cubicBezTo>
                        <a:cubicBezTo>
                          <a:pt x="158" y="16"/>
                          <a:pt x="158" y="16"/>
                          <a:pt x="158" y="16"/>
                        </a:cubicBezTo>
                        <a:cubicBezTo>
                          <a:pt x="157" y="16"/>
                          <a:pt x="157" y="16"/>
                          <a:pt x="157" y="16"/>
                        </a:cubicBezTo>
                        <a:cubicBezTo>
                          <a:pt x="157" y="16"/>
                          <a:pt x="157" y="16"/>
                          <a:pt x="156" y="16"/>
                        </a:cubicBezTo>
                        <a:cubicBezTo>
                          <a:pt x="156" y="16"/>
                          <a:pt x="156" y="16"/>
                          <a:pt x="156" y="16"/>
                        </a:cubicBezTo>
                        <a:cubicBezTo>
                          <a:pt x="156" y="16"/>
                          <a:pt x="156" y="16"/>
                          <a:pt x="155" y="16"/>
                        </a:cubicBezTo>
                        <a:cubicBezTo>
                          <a:pt x="153" y="17"/>
                          <a:pt x="153" y="17"/>
                          <a:pt x="153" y="17"/>
                        </a:cubicBezTo>
                        <a:cubicBezTo>
                          <a:pt x="153" y="17"/>
                          <a:pt x="153" y="17"/>
                          <a:pt x="150" y="17"/>
                        </a:cubicBezTo>
                        <a:cubicBezTo>
                          <a:pt x="150" y="17"/>
                          <a:pt x="149" y="17"/>
                          <a:pt x="149" y="17"/>
                        </a:cubicBezTo>
                        <a:cubicBezTo>
                          <a:pt x="149" y="17"/>
                          <a:pt x="149" y="17"/>
                          <a:pt x="149" y="18"/>
                        </a:cubicBezTo>
                        <a:cubicBezTo>
                          <a:pt x="149" y="18"/>
                          <a:pt x="149" y="18"/>
                          <a:pt x="148" y="20"/>
                        </a:cubicBezTo>
                        <a:cubicBezTo>
                          <a:pt x="148" y="20"/>
                          <a:pt x="148" y="20"/>
                          <a:pt x="146" y="18"/>
                        </a:cubicBezTo>
                        <a:cubicBezTo>
                          <a:pt x="146" y="18"/>
                          <a:pt x="146" y="18"/>
                          <a:pt x="145" y="18"/>
                        </a:cubicBezTo>
                        <a:cubicBezTo>
                          <a:pt x="145" y="18"/>
                          <a:pt x="145" y="18"/>
                          <a:pt x="143" y="18"/>
                        </a:cubicBezTo>
                        <a:cubicBezTo>
                          <a:pt x="143" y="18"/>
                          <a:pt x="143" y="18"/>
                          <a:pt x="141" y="20"/>
                        </a:cubicBezTo>
                        <a:cubicBezTo>
                          <a:pt x="141" y="20"/>
                          <a:pt x="141" y="20"/>
                          <a:pt x="141" y="20"/>
                        </a:cubicBezTo>
                        <a:cubicBezTo>
                          <a:pt x="138" y="18"/>
                          <a:pt x="138" y="18"/>
                          <a:pt x="138" y="18"/>
                        </a:cubicBezTo>
                        <a:cubicBezTo>
                          <a:pt x="137" y="18"/>
                          <a:pt x="137" y="18"/>
                          <a:pt x="137" y="18"/>
                        </a:cubicBezTo>
                        <a:cubicBezTo>
                          <a:pt x="135" y="18"/>
                          <a:pt x="135" y="18"/>
                          <a:pt x="135" y="18"/>
                        </a:cubicBezTo>
                        <a:cubicBezTo>
                          <a:pt x="135" y="20"/>
                          <a:pt x="135" y="20"/>
                          <a:pt x="135" y="20"/>
                        </a:cubicBezTo>
                        <a:cubicBezTo>
                          <a:pt x="132" y="20"/>
                          <a:pt x="132" y="20"/>
                          <a:pt x="132" y="20"/>
                        </a:cubicBezTo>
                        <a:cubicBezTo>
                          <a:pt x="135" y="21"/>
                          <a:pt x="135" y="21"/>
                          <a:pt x="135" y="21"/>
                        </a:cubicBezTo>
                        <a:cubicBezTo>
                          <a:pt x="135" y="23"/>
                          <a:pt x="135" y="23"/>
                          <a:pt x="135" y="23"/>
                        </a:cubicBezTo>
                        <a:cubicBezTo>
                          <a:pt x="134" y="23"/>
                          <a:pt x="134" y="23"/>
                          <a:pt x="134" y="23"/>
                        </a:cubicBezTo>
                        <a:cubicBezTo>
                          <a:pt x="135" y="24"/>
                          <a:pt x="135" y="24"/>
                          <a:pt x="135" y="24"/>
                        </a:cubicBezTo>
                        <a:cubicBezTo>
                          <a:pt x="136" y="24"/>
                          <a:pt x="136" y="24"/>
                          <a:pt x="136" y="24"/>
                        </a:cubicBezTo>
                        <a:cubicBezTo>
                          <a:pt x="138" y="24"/>
                          <a:pt x="138" y="24"/>
                          <a:pt x="138" y="24"/>
                        </a:cubicBezTo>
                        <a:cubicBezTo>
                          <a:pt x="139" y="24"/>
                          <a:pt x="139" y="24"/>
                          <a:pt x="139" y="24"/>
                        </a:cubicBezTo>
                        <a:cubicBezTo>
                          <a:pt x="140" y="25"/>
                          <a:pt x="140" y="25"/>
                          <a:pt x="140" y="25"/>
                        </a:cubicBezTo>
                        <a:cubicBezTo>
                          <a:pt x="140" y="25"/>
                          <a:pt x="140" y="25"/>
                          <a:pt x="141" y="26"/>
                        </a:cubicBezTo>
                        <a:cubicBezTo>
                          <a:pt x="141" y="26"/>
                          <a:pt x="141" y="26"/>
                          <a:pt x="138" y="26"/>
                        </a:cubicBezTo>
                        <a:cubicBezTo>
                          <a:pt x="138" y="26"/>
                          <a:pt x="138" y="26"/>
                          <a:pt x="136" y="27"/>
                        </a:cubicBezTo>
                        <a:cubicBezTo>
                          <a:pt x="136" y="27"/>
                          <a:pt x="136" y="27"/>
                          <a:pt x="136" y="28"/>
                        </a:cubicBezTo>
                        <a:cubicBezTo>
                          <a:pt x="136" y="28"/>
                          <a:pt x="136" y="28"/>
                          <a:pt x="145" y="30"/>
                        </a:cubicBezTo>
                        <a:cubicBezTo>
                          <a:pt x="145" y="30"/>
                          <a:pt x="145" y="30"/>
                          <a:pt x="146" y="30"/>
                        </a:cubicBezTo>
                        <a:cubicBezTo>
                          <a:pt x="146" y="30"/>
                          <a:pt x="146" y="30"/>
                          <a:pt x="148" y="31"/>
                        </a:cubicBezTo>
                        <a:cubicBezTo>
                          <a:pt x="148" y="31"/>
                          <a:pt x="148" y="31"/>
                          <a:pt x="143" y="33"/>
                        </a:cubicBezTo>
                        <a:cubicBezTo>
                          <a:pt x="143" y="33"/>
                          <a:pt x="143" y="33"/>
                          <a:pt x="141" y="31"/>
                        </a:cubicBezTo>
                        <a:cubicBezTo>
                          <a:pt x="141" y="31"/>
                          <a:pt x="141" y="31"/>
                          <a:pt x="136" y="31"/>
                        </a:cubicBezTo>
                        <a:cubicBezTo>
                          <a:pt x="136" y="31"/>
                          <a:pt x="136" y="31"/>
                          <a:pt x="136" y="33"/>
                        </a:cubicBezTo>
                        <a:cubicBezTo>
                          <a:pt x="136" y="33"/>
                          <a:pt x="136" y="33"/>
                          <a:pt x="136" y="34"/>
                        </a:cubicBezTo>
                        <a:cubicBezTo>
                          <a:pt x="136" y="34"/>
                          <a:pt x="136" y="34"/>
                          <a:pt x="135" y="36"/>
                        </a:cubicBezTo>
                        <a:cubicBezTo>
                          <a:pt x="135" y="36"/>
                          <a:pt x="135" y="36"/>
                          <a:pt x="139" y="40"/>
                        </a:cubicBezTo>
                        <a:cubicBezTo>
                          <a:pt x="139" y="40"/>
                          <a:pt x="139" y="40"/>
                          <a:pt x="136" y="43"/>
                        </a:cubicBezTo>
                        <a:cubicBezTo>
                          <a:pt x="136" y="43"/>
                          <a:pt x="136" y="43"/>
                          <a:pt x="135" y="43"/>
                        </a:cubicBezTo>
                        <a:cubicBezTo>
                          <a:pt x="135" y="43"/>
                          <a:pt x="135" y="43"/>
                          <a:pt x="130" y="46"/>
                        </a:cubicBezTo>
                        <a:cubicBezTo>
                          <a:pt x="130" y="46"/>
                          <a:pt x="130" y="46"/>
                          <a:pt x="130" y="47"/>
                        </a:cubicBezTo>
                        <a:cubicBezTo>
                          <a:pt x="130" y="47"/>
                          <a:pt x="130" y="47"/>
                          <a:pt x="132" y="47"/>
                        </a:cubicBezTo>
                        <a:cubicBezTo>
                          <a:pt x="132" y="47"/>
                          <a:pt x="132" y="47"/>
                          <a:pt x="135" y="49"/>
                        </a:cubicBezTo>
                        <a:cubicBezTo>
                          <a:pt x="135" y="49"/>
                          <a:pt x="135" y="49"/>
                          <a:pt x="138" y="50"/>
                        </a:cubicBezTo>
                        <a:cubicBezTo>
                          <a:pt x="138" y="50"/>
                          <a:pt x="138" y="50"/>
                          <a:pt x="139" y="50"/>
                        </a:cubicBezTo>
                        <a:cubicBezTo>
                          <a:pt x="139" y="50"/>
                          <a:pt x="139" y="50"/>
                          <a:pt x="141" y="50"/>
                        </a:cubicBezTo>
                        <a:cubicBezTo>
                          <a:pt x="141" y="50"/>
                          <a:pt x="141" y="50"/>
                          <a:pt x="142" y="51"/>
                        </a:cubicBezTo>
                        <a:cubicBezTo>
                          <a:pt x="142" y="51"/>
                          <a:pt x="142" y="51"/>
                          <a:pt x="143" y="53"/>
                        </a:cubicBezTo>
                        <a:cubicBezTo>
                          <a:pt x="143" y="53"/>
                          <a:pt x="143" y="53"/>
                          <a:pt x="145" y="53"/>
                        </a:cubicBezTo>
                        <a:cubicBezTo>
                          <a:pt x="145" y="53"/>
                          <a:pt x="145" y="53"/>
                          <a:pt x="148" y="53"/>
                        </a:cubicBezTo>
                        <a:cubicBezTo>
                          <a:pt x="148" y="53"/>
                          <a:pt x="148" y="53"/>
                          <a:pt x="151" y="54"/>
                        </a:cubicBezTo>
                        <a:cubicBezTo>
                          <a:pt x="151" y="54"/>
                          <a:pt x="151" y="54"/>
                          <a:pt x="149" y="56"/>
                        </a:cubicBezTo>
                        <a:cubicBezTo>
                          <a:pt x="149" y="56"/>
                          <a:pt x="149" y="56"/>
                          <a:pt x="149" y="57"/>
                        </a:cubicBezTo>
                        <a:cubicBezTo>
                          <a:pt x="149" y="57"/>
                          <a:pt x="149" y="57"/>
                          <a:pt x="149" y="60"/>
                        </a:cubicBezTo>
                        <a:cubicBezTo>
                          <a:pt x="149" y="60"/>
                          <a:pt x="149" y="60"/>
                          <a:pt x="148" y="61"/>
                        </a:cubicBezTo>
                        <a:cubicBezTo>
                          <a:pt x="148" y="61"/>
                          <a:pt x="148" y="61"/>
                          <a:pt x="146" y="61"/>
                        </a:cubicBezTo>
                        <a:cubicBezTo>
                          <a:pt x="146" y="61"/>
                          <a:pt x="146" y="61"/>
                          <a:pt x="142" y="63"/>
                        </a:cubicBezTo>
                        <a:cubicBezTo>
                          <a:pt x="142" y="63"/>
                          <a:pt x="142" y="63"/>
                          <a:pt x="138" y="61"/>
                        </a:cubicBezTo>
                        <a:cubicBezTo>
                          <a:pt x="138" y="61"/>
                          <a:pt x="138" y="61"/>
                          <a:pt x="136" y="60"/>
                        </a:cubicBezTo>
                        <a:cubicBezTo>
                          <a:pt x="136" y="60"/>
                          <a:pt x="136" y="60"/>
                          <a:pt x="135" y="60"/>
                        </a:cubicBezTo>
                        <a:cubicBezTo>
                          <a:pt x="135" y="60"/>
                          <a:pt x="135" y="60"/>
                          <a:pt x="133" y="61"/>
                        </a:cubicBezTo>
                        <a:cubicBezTo>
                          <a:pt x="133" y="61"/>
                          <a:pt x="133" y="61"/>
                          <a:pt x="133" y="63"/>
                        </a:cubicBezTo>
                        <a:cubicBezTo>
                          <a:pt x="133" y="63"/>
                          <a:pt x="133" y="63"/>
                          <a:pt x="132" y="64"/>
                        </a:cubicBezTo>
                        <a:cubicBezTo>
                          <a:pt x="132" y="64"/>
                          <a:pt x="132" y="64"/>
                          <a:pt x="130" y="64"/>
                        </a:cubicBezTo>
                        <a:cubicBezTo>
                          <a:pt x="130" y="64"/>
                          <a:pt x="130" y="64"/>
                          <a:pt x="130" y="63"/>
                        </a:cubicBezTo>
                        <a:cubicBezTo>
                          <a:pt x="130" y="63"/>
                          <a:pt x="130" y="63"/>
                          <a:pt x="129" y="63"/>
                        </a:cubicBezTo>
                        <a:cubicBezTo>
                          <a:pt x="129" y="63"/>
                          <a:pt x="129" y="63"/>
                          <a:pt x="126" y="63"/>
                        </a:cubicBezTo>
                        <a:cubicBezTo>
                          <a:pt x="126" y="63"/>
                          <a:pt x="126" y="63"/>
                          <a:pt x="123" y="61"/>
                        </a:cubicBezTo>
                        <a:cubicBezTo>
                          <a:pt x="123" y="61"/>
                          <a:pt x="123" y="61"/>
                          <a:pt x="120" y="60"/>
                        </a:cubicBezTo>
                        <a:cubicBezTo>
                          <a:pt x="120" y="60"/>
                          <a:pt x="120" y="60"/>
                          <a:pt x="118" y="56"/>
                        </a:cubicBezTo>
                        <a:cubicBezTo>
                          <a:pt x="118" y="56"/>
                          <a:pt x="118" y="56"/>
                          <a:pt x="116" y="56"/>
                        </a:cubicBezTo>
                        <a:cubicBezTo>
                          <a:pt x="116" y="56"/>
                          <a:pt x="116" y="56"/>
                          <a:pt x="115" y="56"/>
                        </a:cubicBezTo>
                        <a:cubicBezTo>
                          <a:pt x="115" y="56"/>
                          <a:pt x="115" y="56"/>
                          <a:pt x="113" y="57"/>
                        </a:cubicBezTo>
                        <a:cubicBezTo>
                          <a:pt x="113" y="57"/>
                          <a:pt x="113" y="57"/>
                          <a:pt x="112" y="57"/>
                        </a:cubicBezTo>
                        <a:cubicBezTo>
                          <a:pt x="112" y="57"/>
                          <a:pt x="112" y="57"/>
                          <a:pt x="110" y="57"/>
                        </a:cubicBezTo>
                        <a:cubicBezTo>
                          <a:pt x="110" y="57"/>
                          <a:pt x="110" y="57"/>
                          <a:pt x="110" y="59"/>
                        </a:cubicBezTo>
                        <a:cubicBezTo>
                          <a:pt x="110" y="59"/>
                          <a:pt x="110" y="59"/>
                          <a:pt x="109" y="60"/>
                        </a:cubicBezTo>
                        <a:cubicBezTo>
                          <a:pt x="109" y="60"/>
                          <a:pt x="109" y="60"/>
                          <a:pt x="108" y="60"/>
                        </a:cubicBezTo>
                        <a:cubicBezTo>
                          <a:pt x="108" y="60"/>
                          <a:pt x="108" y="60"/>
                          <a:pt x="105" y="57"/>
                        </a:cubicBezTo>
                        <a:cubicBezTo>
                          <a:pt x="105" y="57"/>
                          <a:pt x="105" y="57"/>
                          <a:pt x="102" y="57"/>
                        </a:cubicBezTo>
                        <a:cubicBezTo>
                          <a:pt x="102" y="57"/>
                          <a:pt x="102" y="57"/>
                          <a:pt x="100" y="57"/>
                        </a:cubicBezTo>
                        <a:cubicBezTo>
                          <a:pt x="100" y="57"/>
                          <a:pt x="100" y="57"/>
                          <a:pt x="99" y="59"/>
                        </a:cubicBezTo>
                        <a:cubicBezTo>
                          <a:pt x="99" y="59"/>
                          <a:pt x="99" y="59"/>
                          <a:pt x="96" y="57"/>
                        </a:cubicBezTo>
                        <a:cubicBezTo>
                          <a:pt x="96" y="57"/>
                          <a:pt x="96" y="57"/>
                          <a:pt x="96" y="59"/>
                        </a:cubicBezTo>
                        <a:cubicBezTo>
                          <a:pt x="96" y="59"/>
                          <a:pt x="96" y="59"/>
                          <a:pt x="95" y="60"/>
                        </a:cubicBezTo>
                        <a:cubicBezTo>
                          <a:pt x="95" y="60"/>
                          <a:pt x="95" y="60"/>
                          <a:pt x="93" y="61"/>
                        </a:cubicBezTo>
                        <a:cubicBezTo>
                          <a:pt x="93" y="61"/>
                          <a:pt x="93" y="61"/>
                          <a:pt x="92" y="63"/>
                        </a:cubicBezTo>
                        <a:cubicBezTo>
                          <a:pt x="92" y="63"/>
                          <a:pt x="92" y="63"/>
                          <a:pt x="89" y="63"/>
                        </a:cubicBezTo>
                        <a:cubicBezTo>
                          <a:pt x="89" y="63"/>
                          <a:pt x="89" y="63"/>
                          <a:pt x="86" y="61"/>
                        </a:cubicBezTo>
                        <a:cubicBezTo>
                          <a:pt x="86" y="61"/>
                          <a:pt x="86" y="61"/>
                          <a:pt x="83" y="60"/>
                        </a:cubicBezTo>
                        <a:cubicBezTo>
                          <a:pt x="83" y="60"/>
                          <a:pt x="83" y="60"/>
                          <a:pt x="80" y="59"/>
                        </a:cubicBezTo>
                        <a:cubicBezTo>
                          <a:pt x="80" y="59"/>
                          <a:pt x="80" y="59"/>
                          <a:pt x="79" y="57"/>
                        </a:cubicBezTo>
                        <a:cubicBezTo>
                          <a:pt x="79" y="57"/>
                          <a:pt x="79" y="57"/>
                          <a:pt x="77" y="59"/>
                        </a:cubicBezTo>
                        <a:cubicBezTo>
                          <a:pt x="77" y="59"/>
                          <a:pt x="77" y="59"/>
                          <a:pt x="79" y="61"/>
                        </a:cubicBezTo>
                        <a:cubicBezTo>
                          <a:pt x="79" y="61"/>
                          <a:pt x="79" y="61"/>
                          <a:pt x="79" y="63"/>
                        </a:cubicBezTo>
                        <a:cubicBezTo>
                          <a:pt x="79" y="63"/>
                          <a:pt x="79" y="63"/>
                          <a:pt x="79" y="64"/>
                        </a:cubicBezTo>
                        <a:cubicBezTo>
                          <a:pt x="79" y="64"/>
                          <a:pt x="79" y="64"/>
                          <a:pt x="77" y="64"/>
                        </a:cubicBezTo>
                        <a:cubicBezTo>
                          <a:pt x="77" y="64"/>
                          <a:pt x="77" y="64"/>
                          <a:pt x="77" y="63"/>
                        </a:cubicBezTo>
                        <a:cubicBezTo>
                          <a:pt x="77" y="63"/>
                          <a:pt x="77" y="63"/>
                          <a:pt x="77" y="60"/>
                        </a:cubicBezTo>
                        <a:cubicBezTo>
                          <a:pt x="77" y="60"/>
                          <a:pt x="77" y="60"/>
                          <a:pt x="72" y="56"/>
                        </a:cubicBezTo>
                        <a:cubicBezTo>
                          <a:pt x="72" y="56"/>
                          <a:pt x="72" y="56"/>
                          <a:pt x="67" y="54"/>
                        </a:cubicBezTo>
                        <a:cubicBezTo>
                          <a:pt x="67" y="54"/>
                          <a:pt x="67" y="54"/>
                          <a:pt x="66" y="53"/>
                        </a:cubicBezTo>
                        <a:cubicBezTo>
                          <a:pt x="66" y="53"/>
                          <a:pt x="66" y="53"/>
                          <a:pt x="63" y="51"/>
                        </a:cubicBezTo>
                        <a:cubicBezTo>
                          <a:pt x="63" y="51"/>
                          <a:pt x="63" y="51"/>
                          <a:pt x="62" y="51"/>
                        </a:cubicBezTo>
                        <a:cubicBezTo>
                          <a:pt x="62" y="51"/>
                          <a:pt x="62" y="51"/>
                          <a:pt x="57" y="51"/>
                        </a:cubicBezTo>
                        <a:cubicBezTo>
                          <a:pt x="57" y="51"/>
                          <a:pt x="57" y="51"/>
                          <a:pt x="56" y="51"/>
                        </a:cubicBezTo>
                        <a:cubicBezTo>
                          <a:pt x="56" y="51"/>
                          <a:pt x="56" y="51"/>
                          <a:pt x="54" y="51"/>
                        </a:cubicBezTo>
                        <a:cubicBezTo>
                          <a:pt x="54" y="51"/>
                          <a:pt x="54" y="51"/>
                          <a:pt x="53" y="50"/>
                        </a:cubicBezTo>
                        <a:cubicBezTo>
                          <a:pt x="53" y="50"/>
                          <a:pt x="53" y="50"/>
                          <a:pt x="52" y="47"/>
                        </a:cubicBezTo>
                        <a:cubicBezTo>
                          <a:pt x="52" y="47"/>
                          <a:pt x="52" y="47"/>
                          <a:pt x="47" y="49"/>
                        </a:cubicBezTo>
                        <a:cubicBezTo>
                          <a:pt x="47" y="49"/>
                          <a:pt x="47" y="49"/>
                          <a:pt x="46" y="50"/>
                        </a:cubicBezTo>
                        <a:cubicBezTo>
                          <a:pt x="46" y="50"/>
                          <a:pt x="46" y="50"/>
                          <a:pt x="46" y="51"/>
                        </a:cubicBezTo>
                        <a:cubicBezTo>
                          <a:pt x="46" y="51"/>
                          <a:pt x="46" y="51"/>
                          <a:pt x="44" y="51"/>
                        </a:cubicBezTo>
                        <a:cubicBezTo>
                          <a:pt x="44" y="51"/>
                          <a:pt x="44" y="51"/>
                          <a:pt x="43" y="51"/>
                        </a:cubicBezTo>
                        <a:cubicBezTo>
                          <a:pt x="43" y="51"/>
                          <a:pt x="43" y="51"/>
                          <a:pt x="42" y="50"/>
                        </a:cubicBezTo>
                        <a:cubicBezTo>
                          <a:pt x="42" y="50"/>
                          <a:pt x="42" y="50"/>
                          <a:pt x="39" y="49"/>
                        </a:cubicBezTo>
                        <a:cubicBezTo>
                          <a:pt x="39" y="49"/>
                          <a:pt x="39" y="49"/>
                          <a:pt x="36" y="49"/>
                        </a:cubicBezTo>
                        <a:cubicBezTo>
                          <a:pt x="36" y="49"/>
                          <a:pt x="36" y="49"/>
                          <a:pt x="36" y="50"/>
                        </a:cubicBezTo>
                        <a:cubicBezTo>
                          <a:pt x="36" y="50"/>
                          <a:pt x="36" y="50"/>
                          <a:pt x="34" y="50"/>
                        </a:cubicBezTo>
                        <a:cubicBezTo>
                          <a:pt x="34" y="50"/>
                          <a:pt x="34" y="50"/>
                          <a:pt x="33" y="51"/>
                        </a:cubicBezTo>
                        <a:cubicBezTo>
                          <a:pt x="33" y="51"/>
                          <a:pt x="33" y="51"/>
                          <a:pt x="33" y="53"/>
                        </a:cubicBezTo>
                        <a:cubicBezTo>
                          <a:pt x="33" y="53"/>
                          <a:pt x="33" y="53"/>
                          <a:pt x="32" y="54"/>
                        </a:cubicBezTo>
                        <a:cubicBezTo>
                          <a:pt x="32" y="54"/>
                          <a:pt x="32" y="54"/>
                          <a:pt x="30" y="54"/>
                        </a:cubicBezTo>
                        <a:cubicBezTo>
                          <a:pt x="30" y="54"/>
                          <a:pt x="30" y="54"/>
                          <a:pt x="29" y="54"/>
                        </a:cubicBezTo>
                        <a:cubicBezTo>
                          <a:pt x="29" y="54"/>
                          <a:pt x="29" y="54"/>
                          <a:pt x="27" y="56"/>
                        </a:cubicBezTo>
                        <a:cubicBezTo>
                          <a:pt x="27" y="56"/>
                          <a:pt x="27" y="56"/>
                          <a:pt x="24" y="57"/>
                        </a:cubicBezTo>
                        <a:cubicBezTo>
                          <a:pt x="24" y="57"/>
                          <a:pt x="24" y="57"/>
                          <a:pt x="23" y="57"/>
                        </a:cubicBezTo>
                        <a:cubicBezTo>
                          <a:pt x="23" y="57"/>
                          <a:pt x="23" y="57"/>
                          <a:pt x="23" y="59"/>
                        </a:cubicBezTo>
                        <a:cubicBezTo>
                          <a:pt x="23" y="59"/>
                          <a:pt x="23" y="59"/>
                          <a:pt x="24" y="59"/>
                        </a:cubicBezTo>
                        <a:cubicBezTo>
                          <a:pt x="24" y="59"/>
                          <a:pt x="24" y="59"/>
                          <a:pt x="23" y="60"/>
                        </a:cubicBezTo>
                        <a:cubicBezTo>
                          <a:pt x="23" y="60"/>
                          <a:pt x="23" y="60"/>
                          <a:pt x="20" y="63"/>
                        </a:cubicBezTo>
                        <a:cubicBezTo>
                          <a:pt x="20" y="63"/>
                          <a:pt x="20" y="63"/>
                          <a:pt x="16" y="63"/>
                        </a:cubicBezTo>
                        <a:cubicBezTo>
                          <a:pt x="16" y="63"/>
                          <a:pt x="16" y="63"/>
                          <a:pt x="17" y="64"/>
                        </a:cubicBezTo>
                        <a:cubicBezTo>
                          <a:pt x="17" y="64"/>
                          <a:pt x="17" y="64"/>
                          <a:pt x="19" y="66"/>
                        </a:cubicBezTo>
                        <a:cubicBezTo>
                          <a:pt x="19" y="66"/>
                          <a:pt x="19" y="66"/>
                          <a:pt x="20" y="70"/>
                        </a:cubicBezTo>
                        <a:cubicBezTo>
                          <a:pt x="20" y="70"/>
                          <a:pt x="20" y="70"/>
                          <a:pt x="20" y="71"/>
                        </a:cubicBezTo>
                        <a:cubicBezTo>
                          <a:pt x="20" y="71"/>
                          <a:pt x="20" y="71"/>
                          <a:pt x="19" y="73"/>
                        </a:cubicBezTo>
                        <a:cubicBezTo>
                          <a:pt x="19" y="73"/>
                          <a:pt x="19" y="73"/>
                          <a:pt x="16" y="73"/>
                        </a:cubicBezTo>
                        <a:cubicBezTo>
                          <a:pt x="16" y="73"/>
                          <a:pt x="16" y="73"/>
                          <a:pt x="11" y="69"/>
                        </a:cubicBezTo>
                        <a:cubicBezTo>
                          <a:pt x="11" y="69"/>
                          <a:pt x="11" y="69"/>
                          <a:pt x="9" y="67"/>
                        </a:cubicBezTo>
                        <a:cubicBezTo>
                          <a:pt x="9" y="67"/>
                          <a:pt x="9" y="67"/>
                          <a:pt x="7" y="66"/>
                        </a:cubicBezTo>
                        <a:cubicBezTo>
                          <a:pt x="7" y="66"/>
                          <a:pt x="7" y="66"/>
                          <a:pt x="6" y="66"/>
                        </a:cubicBezTo>
                        <a:cubicBezTo>
                          <a:pt x="6" y="66"/>
                          <a:pt x="6" y="66"/>
                          <a:pt x="4" y="66"/>
                        </a:cubicBezTo>
                        <a:cubicBezTo>
                          <a:pt x="4" y="66"/>
                          <a:pt x="4" y="66"/>
                          <a:pt x="4" y="67"/>
                        </a:cubicBezTo>
                        <a:cubicBezTo>
                          <a:pt x="4" y="67"/>
                          <a:pt x="4" y="67"/>
                          <a:pt x="4" y="69"/>
                        </a:cubicBezTo>
                        <a:cubicBezTo>
                          <a:pt x="4" y="69"/>
                          <a:pt x="4" y="69"/>
                          <a:pt x="4" y="70"/>
                        </a:cubicBezTo>
                        <a:cubicBezTo>
                          <a:pt x="4" y="70"/>
                          <a:pt x="4" y="70"/>
                          <a:pt x="4" y="71"/>
                        </a:cubicBezTo>
                        <a:cubicBezTo>
                          <a:pt x="4" y="71"/>
                          <a:pt x="4" y="71"/>
                          <a:pt x="1" y="74"/>
                        </a:cubicBezTo>
                        <a:cubicBezTo>
                          <a:pt x="1" y="74"/>
                          <a:pt x="1" y="74"/>
                          <a:pt x="0" y="77"/>
                        </a:cubicBezTo>
                        <a:cubicBezTo>
                          <a:pt x="0" y="77"/>
                          <a:pt x="0" y="77"/>
                          <a:pt x="1" y="80"/>
                        </a:cubicBezTo>
                        <a:cubicBezTo>
                          <a:pt x="1" y="80"/>
                          <a:pt x="1" y="80"/>
                          <a:pt x="2" y="81"/>
                        </a:cubicBezTo>
                        <a:cubicBezTo>
                          <a:pt x="2" y="81"/>
                          <a:pt x="2" y="81"/>
                          <a:pt x="3" y="82"/>
                        </a:cubicBezTo>
                        <a:cubicBezTo>
                          <a:pt x="3" y="82"/>
                          <a:pt x="3" y="82"/>
                          <a:pt x="4" y="83"/>
                        </a:cubicBezTo>
                        <a:cubicBezTo>
                          <a:pt x="4" y="83"/>
                          <a:pt x="4" y="83"/>
                          <a:pt x="3" y="84"/>
                        </a:cubicBezTo>
                        <a:cubicBezTo>
                          <a:pt x="3" y="84"/>
                          <a:pt x="3" y="84"/>
                          <a:pt x="1" y="86"/>
                        </a:cubicBezTo>
                        <a:cubicBezTo>
                          <a:pt x="1" y="86"/>
                          <a:pt x="1" y="86"/>
                          <a:pt x="0" y="89"/>
                        </a:cubicBezTo>
                        <a:cubicBezTo>
                          <a:pt x="0" y="89"/>
                          <a:pt x="0" y="89"/>
                          <a:pt x="0" y="90"/>
                        </a:cubicBezTo>
                        <a:cubicBezTo>
                          <a:pt x="0" y="90"/>
                          <a:pt x="0" y="90"/>
                          <a:pt x="1" y="92"/>
                        </a:cubicBezTo>
                        <a:cubicBezTo>
                          <a:pt x="1" y="92"/>
                          <a:pt x="1" y="92"/>
                          <a:pt x="3" y="93"/>
                        </a:cubicBezTo>
                        <a:cubicBezTo>
                          <a:pt x="3" y="93"/>
                          <a:pt x="3" y="93"/>
                          <a:pt x="4" y="93"/>
                        </a:cubicBezTo>
                        <a:cubicBezTo>
                          <a:pt x="4" y="93"/>
                          <a:pt x="4" y="93"/>
                          <a:pt x="6" y="94"/>
                        </a:cubicBezTo>
                        <a:cubicBezTo>
                          <a:pt x="6" y="94"/>
                          <a:pt x="6" y="94"/>
                          <a:pt x="9" y="97"/>
                        </a:cubicBezTo>
                        <a:cubicBezTo>
                          <a:pt x="9" y="97"/>
                          <a:pt x="9" y="97"/>
                          <a:pt x="7" y="97"/>
                        </a:cubicBezTo>
                        <a:cubicBezTo>
                          <a:pt x="7" y="97"/>
                          <a:pt x="7" y="97"/>
                          <a:pt x="9" y="100"/>
                        </a:cubicBezTo>
                        <a:cubicBezTo>
                          <a:pt x="9" y="100"/>
                          <a:pt x="9" y="100"/>
                          <a:pt x="10" y="102"/>
                        </a:cubicBezTo>
                        <a:cubicBezTo>
                          <a:pt x="10" y="102"/>
                          <a:pt x="10" y="102"/>
                          <a:pt x="11" y="102"/>
                        </a:cubicBezTo>
                        <a:cubicBezTo>
                          <a:pt x="11" y="102"/>
                          <a:pt x="11" y="102"/>
                          <a:pt x="13" y="100"/>
                        </a:cubicBezTo>
                        <a:cubicBezTo>
                          <a:pt x="13" y="100"/>
                          <a:pt x="13" y="100"/>
                          <a:pt x="14" y="100"/>
                        </a:cubicBezTo>
                        <a:cubicBezTo>
                          <a:pt x="14" y="100"/>
                          <a:pt x="14" y="100"/>
                          <a:pt x="17" y="102"/>
                        </a:cubicBezTo>
                        <a:cubicBezTo>
                          <a:pt x="17" y="102"/>
                          <a:pt x="17" y="102"/>
                          <a:pt x="22" y="103"/>
                        </a:cubicBezTo>
                        <a:cubicBezTo>
                          <a:pt x="22" y="103"/>
                          <a:pt x="22" y="103"/>
                          <a:pt x="23" y="106"/>
                        </a:cubicBezTo>
                        <a:cubicBezTo>
                          <a:pt x="23" y="106"/>
                          <a:pt x="23" y="106"/>
                          <a:pt x="27" y="110"/>
                        </a:cubicBezTo>
                        <a:cubicBezTo>
                          <a:pt x="27" y="110"/>
                          <a:pt x="27" y="110"/>
                          <a:pt x="29" y="112"/>
                        </a:cubicBezTo>
                        <a:cubicBezTo>
                          <a:pt x="29" y="112"/>
                          <a:pt x="29" y="112"/>
                          <a:pt x="30" y="114"/>
                        </a:cubicBezTo>
                        <a:cubicBezTo>
                          <a:pt x="30" y="114"/>
                          <a:pt x="30" y="114"/>
                          <a:pt x="29" y="114"/>
                        </a:cubicBezTo>
                        <a:cubicBezTo>
                          <a:pt x="29" y="114"/>
                          <a:pt x="29" y="114"/>
                          <a:pt x="27" y="114"/>
                        </a:cubicBezTo>
                        <a:cubicBezTo>
                          <a:pt x="27" y="114"/>
                          <a:pt x="27" y="114"/>
                          <a:pt x="26" y="114"/>
                        </a:cubicBezTo>
                        <a:cubicBezTo>
                          <a:pt x="26" y="114"/>
                          <a:pt x="26" y="114"/>
                          <a:pt x="27" y="115"/>
                        </a:cubicBezTo>
                        <a:cubicBezTo>
                          <a:pt x="27" y="115"/>
                          <a:pt x="27" y="115"/>
                          <a:pt x="26" y="116"/>
                        </a:cubicBezTo>
                        <a:cubicBezTo>
                          <a:pt x="26" y="116"/>
                          <a:pt x="26" y="116"/>
                          <a:pt x="30" y="117"/>
                        </a:cubicBezTo>
                        <a:cubicBezTo>
                          <a:pt x="32" y="119"/>
                          <a:pt x="32" y="119"/>
                          <a:pt x="32" y="119"/>
                        </a:cubicBezTo>
                        <a:cubicBezTo>
                          <a:pt x="32" y="119"/>
                          <a:pt x="32" y="119"/>
                          <a:pt x="34" y="120"/>
                        </a:cubicBezTo>
                        <a:cubicBezTo>
                          <a:pt x="34" y="119"/>
                          <a:pt x="34" y="119"/>
                          <a:pt x="34" y="119"/>
                        </a:cubicBezTo>
                        <a:cubicBezTo>
                          <a:pt x="36" y="119"/>
                          <a:pt x="36" y="119"/>
                          <a:pt x="36" y="119"/>
                        </a:cubicBezTo>
                        <a:cubicBezTo>
                          <a:pt x="34" y="117"/>
                          <a:pt x="34" y="117"/>
                          <a:pt x="34" y="117"/>
                        </a:cubicBezTo>
                        <a:cubicBezTo>
                          <a:pt x="37" y="117"/>
                          <a:pt x="37" y="117"/>
                          <a:pt x="37" y="117"/>
                        </a:cubicBezTo>
                        <a:cubicBezTo>
                          <a:pt x="39" y="117"/>
                          <a:pt x="39" y="117"/>
                          <a:pt x="39" y="117"/>
                        </a:cubicBezTo>
                        <a:cubicBezTo>
                          <a:pt x="40" y="117"/>
                          <a:pt x="40" y="117"/>
                          <a:pt x="40" y="117"/>
                        </a:cubicBezTo>
                        <a:cubicBezTo>
                          <a:pt x="44" y="114"/>
                          <a:pt x="44" y="114"/>
                          <a:pt x="44" y="114"/>
                        </a:cubicBezTo>
                        <a:cubicBezTo>
                          <a:pt x="46" y="113"/>
                          <a:pt x="46" y="113"/>
                          <a:pt x="46" y="113"/>
                        </a:cubicBezTo>
                        <a:cubicBezTo>
                          <a:pt x="47" y="113"/>
                          <a:pt x="47" y="113"/>
                          <a:pt x="47" y="113"/>
                        </a:cubicBezTo>
                        <a:cubicBezTo>
                          <a:pt x="50" y="112"/>
                          <a:pt x="50" y="112"/>
                          <a:pt x="50" y="112"/>
                        </a:cubicBezTo>
                        <a:cubicBezTo>
                          <a:pt x="52" y="110"/>
                          <a:pt x="52" y="110"/>
                          <a:pt x="52" y="110"/>
                        </a:cubicBezTo>
                        <a:cubicBezTo>
                          <a:pt x="53" y="110"/>
                          <a:pt x="53" y="110"/>
                          <a:pt x="53" y="110"/>
                        </a:cubicBezTo>
                        <a:cubicBezTo>
                          <a:pt x="57" y="112"/>
                          <a:pt x="57" y="112"/>
                          <a:pt x="57" y="112"/>
                        </a:cubicBezTo>
                        <a:cubicBezTo>
                          <a:pt x="63" y="113"/>
                          <a:pt x="63" y="113"/>
                          <a:pt x="63" y="113"/>
                        </a:cubicBezTo>
                        <a:cubicBezTo>
                          <a:pt x="65" y="113"/>
                          <a:pt x="65" y="113"/>
                          <a:pt x="65" y="113"/>
                        </a:cubicBezTo>
                        <a:cubicBezTo>
                          <a:pt x="67" y="112"/>
                          <a:pt x="67" y="112"/>
                          <a:pt x="67" y="112"/>
                        </a:cubicBezTo>
                        <a:cubicBezTo>
                          <a:pt x="70" y="112"/>
                          <a:pt x="70" y="112"/>
                          <a:pt x="70" y="112"/>
                        </a:cubicBezTo>
                        <a:cubicBezTo>
                          <a:pt x="73" y="113"/>
                          <a:pt x="73" y="113"/>
                          <a:pt x="73" y="113"/>
                        </a:cubicBezTo>
                        <a:cubicBezTo>
                          <a:pt x="75" y="116"/>
                          <a:pt x="75" y="116"/>
                          <a:pt x="75" y="116"/>
                        </a:cubicBezTo>
                        <a:cubicBezTo>
                          <a:pt x="77" y="120"/>
                          <a:pt x="77" y="120"/>
                          <a:pt x="77" y="120"/>
                        </a:cubicBezTo>
                        <a:cubicBezTo>
                          <a:pt x="77" y="123"/>
                          <a:pt x="77" y="123"/>
                          <a:pt x="77" y="123"/>
                        </a:cubicBezTo>
                        <a:cubicBezTo>
                          <a:pt x="76" y="126"/>
                          <a:pt x="76" y="126"/>
                          <a:pt x="76" y="126"/>
                        </a:cubicBezTo>
                        <a:cubicBezTo>
                          <a:pt x="75" y="127"/>
                          <a:pt x="75" y="127"/>
                          <a:pt x="75" y="127"/>
                        </a:cubicBezTo>
                        <a:cubicBezTo>
                          <a:pt x="75" y="130"/>
                          <a:pt x="75" y="130"/>
                          <a:pt x="75" y="130"/>
                        </a:cubicBezTo>
                        <a:cubicBezTo>
                          <a:pt x="77" y="132"/>
                          <a:pt x="77" y="132"/>
                          <a:pt x="77" y="132"/>
                        </a:cubicBezTo>
                        <a:cubicBezTo>
                          <a:pt x="80" y="133"/>
                          <a:pt x="80" y="133"/>
                          <a:pt x="80" y="133"/>
                        </a:cubicBezTo>
                        <a:cubicBezTo>
                          <a:pt x="77" y="135"/>
                          <a:pt x="77" y="135"/>
                          <a:pt x="77" y="135"/>
                        </a:cubicBezTo>
                        <a:cubicBezTo>
                          <a:pt x="75" y="133"/>
                          <a:pt x="75" y="133"/>
                          <a:pt x="75" y="133"/>
                        </a:cubicBezTo>
                        <a:cubicBezTo>
                          <a:pt x="69" y="133"/>
                          <a:pt x="69" y="133"/>
                          <a:pt x="69" y="133"/>
                        </a:cubicBezTo>
                        <a:cubicBezTo>
                          <a:pt x="66" y="133"/>
                          <a:pt x="66" y="133"/>
                          <a:pt x="66" y="133"/>
                        </a:cubicBezTo>
                        <a:cubicBezTo>
                          <a:pt x="65" y="132"/>
                          <a:pt x="65" y="132"/>
                          <a:pt x="65" y="132"/>
                        </a:cubicBezTo>
                        <a:cubicBezTo>
                          <a:pt x="62" y="133"/>
                          <a:pt x="62" y="133"/>
                          <a:pt x="62" y="133"/>
                        </a:cubicBezTo>
                        <a:cubicBezTo>
                          <a:pt x="59" y="137"/>
                          <a:pt x="59" y="137"/>
                          <a:pt x="59" y="137"/>
                        </a:cubicBezTo>
                        <a:cubicBezTo>
                          <a:pt x="57" y="139"/>
                          <a:pt x="57" y="139"/>
                          <a:pt x="57" y="139"/>
                        </a:cubicBezTo>
                        <a:cubicBezTo>
                          <a:pt x="59" y="140"/>
                          <a:pt x="59" y="140"/>
                          <a:pt x="59" y="140"/>
                        </a:cubicBezTo>
                        <a:cubicBezTo>
                          <a:pt x="62" y="143"/>
                          <a:pt x="62" y="143"/>
                          <a:pt x="62" y="143"/>
                        </a:cubicBezTo>
                        <a:cubicBezTo>
                          <a:pt x="65" y="145"/>
                          <a:pt x="65" y="145"/>
                          <a:pt x="65" y="145"/>
                        </a:cubicBezTo>
                        <a:cubicBezTo>
                          <a:pt x="60" y="145"/>
                          <a:pt x="60" y="145"/>
                          <a:pt x="60" y="145"/>
                        </a:cubicBezTo>
                        <a:cubicBezTo>
                          <a:pt x="57" y="143"/>
                          <a:pt x="57" y="143"/>
                          <a:pt x="57" y="143"/>
                        </a:cubicBezTo>
                        <a:cubicBezTo>
                          <a:pt x="53" y="143"/>
                          <a:pt x="53" y="143"/>
                          <a:pt x="53" y="143"/>
                        </a:cubicBezTo>
                        <a:cubicBezTo>
                          <a:pt x="50" y="143"/>
                          <a:pt x="50" y="143"/>
                          <a:pt x="50" y="143"/>
                        </a:cubicBezTo>
                        <a:cubicBezTo>
                          <a:pt x="50" y="145"/>
                          <a:pt x="50" y="145"/>
                          <a:pt x="50" y="145"/>
                        </a:cubicBezTo>
                        <a:cubicBezTo>
                          <a:pt x="50" y="146"/>
                          <a:pt x="50" y="146"/>
                          <a:pt x="50" y="146"/>
                        </a:cubicBezTo>
                        <a:cubicBezTo>
                          <a:pt x="53" y="147"/>
                          <a:pt x="53" y="147"/>
                          <a:pt x="53" y="147"/>
                        </a:cubicBezTo>
                        <a:cubicBezTo>
                          <a:pt x="57" y="149"/>
                          <a:pt x="57" y="149"/>
                          <a:pt x="57" y="149"/>
                        </a:cubicBezTo>
                        <a:cubicBezTo>
                          <a:pt x="59" y="152"/>
                          <a:pt x="59" y="152"/>
                          <a:pt x="59" y="152"/>
                        </a:cubicBezTo>
                        <a:cubicBezTo>
                          <a:pt x="62" y="155"/>
                          <a:pt x="62" y="155"/>
                          <a:pt x="62" y="155"/>
                        </a:cubicBezTo>
                        <a:cubicBezTo>
                          <a:pt x="63" y="157"/>
                          <a:pt x="63" y="157"/>
                          <a:pt x="63" y="157"/>
                        </a:cubicBezTo>
                        <a:cubicBezTo>
                          <a:pt x="65" y="159"/>
                          <a:pt x="65" y="159"/>
                          <a:pt x="65" y="159"/>
                        </a:cubicBezTo>
                        <a:cubicBezTo>
                          <a:pt x="65" y="160"/>
                          <a:pt x="65" y="160"/>
                          <a:pt x="65" y="160"/>
                        </a:cubicBezTo>
                        <a:cubicBezTo>
                          <a:pt x="66" y="162"/>
                          <a:pt x="66" y="162"/>
                          <a:pt x="66" y="162"/>
                        </a:cubicBezTo>
                        <a:cubicBezTo>
                          <a:pt x="67" y="162"/>
                          <a:pt x="67" y="162"/>
                          <a:pt x="67" y="162"/>
                        </a:cubicBezTo>
                        <a:cubicBezTo>
                          <a:pt x="69" y="162"/>
                          <a:pt x="69" y="162"/>
                          <a:pt x="69" y="162"/>
                        </a:cubicBezTo>
                        <a:cubicBezTo>
                          <a:pt x="69" y="163"/>
                          <a:pt x="69" y="163"/>
                          <a:pt x="69" y="163"/>
                        </a:cubicBezTo>
                        <a:cubicBezTo>
                          <a:pt x="72" y="166"/>
                          <a:pt x="72" y="166"/>
                          <a:pt x="72" y="166"/>
                        </a:cubicBezTo>
                        <a:cubicBezTo>
                          <a:pt x="73" y="166"/>
                          <a:pt x="73" y="166"/>
                          <a:pt x="73" y="166"/>
                        </a:cubicBezTo>
                        <a:cubicBezTo>
                          <a:pt x="76" y="166"/>
                          <a:pt x="76" y="166"/>
                          <a:pt x="76" y="166"/>
                        </a:cubicBezTo>
                        <a:cubicBezTo>
                          <a:pt x="80" y="168"/>
                          <a:pt x="80" y="168"/>
                          <a:pt x="80" y="168"/>
                        </a:cubicBezTo>
                        <a:cubicBezTo>
                          <a:pt x="82" y="169"/>
                          <a:pt x="82" y="169"/>
                          <a:pt x="82" y="169"/>
                        </a:cubicBezTo>
                        <a:cubicBezTo>
                          <a:pt x="82" y="170"/>
                          <a:pt x="82" y="170"/>
                          <a:pt x="82" y="170"/>
                        </a:cubicBezTo>
                        <a:cubicBezTo>
                          <a:pt x="82" y="172"/>
                          <a:pt x="82" y="172"/>
                          <a:pt x="82" y="172"/>
                        </a:cubicBezTo>
                        <a:cubicBezTo>
                          <a:pt x="80" y="176"/>
                          <a:pt x="80" y="176"/>
                          <a:pt x="80" y="176"/>
                        </a:cubicBezTo>
                        <a:cubicBezTo>
                          <a:pt x="80" y="179"/>
                          <a:pt x="80" y="179"/>
                          <a:pt x="80" y="179"/>
                        </a:cubicBezTo>
                        <a:cubicBezTo>
                          <a:pt x="82" y="182"/>
                          <a:pt x="82" y="182"/>
                          <a:pt x="82" y="182"/>
                        </a:cubicBezTo>
                        <a:cubicBezTo>
                          <a:pt x="85" y="179"/>
                          <a:pt x="85" y="179"/>
                          <a:pt x="85" y="179"/>
                        </a:cubicBezTo>
                        <a:cubicBezTo>
                          <a:pt x="86" y="178"/>
                          <a:pt x="86" y="178"/>
                          <a:pt x="86" y="178"/>
                        </a:cubicBezTo>
                        <a:cubicBezTo>
                          <a:pt x="87" y="176"/>
                          <a:pt x="87" y="176"/>
                          <a:pt x="87" y="176"/>
                        </a:cubicBezTo>
                        <a:cubicBezTo>
                          <a:pt x="89" y="175"/>
                          <a:pt x="89" y="175"/>
                          <a:pt x="89" y="175"/>
                        </a:cubicBezTo>
                        <a:cubicBezTo>
                          <a:pt x="90" y="175"/>
                          <a:pt x="90" y="175"/>
                          <a:pt x="90" y="175"/>
                        </a:cubicBezTo>
                        <a:cubicBezTo>
                          <a:pt x="92" y="175"/>
                          <a:pt x="92" y="175"/>
                          <a:pt x="92" y="175"/>
                        </a:cubicBezTo>
                        <a:cubicBezTo>
                          <a:pt x="95" y="175"/>
                          <a:pt x="95" y="175"/>
                          <a:pt x="95" y="175"/>
                        </a:cubicBezTo>
                        <a:cubicBezTo>
                          <a:pt x="98" y="175"/>
                          <a:pt x="98" y="175"/>
                          <a:pt x="98" y="175"/>
                        </a:cubicBezTo>
                        <a:cubicBezTo>
                          <a:pt x="103" y="176"/>
                          <a:pt x="103" y="176"/>
                          <a:pt x="103" y="176"/>
                        </a:cubicBezTo>
                        <a:cubicBezTo>
                          <a:pt x="109" y="180"/>
                          <a:pt x="109" y="180"/>
                          <a:pt x="109" y="180"/>
                        </a:cubicBezTo>
                        <a:cubicBezTo>
                          <a:pt x="113" y="185"/>
                          <a:pt x="113" y="185"/>
                          <a:pt x="113" y="185"/>
                        </a:cubicBezTo>
                        <a:cubicBezTo>
                          <a:pt x="114" y="185"/>
                          <a:pt x="114" y="185"/>
                          <a:pt x="114" y="185"/>
                        </a:cubicBezTo>
                        <a:cubicBezTo>
                          <a:pt x="115" y="186"/>
                          <a:pt x="115" y="186"/>
                          <a:pt x="115" y="186"/>
                        </a:cubicBezTo>
                        <a:cubicBezTo>
                          <a:pt x="118" y="188"/>
                          <a:pt x="118" y="188"/>
                          <a:pt x="118" y="188"/>
                        </a:cubicBezTo>
                        <a:cubicBezTo>
                          <a:pt x="119" y="188"/>
                          <a:pt x="119" y="188"/>
                          <a:pt x="119" y="188"/>
                        </a:cubicBezTo>
                        <a:cubicBezTo>
                          <a:pt x="122" y="188"/>
                          <a:pt x="122" y="188"/>
                          <a:pt x="122" y="188"/>
                        </a:cubicBezTo>
                        <a:cubicBezTo>
                          <a:pt x="112" y="137"/>
                          <a:pt x="112" y="137"/>
                          <a:pt x="112" y="137"/>
                        </a:cubicBezTo>
                        <a:cubicBezTo>
                          <a:pt x="136" y="130"/>
                          <a:pt x="136" y="130"/>
                          <a:pt x="136" y="130"/>
                        </a:cubicBezTo>
                        <a:cubicBezTo>
                          <a:pt x="138" y="129"/>
                          <a:pt x="138" y="129"/>
                          <a:pt x="138" y="129"/>
                        </a:cubicBezTo>
                        <a:cubicBezTo>
                          <a:pt x="138" y="127"/>
                          <a:pt x="138" y="127"/>
                          <a:pt x="138" y="127"/>
                        </a:cubicBezTo>
                        <a:cubicBezTo>
                          <a:pt x="139" y="126"/>
                          <a:pt x="139" y="126"/>
                          <a:pt x="139" y="126"/>
                        </a:cubicBezTo>
                        <a:cubicBezTo>
                          <a:pt x="141" y="126"/>
                          <a:pt x="141" y="126"/>
                          <a:pt x="141" y="126"/>
                        </a:cubicBezTo>
                        <a:cubicBezTo>
                          <a:pt x="145" y="125"/>
                          <a:pt x="145" y="125"/>
                          <a:pt x="145" y="125"/>
                        </a:cubicBezTo>
                        <a:cubicBezTo>
                          <a:pt x="145" y="126"/>
                          <a:pt x="145" y="126"/>
                          <a:pt x="145" y="126"/>
                        </a:cubicBezTo>
                        <a:cubicBezTo>
                          <a:pt x="143" y="126"/>
                          <a:pt x="143" y="126"/>
                          <a:pt x="143" y="126"/>
                        </a:cubicBezTo>
                        <a:cubicBezTo>
                          <a:pt x="143" y="127"/>
                          <a:pt x="143" y="127"/>
                          <a:pt x="143" y="127"/>
                        </a:cubicBezTo>
                        <a:cubicBezTo>
                          <a:pt x="146" y="127"/>
                          <a:pt x="146" y="127"/>
                          <a:pt x="146" y="127"/>
                        </a:cubicBezTo>
                        <a:cubicBezTo>
                          <a:pt x="148" y="129"/>
                          <a:pt x="148" y="129"/>
                          <a:pt x="148" y="129"/>
                        </a:cubicBezTo>
                        <a:cubicBezTo>
                          <a:pt x="148" y="127"/>
                          <a:pt x="148" y="127"/>
                          <a:pt x="148" y="127"/>
                        </a:cubicBezTo>
                        <a:cubicBezTo>
                          <a:pt x="148" y="125"/>
                          <a:pt x="148" y="125"/>
                          <a:pt x="148" y="125"/>
                        </a:cubicBezTo>
                        <a:cubicBezTo>
                          <a:pt x="146" y="122"/>
                          <a:pt x="146" y="122"/>
                          <a:pt x="146" y="122"/>
                        </a:cubicBezTo>
                        <a:cubicBezTo>
                          <a:pt x="145" y="120"/>
                          <a:pt x="145" y="120"/>
                          <a:pt x="145" y="120"/>
                        </a:cubicBezTo>
                        <a:cubicBezTo>
                          <a:pt x="148" y="122"/>
                          <a:pt x="148" y="122"/>
                          <a:pt x="148" y="122"/>
                        </a:cubicBezTo>
                        <a:cubicBezTo>
                          <a:pt x="149" y="122"/>
                          <a:pt x="149" y="122"/>
                          <a:pt x="149" y="122"/>
                        </a:cubicBezTo>
                        <a:cubicBezTo>
                          <a:pt x="149" y="123"/>
                          <a:pt x="149" y="123"/>
                          <a:pt x="149" y="123"/>
                        </a:cubicBezTo>
                        <a:cubicBezTo>
                          <a:pt x="153" y="123"/>
                          <a:pt x="153" y="123"/>
                          <a:pt x="153" y="123"/>
                        </a:cubicBezTo>
                        <a:cubicBezTo>
                          <a:pt x="155" y="125"/>
                          <a:pt x="155" y="125"/>
                          <a:pt x="155" y="125"/>
                        </a:cubicBezTo>
                        <a:cubicBezTo>
                          <a:pt x="153" y="125"/>
                          <a:pt x="153" y="125"/>
                          <a:pt x="153" y="125"/>
                        </a:cubicBezTo>
                        <a:cubicBezTo>
                          <a:pt x="152" y="125"/>
                          <a:pt x="152" y="125"/>
                          <a:pt x="152" y="125"/>
                        </a:cubicBezTo>
                        <a:cubicBezTo>
                          <a:pt x="153" y="126"/>
                          <a:pt x="153" y="126"/>
                          <a:pt x="153" y="126"/>
                        </a:cubicBezTo>
                        <a:cubicBezTo>
                          <a:pt x="156" y="129"/>
                          <a:pt x="156" y="129"/>
                          <a:pt x="156" y="129"/>
                        </a:cubicBezTo>
                        <a:cubicBezTo>
                          <a:pt x="153" y="129"/>
                          <a:pt x="153" y="129"/>
                          <a:pt x="153" y="129"/>
                        </a:cubicBezTo>
                        <a:cubicBezTo>
                          <a:pt x="151" y="129"/>
                          <a:pt x="151" y="129"/>
                          <a:pt x="151" y="129"/>
                        </a:cubicBezTo>
                        <a:cubicBezTo>
                          <a:pt x="149" y="129"/>
                          <a:pt x="149" y="129"/>
                          <a:pt x="149" y="129"/>
                        </a:cubicBezTo>
                        <a:cubicBezTo>
                          <a:pt x="152" y="130"/>
                          <a:pt x="152" y="130"/>
                          <a:pt x="152" y="130"/>
                        </a:cubicBezTo>
                        <a:cubicBezTo>
                          <a:pt x="155" y="130"/>
                          <a:pt x="155" y="130"/>
                          <a:pt x="155" y="130"/>
                        </a:cubicBezTo>
                        <a:cubicBezTo>
                          <a:pt x="158" y="130"/>
                          <a:pt x="158" y="130"/>
                          <a:pt x="158" y="130"/>
                        </a:cubicBezTo>
                        <a:cubicBezTo>
                          <a:pt x="158" y="133"/>
                          <a:pt x="158" y="133"/>
                          <a:pt x="158" y="133"/>
                        </a:cubicBezTo>
                        <a:cubicBezTo>
                          <a:pt x="158" y="135"/>
                          <a:pt x="158" y="135"/>
                          <a:pt x="158" y="135"/>
                        </a:cubicBezTo>
                        <a:cubicBezTo>
                          <a:pt x="158" y="136"/>
                          <a:pt x="158" y="136"/>
                          <a:pt x="158" y="136"/>
                        </a:cubicBezTo>
                        <a:cubicBezTo>
                          <a:pt x="159" y="137"/>
                          <a:pt x="159" y="137"/>
                          <a:pt x="159" y="137"/>
                        </a:cubicBezTo>
                        <a:cubicBezTo>
                          <a:pt x="162" y="142"/>
                          <a:pt x="162" y="142"/>
                          <a:pt x="162" y="142"/>
                        </a:cubicBezTo>
                        <a:cubicBezTo>
                          <a:pt x="163" y="142"/>
                          <a:pt x="163" y="142"/>
                          <a:pt x="163" y="142"/>
                        </a:cubicBezTo>
                        <a:cubicBezTo>
                          <a:pt x="162" y="143"/>
                          <a:pt x="162" y="143"/>
                          <a:pt x="162" y="143"/>
                        </a:cubicBezTo>
                        <a:cubicBezTo>
                          <a:pt x="163" y="144"/>
                          <a:pt x="163" y="144"/>
                          <a:pt x="163" y="144"/>
                        </a:cubicBezTo>
                        <a:cubicBezTo>
                          <a:pt x="168" y="146"/>
                          <a:pt x="168" y="146"/>
                          <a:pt x="168" y="146"/>
                        </a:cubicBezTo>
                        <a:cubicBezTo>
                          <a:pt x="176" y="155"/>
                          <a:pt x="176" y="155"/>
                          <a:pt x="176" y="155"/>
                        </a:cubicBezTo>
                        <a:cubicBezTo>
                          <a:pt x="178" y="155"/>
                          <a:pt x="178" y="155"/>
                          <a:pt x="178" y="155"/>
                        </a:cubicBezTo>
                        <a:cubicBezTo>
                          <a:pt x="179" y="157"/>
                          <a:pt x="179" y="157"/>
                          <a:pt x="179" y="157"/>
                        </a:cubicBezTo>
                        <a:cubicBezTo>
                          <a:pt x="182" y="157"/>
                          <a:pt x="182" y="157"/>
                          <a:pt x="182" y="157"/>
                        </a:cubicBezTo>
                        <a:cubicBezTo>
                          <a:pt x="185" y="157"/>
                          <a:pt x="185" y="157"/>
                          <a:pt x="185" y="157"/>
                        </a:cubicBezTo>
                        <a:cubicBezTo>
                          <a:pt x="188" y="157"/>
                          <a:pt x="188" y="157"/>
                          <a:pt x="188" y="157"/>
                        </a:cubicBezTo>
                        <a:cubicBezTo>
                          <a:pt x="192" y="156"/>
                          <a:pt x="192" y="156"/>
                          <a:pt x="192" y="156"/>
                        </a:cubicBezTo>
                        <a:cubicBezTo>
                          <a:pt x="199" y="157"/>
                          <a:pt x="199" y="157"/>
                          <a:pt x="199" y="157"/>
                        </a:cubicBezTo>
                        <a:cubicBezTo>
                          <a:pt x="204" y="157"/>
                          <a:pt x="204" y="157"/>
                          <a:pt x="204" y="157"/>
                        </a:cubicBezTo>
                        <a:cubicBezTo>
                          <a:pt x="208" y="157"/>
                          <a:pt x="208" y="157"/>
                          <a:pt x="208" y="157"/>
                        </a:cubicBezTo>
                        <a:cubicBezTo>
                          <a:pt x="211" y="156"/>
                          <a:pt x="211" y="156"/>
                          <a:pt x="211" y="156"/>
                        </a:cubicBezTo>
                        <a:cubicBezTo>
                          <a:pt x="212" y="155"/>
                          <a:pt x="212" y="155"/>
                          <a:pt x="212" y="155"/>
                        </a:cubicBezTo>
                        <a:cubicBezTo>
                          <a:pt x="215" y="157"/>
                          <a:pt x="215" y="157"/>
                          <a:pt x="215" y="157"/>
                        </a:cubicBezTo>
                        <a:cubicBezTo>
                          <a:pt x="217" y="158"/>
                          <a:pt x="217" y="158"/>
                          <a:pt x="217" y="158"/>
                        </a:cubicBezTo>
                        <a:cubicBezTo>
                          <a:pt x="219" y="160"/>
                          <a:pt x="219" y="160"/>
                          <a:pt x="219" y="160"/>
                        </a:cubicBezTo>
                        <a:cubicBezTo>
                          <a:pt x="221" y="162"/>
                          <a:pt x="221" y="162"/>
                          <a:pt x="221" y="162"/>
                        </a:cubicBezTo>
                        <a:cubicBezTo>
                          <a:pt x="224" y="165"/>
                          <a:pt x="224" y="165"/>
                          <a:pt x="224" y="165"/>
                        </a:cubicBezTo>
                        <a:cubicBezTo>
                          <a:pt x="225" y="166"/>
                          <a:pt x="225" y="166"/>
                          <a:pt x="225" y="166"/>
                        </a:cubicBezTo>
                        <a:cubicBezTo>
                          <a:pt x="228" y="165"/>
                          <a:pt x="228" y="165"/>
                          <a:pt x="228" y="165"/>
                        </a:cubicBezTo>
                        <a:cubicBezTo>
                          <a:pt x="228" y="172"/>
                          <a:pt x="228" y="172"/>
                          <a:pt x="228" y="172"/>
                        </a:cubicBezTo>
                        <a:cubicBezTo>
                          <a:pt x="229" y="176"/>
                          <a:pt x="229" y="176"/>
                          <a:pt x="229" y="176"/>
                        </a:cubicBezTo>
                        <a:cubicBezTo>
                          <a:pt x="231" y="178"/>
                          <a:pt x="231" y="178"/>
                          <a:pt x="231" y="178"/>
                        </a:cubicBezTo>
                        <a:cubicBezTo>
                          <a:pt x="234" y="179"/>
                          <a:pt x="234" y="179"/>
                          <a:pt x="234" y="179"/>
                        </a:cubicBezTo>
                        <a:cubicBezTo>
                          <a:pt x="235" y="179"/>
                          <a:pt x="235" y="179"/>
                          <a:pt x="235" y="179"/>
                        </a:cubicBezTo>
                        <a:cubicBezTo>
                          <a:pt x="237" y="180"/>
                          <a:pt x="237" y="180"/>
                          <a:pt x="237" y="180"/>
                        </a:cubicBezTo>
                        <a:cubicBezTo>
                          <a:pt x="239" y="189"/>
                          <a:pt x="239" y="189"/>
                          <a:pt x="239" y="189"/>
                        </a:cubicBezTo>
                        <a:cubicBezTo>
                          <a:pt x="242" y="190"/>
                          <a:pt x="242" y="190"/>
                          <a:pt x="242" y="190"/>
                        </a:cubicBezTo>
                        <a:cubicBezTo>
                          <a:pt x="245" y="190"/>
                          <a:pt x="245" y="190"/>
                          <a:pt x="245" y="190"/>
                        </a:cubicBezTo>
                        <a:cubicBezTo>
                          <a:pt x="247" y="190"/>
                          <a:pt x="247" y="190"/>
                          <a:pt x="247" y="190"/>
                        </a:cubicBezTo>
                        <a:cubicBezTo>
                          <a:pt x="254" y="189"/>
                          <a:pt x="254" y="189"/>
                          <a:pt x="254" y="189"/>
                        </a:cubicBezTo>
                        <a:cubicBezTo>
                          <a:pt x="257" y="190"/>
                          <a:pt x="257" y="190"/>
                          <a:pt x="257" y="190"/>
                        </a:cubicBezTo>
                        <a:cubicBezTo>
                          <a:pt x="257" y="193"/>
                          <a:pt x="257" y="193"/>
                          <a:pt x="257" y="193"/>
                        </a:cubicBezTo>
                        <a:cubicBezTo>
                          <a:pt x="258" y="195"/>
                          <a:pt x="258" y="195"/>
                          <a:pt x="258" y="195"/>
                        </a:cubicBezTo>
                        <a:cubicBezTo>
                          <a:pt x="259" y="196"/>
                          <a:pt x="259" y="196"/>
                          <a:pt x="259" y="196"/>
                        </a:cubicBezTo>
                        <a:cubicBezTo>
                          <a:pt x="264" y="198"/>
                          <a:pt x="264" y="198"/>
                          <a:pt x="264" y="198"/>
                        </a:cubicBezTo>
                        <a:cubicBezTo>
                          <a:pt x="262" y="195"/>
                          <a:pt x="262" y="195"/>
                          <a:pt x="262" y="195"/>
                        </a:cubicBezTo>
                        <a:cubicBezTo>
                          <a:pt x="262" y="193"/>
                          <a:pt x="262" y="193"/>
                          <a:pt x="262" y="193"/>
                        </a:cubicBezTo>
                        <a:cubicBezTo>
                          <a:pt x="264" y="190"/>
                          <a:pt x="264" y="190"/>
                          <a:pt x="264" y="190"/>
                        </a:cubicBezTo>
                        <a:cubicBezTo>
                          <a:pt x="267" y="189"/>
                          <a:pt x="267" y="189"/>
                          <a:pt x="267" y="189"/>
                        </a:cubicBezTo>
                        <a:cubicBezTo>
                          <a:pt x="267" y="188"/>
                          <a:pt x="267" y="188"/>
                          <a:pt x="267" y="188"/>
                        </a:cubicBezTo>
                        <a:cubicBezTo>
                          <a:pt x="267" y="186"/>
                          <a:pt x="267" y="186"/>
                          <a:pt x="267" y="186"/>
                        </a:cubicBezTo>
                        <a:cubicBezTo>
                          <a:pt x="270" y="185"/>
                          <a:pt x="270" y="185"/>
                          <a:pt x="270" y="185"/>
                        </a:cubicBezTo>
                        <a:cubicBezTo>
                          <a:pt x="274" y="182"/>
                          <a:pt x="274" y="182"/>
                          <a:pt x="274" y="182"/>
                        </a:cubicBezTo>
                        <a:cubicBezTo>
                          <a:pt x="277" y="180"/>
                          <a:pt x="277" y="180"/>
                          <a:pt x="277" y="180"/>
                        </a:cubicBezTo>
                        <a:cubicBezTo>
                          <a:pt x="277" y="179"/>
                          <a:pt x="277" y="179"/>
                          <a:pt x="277" y="179"/>
                        </a:cubicBezTo>
                        <a:cubicBezTo>
                          <a:pt x="278" y="178"/>
                          <a:pt x="278" y="178"/>
                          <a:pt x="278" y="178"/>
                        </a:cubicBezTo>
                        <a:cubicBezTo>
                          <a:pt x="280" y="178"/>
                          <a:pt x="280" y="178"/>
                          <a:pt x="280" y="178"/>
                        </a:cubicBezTo>
                        <a:cubicBezTo>
                          <a:pt x="281" y="178"/>
                          <a:pt x="281" y="178"/>
                          <a:pt x="281" y="178"/>
                        </a:cubicBezTo>
                        <a:cubicBezTo>
                          <a:pt x="282" y="176"/>
                          <a:pt x="282" y="176"/>
                          <a:pt x="282" y="176"/>
                        </a:cubicBezTo>
                        <a:cubicBezTo>
                          <a:pt x="285" y="175"/>
                          <a:pt x="285" y="175"/>
                          <a:pt x="285" y="175"/>
                        </a:cubicBezTo>
                        <a:cubicBezTo>
                          <a:pt x="282" y="173"/>
                          <a:pt x="282" y="173"/>
                          <a:pt x="282" y="173"/>
                        </a:cubicBezTo>
                        <a:cubicBezTo>
                          <a:pt x="284" y="172"/>
                          <a:pt x="284" y="172"/>
                          <a:pt x="284" y="172"/>
                        </a:cubicBezTo>
                        <a:cubicBezTo>
                          <a:pt x="285" y="169"/>
                          <a:pt x="285" y="169"/>
                          <a:pt x="285" y="169"/>
                        </a:cubicBezTo>
                        <a:cubicBezTo>
                          <a:pt x="291" y="168"/>
                          <a:pt x="291" y="168"/>
                          <a:pt x="291" y="168"/>
                        </a:cubicBezTo>
                        <a:cubicBezTo>
                          <a:pt x="292" y="168"/>
                          <a:pt x="292" y="168"/>
                          <a:pt x="292" y="168"/>
                        </a:cubicBezTo>
                        <a:cubicBezTo>
                          <a:pt x="295" y="168"/>
                          <a:pt x="295" y="168"/>
                          <a:pt x="295" y="168"/>
                        </a:cubicBezTo>
                        <a:cubicBezTo>
                          <a:pt x="297" y="168"/>
                          <a:pt x="297" y="168"/>
                          <a:pt x="297" y="168"/>
                        </a:cubicBezTo>
                        <a:cubicBezTo>
                          <a:pt x="301" y="169"/>
                          <a:pt x="301" y="169"/>
                          <a:pt x="301" y="169"/>
                        </a:cubicBezTo>
                        <a:cubicBezTo>
                          <a:pt x="304" y="170"/>
                          <a:pt x="304" y="170"/>
                          <a:pt x="304" y="170"/>
                        </a:cubicBezTo>
                        <a:cubicBezTo>
                          <a:pt x="307" y="172"/>
                          <a:pt x="307" y="172"/>
                          <a:pt x="307" y="172"/>
                        </a:cubicBezTo>
                        <a:cubicBezTo>
                          <a:pt x="308" y="172"/>
                          <a:pt x="308" y="172"/>
                          <a:pt x="308" y="172"/>
                        </a:cubicBezTo>
                        <a:cubicBezTo>
                          <a:pt x="310" y="172"/>
                          <a:pt x="310" y="172"/>
                          <a:pt x="310" y="172"/>
                        </a:cubicBezTo>
                        <a:cubicBezTo>
                          <a:pt x="311" y="172"/>
                          <a:pt x="311" y="172"/>
                          <a:pt x="311" y="172"/>
                        </a:cubicBezTo>
                        <a:cubicBezTo>
                          <a:pt x="310" y="168"/>
                          <a:pt x="310" y="168"/>
                          <a:pt x="310" y="168"/>
                        </a:cubicBezTo>
                        <a:cubicBezTo>
                          <a:pt x="310" y="166"/>
                          <a:pt x="310" y="166"/>
                          <a:pt x="310" y="166"/>
                        </a:cubicBezTo>
                        <a:cubicBezTo>
                          <a:pt x="311" y="163"/>
                          <a:pt x="311" y="163"/>
                          <a:pt x="311" y="163"/>
                        </a:cubicBezTo>
                        <a:cubicBezTo>
                          <a:pt x="314" y="163"/>
                          <a:pt x="314" y="163"/>
                          <a:pt x="314" y="163"/>
                        </a:cubicBezTo>
                        <a:cubicBezTo>
                          <a:pt x="315" y="162"/>
                          <a:pt x="315" y="162"/>
                          <a:pt x="315" y="162"/>
                        </a:cubicBezTo>
                        <a:cubicBezTo>
                          <a:pt x="325" y="166"/>
                          <a:pt x="325" y="166"/>
                          <a:pt x="325" y="166"/>
                        </a:cubicBezTo>
                        <a:cubicBezTo>
                          <a:pt x="331" y="168"/>
                          <a:pt x="331" y="168"/>
                          <a:pt x="331" y="168"/>
                        </a:cubicBezTo>
                        <a:cubicBezTo>
                          <a:pt x="333" y="168"/>
                          <a:pt x="333" y="168"/>
                          <a:pt x="333" y="168"/>
                        </a:cubicBezTo>
                        <a:cubicBezTo>
                          <a:pt x="334" y="168"/>
                          <a:pt x="334" y="168"/>
                          <a:pt x="334" y="168"/>
                        </a:cubicBezTo>
                        <a:cubicBezTo>
                          <a:pt x="334" y="166"/>
                          <a:pt x="334" y="166"/>
                          <a:pt x="334" y="166"/>
                        </a:cubicBezTo>
                        <a:cubicBezTo>
                          <a:pt x="335" y="166"/>
                          <a:pt x="335" y="166"/>
                          <a:pt x="335" y="166"/>
                        </a:cubicBezTo>
                        <a:cubicBezTo>
                          <a:pt x="338" y="166"/>
                          <a:pt x="338" y="166"/>
                          <a:pt x="338" y="166"/>
                        </a:cubicBezTo>
                        <a:cubicBezTo>
                          <a:pt x="341" y="166"/>
                          <a:pt x="341" y="166"/>
                          <a:pt x="341" y="166"/>
                        </a:cubicBezTo>
                        <a:cubicBezTo>
                          <a:pt x="343" y="166"/>
                          <a:pt x="343" y="166"/>
                          <a:pt x="343" y="166"/>
                        </a:cubicBezTo>
                        <a:cubicBezTo>
                          <a:pt x="348" y="166"/>
                          <a:pt x="348" y="166"/>
                          <a:pt x="348" y="166"/>
                        </a:cubicBezTo>
                        <a:cubicBezTo>
                          <a:pt x="350" y="166"/>
                          <a:pt x="350" y="166"/>
                          <a:pt x="350" y="166"/>
                        </a:cubicBezTo>
                        <a:cubicBezTo>
                          <a:pt x="351" y="166"/>
                          <a:pt x="351" y="166"/>
                          <a:pt x="351" y="166"/>
                        </a:cubicBezTo>
                        <a:cubicBezTo>
                          <a:pt x="354" y="166"/>
                          <a:pt x="354" y="166"/>
                          <a:pt x="354" y="166"/>
                        </a:cubicBezTo>
                        <a:cubicBezTo>
                          <a:pt x="356" y="166"/>
                          <a:pt x="356" y="166"/>
                          <a:pt x="356" y="166"/>
                        </a:cubicBezTo>
                        <a:cubicBezTo>
                          <a:pt x="357" y="166"/>
                          <a:pt x="357" y="166"/>
                          <a:pt x="357" y="166"/>
                        </a:cubicBezTo>
                        <a:cubicBezTo>
                          <a:pt x="363" y="166"/>
                          <a:pt x="363" y="166"/>
                          <a:pt x="363" y="166"/>
                        </a:cubicBezTo>
                        <a:cubicBezTo>
                          <a:pt x="368" y="168"/>
                          <a:pt x="368" y="168"/>
                          <a:pt x="368" y="168"/>
                        </a:cubicBezTo>
                        <a:cubicBezTo>
                          <a:pt x="373" y="169"/>
                          <a:pt x="373" y="169"/>
                          <a:pt x="373" y="169"/>
                        </a:cubicBezTo>
                        <a:cubicBezTo>
                          <a:pt x="374" y="170"/>
                          <a:pt x="374" y="170"/>
                          <a:pt x="374" y="170"/>
                        </a:cubicBezTo>
                        <a:cubicBezTo>
                          <a:pt x="376" y="172"/>
                          <a:pt x="376" y="172"/>
                          <a:pt x="376" y="172"/>
                        </a:cubicBezTo>
                        <a:cubicBezTo>
                          <a:pt x="377" y="172"/>
                          <a:pt x="377" y="172"/>
                          <a:pt x="377" y="172"/>
                        </a:cubicBezTo>
                        <a:cubicBezTo>
                          <a:pt x="378" y="172"/>
                          <a:pt x="378" y="172"/>
                          <a:pt x="378" y="172"/>
                        </a:cubicBezTo>
                        <a:cubicBezTo>
                          <a:pt x="383" y="173"/>
                          <a:pt x="383" y="173"/>
                          <a:pt x="383" y="173"/>
                        </a:cubicBezTo>
                        <a:cubicBezTo>
                          <a:pt x="383" y="174"/>
                          <a:pt x="383" y="174"/>
                          <a:pt x="383" y="174"/>
                        </a:cubicBezTo>
                        <a:cubicBezTo>
                          <a:pt x="386" y="178"/>
                          <a:pt x="386" y="178"/>
                          <a:pt x="386" y="178"/>
                        </a:cubicBezTo>
                        <a:cubicBezTo>
                          <a:pt x="386" y="173"/>
                          <a:pt x="386" y="173"/>
                          <a:pt x="386" y="173"/>
                        </a:cubicBezTo>
                        <a:cubicBezTo>
                          <a:pt x="384" y="170"/>
                          <a:pt x="384" y="170"/>
                          <a:pt x="384" y="170"/>
                        </a:cubicBezTo>
                        <a:cubicBezTo>
                          <a:pt x="383" y="169"/>
                          <a:pt x="383" y="169"/>
                          <a:pt x="383" y="169"/>
                        </a:cubicBezTo>
                        <a:cubicBezTo>
                          <a:pt x="384" y="168"/>
                          <a:pt x="384" y="168"/>
                          <a:pt x="384" y="168"/>
                        </a:cubicBezTo>
                        <a:cubicBezTo>
                          <a:pt x="387" y="166"/>
                          <a:pt x="387" y="166"/>
                          <a:pt x="387" y="166"/>
                        </a:cubicBezTo>
                        <a:cubicBezTo>
                          <a:pt x="384" y="165"/>
                          <a:pt x="384" y="165"/>
                          <a:pt x="384" y="165"/>
                        </a:cubicBezTo>
                        <a:cubicBezTo>
                          <a:pt x="386" y="163"/>
                          <a:pt x="386" y="163"/>
                          <a:pt x="386" y="163"/>
                        </a:cubicBezTo>
                        <a:cubicBezTo>
                          <a:pt x="387" y="163"/>
                          <a:pt x="387" y="163"/>
                          <a:pt x="387" y="163"/>
                        </a:cubicBezTo>
                        <a:cubicBezTo>
                          <a:pt x="389" y="162"/>
                          <a:pt x="389" y="162"/>
                          <a:pt x="389" y="162"/>
                        </a:cubicBezTo>
                        <a:cubicBezTo>
                          <a:pt x="387" y="162"/>
                          <a:pt x="387" y="162"/>
                          <a:pt x="387" y="162"/>
                        </a:cubicBezTo>
                        <a:cubicBezTo>
                          <a:pt x="386" y="159"/>
                          <a:pt x="386" y="159"/>
                          <a:pt x="386" y="159"/>
                        </a:cubicBezTo>
                        <a:cubicBezTo>
                          <a:pt x="384" y="156"/>
                          <a:pt x="384" y="156"/>
                          <a:pt x="384" y="156"/>
                        </a:cubicBezTo>
                        <a:cubicBezTo>
                          <a:pt x="383" y="153"/>
                          <a:pt x="383" y="153"/>
                          <a:pt x="383" y="153"/>
                        </a:cubicBezTo>
                        <a:cubicBezTo>
                          <a:pt x="380" y="149"/>
                          <a:pt x="380" y="149"/>
                          <a:pt x="380" y="149"/>
                        </a:cubicBezTo>
                        <a:cubicBezTo>
                          <a:pt x="378" y="146"/>
                          <a:pt x="378" y="146"/>
                          <a:pt x="378" y="146"/>
                        </a:cubicBezTo>
                        <a:cubicBezTo>
                          <a:pt x="377" y="142"/>
                          <a:pt x="377" y="142"/>
                          <a:pt x="377" y="142"/>
                        </a:cubicBezTo>
                        <a:cubicBezTo>
                          <a:pt x="377" y="140"/>
                          <a:pt x="377" y="140"/>
                          <a:pt x="377" y="140"/>
                        </a:cubicBezTo>
                        <a:cubicBezTo>
                          <a:pt x="374" y="140"/>
                          <a:pt x="374" y="140"/>
                          <a:pt x="374" y="140"/>
                        </a:cubicBezTo>
                        <a:cubicBezTo>
                          <a:pt x="371" y="140"/>
                          <a:pt x="371" y="140"/>
                          <a:pt x="371" y="140"/>
                        </a:cubicBezTo>
                        <a:cubicBezTo>
                          <a:pt x="371" y="139"/>
                          <a:pt x="371" y="139"/>
                          <a:pt x="371" y="139"/>
                        </a:cubicBezTo>
                        <a:cubicBezTo>
                          <a:pt x="373" y="137"/>
                          <a:pt x="373" y="137"/>
                          <a:pt x="373" y="137"/>
                        </a:cubicBezTo>
                        <a:cubicBezTo>
                          <a:pt x="374" y="137"/>
                          <a:pt x="374" y="137"/>
                          <a:pt x="374" y="137"/>
                        </a:cubicBezTo>
                        <a:cubicBezTo>
                          <a:pt x="380" y="136"/>
                          <a:pt x="380" y="136"/>
                          <a:pt x="380" y="136"/>
                        </a:cubicBezTo>
                        <a:cubicBezTo>
                          <a:pt x="386" y="135"/>
                          <a:pt x="386" y="135"/>
                          <a:pt x="386" y="135"/>
                        </a:cubicBezTo>
                        <a:cubicBezTo>
                          <a:pt x="389" y="135"/>
                          <a:pt x="389" y="135"/>
                          <a:pt x="389" y="135"/>
                        </a:cubicBezTo>
                        <a:cubicBezTo>
                          <a:pt x="391" y="136"/>
                          <a:pt x="391" y="136"/>
                          <a:pt x="391" y="136"/>
                        </a:cubicBezTo>
                        <a:cubicBezTo>
                          <a:pt x="393" y="136"/>
                          <a:pt x="393" y="136"/>
                          <a:pt x="393" y="136"/>
                        </a:cubicBezTo>
                        <a:cubicBezTo>
                          <a:pt x="396" y="136"/>
                          <a:pt x="396" y="136"/>
                          <a:pt x="396" y="136"/>
                        </a:cubicBezTo>
                        <a:cubicBezTo>
                          <a:pt x="397" y="136"/>
                          <a:pt x="397" y="136"/>
                          <a:pt x="397" y="136"/>
                        </a:cubicBezTo>
                        <a:cubicBezTo>
                          <a:pt x="399" y="135"/>
                          <a:pt x="399" y="135"/>
                          <a:pt x="399" y="135"/>
                        </a:cubicBezTo>
                        <a:cubicBezTo>
                          <a:pt x="397" y="133"/>
                          <a:pt x="397" y="133"/>
                          <a:pt x="397" y="133"/>
                        </a:cubicBezTo>
                        <a:cubicBezTo>
                          <a:pt x="396" y="132"/>
                          <a:pt x="396" y="132"/>
                          <a:pt x="396" y="132"/>
                        </a:cubicBezTo>
                        <a:cubicBezTo>
                          <a:pt x="394" y="130"/>
                          <a:pt x="394" y="130"/>
                          <a:pt x="394" y="130"/>
                        </a:cubicBezTo>
                        <a:cubicBezTo>
                          <a:pt x="393" y="129"/>
                          <a:pt x="393" y="129"/>
                          <a:pt x="393" y="129"/>
                        </a:cubicBezTo>
                        <a:cubicBezTo>
                          <a:pt x="393" y="123"/>
                          <a:pt x="393" y="123"/>
                          <a:pt x="393" y="123"/>
                        </a:cubicBezTo>
                        <a:cubicBezTo>
                          <a:pt x="393" y="117"/>
                          <a:pt x="393" y="117"/>
                          <a:pt x="393" y="117"/>
                        </a:cubicBezTo>
                        <a:cubicBezTo>
                          <a:pt x="394" y="114"/>
                          <a:pt x="394" y="114"/>
                          <a:pt x="394" y="114"/>
                        </a:cubicBezTo>
                        <a:cubicBezTo>
                          <a:pt x="394" y="112"/>
                          <a:pt x="394" y="112"/>
                          <a:pt x="394" y="112"/>
                        </a:cubicBezTo>
                        <a:cubicBezTo>
                          <a:pt x="394" y="109"/>
                          <a:pt x="394" y="109"/>
                          <a:pt x="394" y="109"/>
                        </a:cubicBezTo>
                        <a:cubicBezTo>
                          <a:pt x="396" y="109"/>
                          <a:pt x="396" y="109"/>
                          <a:pt x="396" y="109"/>
                        </a:cubicBezTo>
                        <a:cubicBezTo>
                          <a:pt x="400" y="110"/>
                          <a:pt x="400" y="110"/>
                          <a:pt x="400" y="110"/>
                        </a:cubicBezTo>
                        <a:cubicBezTo>
                          <a:pt x="406" y="112"/>
                          <a:pt x="406" y="112"/>
                          <a:pt x="406" y="112"/>
                        </a:cubicBezTo>
                        <a:cubicBezTo>
                          <a:pt x="410" y="112"/>
                          <a:pt x="410" y="112"/>
                          <a:pt x="410" y="112"/>
                        </a:cubicBezTo>
                        <a:cubicBezTo>
                          <a:pt x="413" y="112"/>
                          <a:pt x="413" y="112"/>
                          <a:pt x="413" y="112"/>
                        </a:cubicBezTo>
                        <a:cubicBezTo>
                          <a:pt x="414" y="113"/>
                          <a:pt x="414" y="113"/>
                          <a:pt x="414" y="113"/>
                        </a:cubicBezTo>
                        <a:cubicBezTo>
                          <a:pt x="417" y="112"/>
                          <a:pt x="417" y="112"/>
                          <a:pt x="417" y="112"/>
                        </a:cubicBezTo>
                        <a:cubicBezTo>
                          <a:pt x="420" y="110"/>
                          <a:pt x="420" y="110"/>
                          <a:pt x="420" y="110"/>
                        </a:cubicBezTo>
                        <a:cubicBezTo>
                          <a:pt x="421" y="109"/>
                          <a:pt x="421" y="109"/>
                          <a:pt x="421" y="109"/>
                        </a:cubicBezTo>
                        <a:cubicBezTo>
                          <a:pt x="420" y="106"/>
                          <a:pt x="420" y="106"/>
                          <a:pt x="420" y="106"/>
                        </a:cubicBezTo>
                        <a:cubicBezTo>
                          <a:pt x="417" y="100"/>
                          <a:pt x="417" y="100"/>
                          <a:pt x="417" y="100"/>
                        </a:cubicBezTo>
                        <a:cubicBezTo>
                          <a:pt x="416" y="97"/>
                          <a:pt x="416" y="97"/>
                          <a:pt x="416" y="97"/>
                        </a:cubicBezTo>
                        <a:cubicBezTo>
                          <a:pt x="416" y="94"/>
                          <a:pt x="416" y="94"/>
                          <a:pt x="416" y="94"/>
                        </a:cubicBezTo>
                        <a:cubicBezTo>
                          <a:pt x="417" y="93"/>
                          <a:pt x="417" y="93"/>
                          <a:pt x="417" y="93"/>
                        </a:cubicBezTo>
                        <a:cubicBezTo>
                          <a:pt x="419" y="92"/>
                          <a:pt x="419" y="92"/>
                          <a:pt x="419" y="92"/>
                        </a:cubicBezTo>
                        <a:cubicBezTo>
                          <a:pt x="421" y="92"/>
                          <a:pt x="421" y="92"/>
                          <a:pt x="421" y="92"/>
                        </a:cubicBezTo>
                        <a:cubicBezTo>
                          <a:pt x="424" y="89"/>
                          <a:pt x="424" y="89"/>
                          <a:pt x="424" y="89"/>
                        </a:cubicBezTo>
                        <a:cubicBezTo>
                          <a:pt x="424" y="86"/>
                          <a:pt x="424" y="86"/>
                          <a:pt x="424" y="86"/>
                        </a:cubicBezTo>
                        <a:cubicBezTo>
                          <a:pt x="423" y="84"/>
                          <a:pt x="423" y="84"/>
                          <a:pt x="423" y="84"/>
                        </a:cubicBezTo>
                        <a:cubicBezTo>
                          <a:pt x="424" y="83"/>
                          <a:pt x="424" y="83"/>
                          <a:pt x="424" y="83"/>
                        </a:cubicBezTo>
                        <a:lnTo>
                          <a:pt x="429" y="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/>
                  <a:p>
                    <a:pPr defTabSz="901756">
                      <a:defRPr/>
                    </a:pPr>
                    <a:endParaRPr lang="en-GB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</p:grpSp>
      <p:sp>
        <p:nvSpPr>
          <p:cNvPr id="102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txBody>
          <a:bodyPr/>
          <a:lstStyle/>
          <a:p>
            <a:r>
              <a:rPr lang="en-GB" altLang="en-US" sz="3200" smtClean="0">
                <a:solidFill>
                  <a:schemeClr val="bg1"/>
                </a:solidFill>
              </a:rPr>
              <a:t>Numbers of people with dementia </a:t>
            </a:r>
            <a:br>
              <a:rPr lang="en-GB" altLang="en-US" sz="3200" smtClean="0">
                <a:solidFill>
                  <a:schemeClr val="bg1"/>
                </a:solidFill>
              </a:rPr>
            </a:br>
            <a:r>
              <a:rPr lang="en-GB" altLang="en-US" sz="3200" smtClean="0">
                <a:solidFill>
                  <a:schemeClr val="bg1"/>
                </a:solidFill>
              </a:rPr>
              <a:t>by world region (2015-2050)</a:t>
            </a:r>
          </a:p>
        </p:txBody>
      </p:sp>
      <p:sp>
        <p:nvSpPr>
          <p:cNvPr id="10254" name="Freeform 52"/>
          <p:cNvSpPr>
            <a:spLocks/>
          </p:cNvSpPr>
          <p:nvPr/>
        </p:nvSpPr>
        <p:spPr bwMode="auto">
          <a:xfrm>
            <a:off x="5602288" y="2690813"/>
            <a:ext cx="1587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2147483647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2147483647 h 2"/>
              <a:gd name="T10" fmla="*/ 0 w 1"/>
              <a:gd name="T11" fmla="*/ 2147483647 h 2"/>
              <a:gd name="T12" fmla="*/ 0 w 1"/>
              <a:gd name="T13" fmla="*/ 2147483647 h 2"/>
              <a:gd name="T14" fmla="*/ 0 w 1"/>
              <a:gd name="T15" fmla="*/ 2147483647 h 2"/>
              <a:gd name="T16" fmla="*/ 0 w 1"/>
              <a:gd name="T17" fmla="*/ 2147483647 h 2"/>
              <a:gd name="T18" fmla="*/ 0 w 1"/>
              <a:gd name="T19" fmla="*/ 2147483647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2"/>
              <a:gd name="T32" fmla="*/ 1 w 1"/>
              <a:gd name="T33" fmla="*/ 2 h 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2">
                <a:moveTo>
                  <a:pt x="0" y="2"/>
                </a:moveTo>
                <a:lnTo>
                  <a:pt x="1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5" tIns="45675" rIns="91355" bIns="45675"/>
          <a:lstStyle/>
          <a:p>
            <a:endParaRPr lang="en-GB"/>
          </a:p>
        </p:txBody>
      </p:sp>
      <p:grpSp>
        <p:nvGrpSpPr>
          <p:cNvPr id="10255" name="Group 213"/>
          <p:cNvGrpSpPr>
            <a:grpSpLocks/>
          </p:cNvGrpSpPr>
          <p:nvPr/>
        </p:nvGrpSpPr>
        <p:grpSpPr bwMode="auto">
          <a:xfrm>
            <a:off x="247650" y="6494463"/>
            <a:ext cx="1589088" cy="215900"/>
            <a:chOff x="1002584" y="6413309"/>
            <a:chExt cx="1588239" cy="216582"/>
          </a:xfrm>
        </p:grpSpPr>
        <p:sp>
          <p:nvSpPr>
            <p:cNvPr id="215" name="Rectangle 214"/>
            <p:cNvSpPr/>
            <p:nvPr/>
          </p:nvSpPr>
          <p:spPr>
            <a:xfrm>
              <a:off x="1002584" y="6427641"/>
              <a:ext cx="185639" cy="186325"/>
            </a:xfrm>
            <a:prstGeom prst="rect">
              <a:avLst/>
            </a:prstGeom>
            <a:solidFill>
              <a:schemeClr val="accent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60" name="TextBox 215"/>
            <p:cNvSpPr txBox="1">
              <a:spLocks noChangeArrowheads="1"/>
            </p:cNvSpPr>
            <p:nvPr/>
          </p:nvSpPr>
          <p:spPr bwMode="auto">
            <a:xfrm>
              <a:off x="1300851" y="6413309"/>
              <a:ext cx="1289972" cy="21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Europe Western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56" name="Group 216"/>
          <p:cNvGrpSpPr>
            <a:grpSpLocks/>
          </p:cNvGrpSpPr>
          <p:nvPr/>
        </p:nvGrpSpPr>
        <p:grpSpPr bwMode="auto">
          <a:xfrm>
            <a:off x="3173413" y="5662613"/>
            <a:ext cx="2516187" cy="215900"/>
            <a:chOff x="4473638" y="5419135"/>
            <a:chExt cx="2517383" cy="214989"/>
          </a:xfrm>
        </p:grpSpPr>
        <p:sp>
          <p:nvSpPr>
            <p:cNvPr id="218" name="Rectangle 217"/>
            <p:cNvSpPr/>
            <p:nvPr/>
          </p:nvSpPr>
          <p:spPr>
            <a:xfrm>
              <a:off x="4473638" y="5433362"/>
              <a:ext cx="185825" cy="186535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58" name="TextBox 218"/>
            <p:cNvSpPr txBox="1">
              <a:spLocks noChangeArrowheads="1"/>
            </p:cNvSpPr>
            <p:nvPr/>
          </p:nvSpPr>
          <p:spPr bwMode="auto">
            <a:xfrm>
              <a:off x="4771905" y="5419135"/>
              <a:ext cx="2219116" cy="21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Europe Central and Eastern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57" name="Group 219"/>
          <p:cNvGrpSpPr>
            <a:grpSpLocks/>
          </p:cNvGrpSpPr>
          <p:nvPr/>
        </p:nvGrpSpPr>
        <p:grpSpPr bwMode="auto">
          <a:xfrm>
            <a:off x="247650" y="5646738"/>
            <a:ext cx="1433513" cy="231775"/>
            <a:chOff x="1002584" y="5411087"/>
            <a:chExt cx="1432481" cy="231541"/>
          </a:xfrm>
        </p:grpSpPr>
        <p:sp>
          <p:nvSpPr>
            <p:cNvPr id="221" name="Rectangle 220"/>
            <p:cNvSpPr/>
            <p:nvPr/>
          </p:nvSpPr>
          <p:spPr>
            <a:xfrm>
              <a:off x="1002584" y="5457078"/>
              <a:ext cx="185604" cy="18555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56" name="TextBox 221"/>
            <p:cNvSpPr txBox="1">
              <a:spLocks noChangeArrowheads="1"/>
            </p:cNvSpPr>
            <p:nvPr/>
          </p:nvSpPr>
          <p:spPr bwMode="auto">
            <a:xfrm>
              <a:off x="1300850" y="5411087"/>
              <a:ext cx="1134215" cy="21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North America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58" name="Group 222"/>
          <p:cNvGrpSpPr>
            <a:grpSpLocks/>
          </p:cNvGrpSpPr>
          <p:nvPr/>
        </p:nvGrpSpPr>
        <p:grpSpPr bwMode="auto">
          <a:xfrm>
            <a:off x="247650" y="5943600"/>
            <a:ext cx="2428875" cy="215900"/>
            <a:chOff x="1002584" y="5750526"/>
            <a:chExt cx="2427987" cy="214989"/>
          </a:xfrm>
        </p:grpSpPr>
        <p:sp>
          <p:nvSpPr>
            <p:cNvPr id="224" name="Rectangle 223"/>
            <p:cNvSpPr/>
            <p:nvPr/>
          </p:nvSpPr>
          <p:spPr>
            <a:xfrm>
              <a:off x="1002584" y="5764754"/>
              <a:ext cx="185670" cy="18653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54" name="TextBox 224"/>
            <p:cNvSpPr txBox="1">
              <a:spLocks noChangeArrowheads="1"/>
            </p:cNvSpPr>
            <p:nvPr/>
          </p:nvSpPr>
          <p:spPr bwMode="auto">
            <a:xfrm>
              <a:off x="1300851" y="5750526"/>
              <a:ext cx="2129720" cy="21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Latin America &amp; Caribbean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59" name="Group 225"/>
          <p:cNvGrpSpPr>
            <a:grpSpLocks/>
          </p:cNvGrpSpPr>
          <p:nvPr/>
        </p:nvGrpSpPr>
        <p:grpSpPr bwMode="auto">
          <a:xfrm>
            <a:off x="247650" y="6215063"/>
            <a:ext cx="2389188" cy="215900"/>
            <a:chOff x="1002584" y="6081917"/>
            <a:chExt cx="2388054" cy="216582"/>
          </a:xfrm>
        </p:grpSpPr>
        <p:sp>
          <p:nvSpPr>
            <p:cNvPr id="227" name="Rectangle 226"/>
            <p:cNvSpPr/>
            <p:nvPr/>
          </p:nvSpPr>
          <p:spPr>
            <a:xfrm>
              <a:off x="1002584" y="6096249"/>
              <a:ext cx="185650" cy="186325"/>
            </a:xfrm>
            <a:prstGeom prst="rect">
              <a:avLst/>
            </a:prstGeom>
            <a:solidFill>
              <a:schemeClr val="accent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52" name="TextBox 227"/>
            <p:cNvSpPr txBox="1">
              <a:spLocks noChangeArrowheads="1"/>
            </p:cNvSpPr>
            <p:nvPr/>
          </p:nvSpPr>
          <p:spPr bwMode="auto">
            <a:xfrm>
              <a:off x="1300851" y="6081917"/>
              <a:ext cx="2089787" cy="21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Africa and the Middle East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60" name="Group 228"/>
          <p:cNvGrpSpPr>
            <a:grpSpLocks/>
          </p:cNvGrpSpPr>
          <p:nvPr/>
        </p:nvGrpSpPr>
        <p:grpSpPr bwMode="auto">
          <a:xfrm>
            <a:off x="3173413" y="5943600"/>
            <a:ext cx="1781175" cy="215900"/>
            <a:chOff x="4473638" y="5750526"/>
            <a:chExt cx="1780937" cy="214989"/>
          </a:xfrm>
        </p:grpSpPr>
        <p:sp>
          <p:nvSpPr>
            <p:cNvPr id="230" name="Rectangle 229"/>
            <p:cNvSpPr/>
            <p:nvPr/>
          </p:nvSpPr>
          <p:spPr>
            <a:xfrm>
              <a:off x="4473638" y="5764754"/>
              <a:ext cx="185712" cy="186535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50" name="TextBox 230"/>
            <p:cNvSpPr txBox="1">
              <a:spLocks noChangeArrowheads="1"/>
            </p:cNvSpPr>
            <p:nvPr/>
          </p:nvSpPr>
          <p:spPr bwMode="auto">
            <a:xfrm>
              <a:off x="4771905" y="5750526"/>
              <a:ext cx="1482670" cy="21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Asia (high income)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61" name="Group 231"/>
          <p:cNvGrpSpPr>
            <a:grpSpLocks/>
          </p:cNvGrpSpPr>
          <p:nvPr/>
        </p:nvGrpSpPr>
        <p:grpSpPr bwMode="auto">
          <a:xfrm>
            <a:off x="3173413" y="6215063"/>
            <a:ext cx="2636837" cy="215900"/>
            <a:chOff x="4473638" y="6081917"/>
            <a:chExt cx="2637231" cy="216582"/>
          </a:xfrm>
        </p:grpSpPr>
        <p:sp>
          <p:nvSpPr>
            <p:cNvPr id="233" name="Rectangle 232"/>
            <p:cNvSpPr/>
            <p:nvPr/>
          </p:nvSpPr>
          <p:spPr>
            <a:xfrm>
              <a:off x="4473638" y="6096249"/>
              <a:ext cx="185765" cy="186325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48" name="TextBox 233"/>
            <p:cNvSpPr txBox="1">
              <a:spLocks noChangeArrowheads="1"/>
            </p:cNvSpPr>
            <p:nvPr/>
          </p:nvSpPr>
          <p:spPr bwMode="auto">
            <a:xfrm>
              <a:off x="4771904" y="6081917"/>
              <a:ext cx="2338965" cy="21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Asia (low and middle income)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262" name="Group 234"/>
          <p:cNvGrpSpPr>
            <a:grpSpLocks/>
          </p:cNvGrpSpPr>
          <p:nvPr/>
        </p:nvGrpSpPr>
        <p:grpSpPr bwMode="auto">
          <a:xfrm>
            <a:off x="3173413" y="6494463"/>
            <a:ext cx="762000" cy="215900"/>
            <a:chOff x="4473638" y="6081917"/>
            <a:chExt cx="763730" cy="216582"/>
          </a:xfrm>
        </p:grpSpPr>
        <p:sp>
          <p:nvSpPr>
            <p:cNvPr id="236" name="Rectangle 235"/>
            <p:cNvSpPr/>
            <p:nvPr/>
          </p:nvSpPr>
          <p:spPr>
            <a:xfrm>
              <a:off x="4473638" y="6096249"/>
              <a:ext cx="186159" cy="1863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1756"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346" name="TextBox 236"/>
            <p:cNvSpPr txBox="1">
              <a:spLocks noChangeArrowheads="1"/>
            </p:cNvSpPr>
            <p:nvPr/>
          </p:nvSpPr>
          <p:spPr bwMode="auto">
            <a:xfrm>
              <a:off x="4771905" y="6081917"/>
              <a:ext cx="465463" cy="21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World</a:t>
              </a:r>
              <a:endParaRPr lang="en-GB" altLang="en-US" sz="1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43" name="Rectangle 242"/>
          <p:cNvSpPr/>
          <p:nvPr/>
        </p:nvSpPr>
        <p:spPr>
          <a:xfrm>
            <a:off x="3343245" y="2803212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266" name="Chart 243"/>
          <p:cNvGraphicFramePr>
            <a:graphicFrameLocks/>
          </p:cNvGraphicFramePr>
          <p:nvPr/>
        </p:nvGraphicFramePr>
        <p:xfrm>
          <a:off x="3100388" y="1504950"/>
          <a:ext cx="138588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r:id="rId6" imgW="1383912" imgH="1639966" progId="Excel.Chart.8">
                  <p:embed/>
                </p:oleObj>
              </mc:Choice>
              <mc:Fallback>
                <p:oleObj r:id="rId6" imgW="1383912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1504950"/>
                        <a:ext cx="138588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" name="TextBox 244"/>
          <p:cNvSpPr txBox="1">
            <a:spLocks noChangeArrowheads="1"/>
          </p:cNvSpPr>
          <p:nvPr/>
        </p:nvSpPr>
        <p:spPr bwMode="auto">
          <a:xfrm>
            <a:off x="3433763" y="2320925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8.20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2018299" y="4874607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271" name="Chart 247"/>
          <p:cNvGraphicFramePr>
            <a:graphicFrameLocks/>
          </p:cNvGraphicFramePr>
          <p:nvPr/>
        </p:nvGraphicFramePr>
        <p:xfrm>
          <a:off x="1776413" y="3576638"/>
          <a:ext cx="13843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r:id="rId8" imgW="1383912" imgH="1639966" progId="Excel.Chart.8">
                  <p:embed/>
                </p:oleObj>
              </mc:Choice>
              <mc:Fallback>
                <p:oleObj r:id="rId8" imgW="1383912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3576638"/>
                        <a:ext cx="13843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" name="TextBox 248"/>
          <p:cNvSpPr txBox="1">
            <a:spLocks noChangeArrowheads="1"/>
          </p:cNvSpPr>
          <p:nvPr/>
        </p:nvSpPr>
        <p:spPr bwMode="auto">
          <a:xfrm>
            <a:off x="2108200" y="4452938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4.66</a:t>
            </a:r>
          </a:p>
        </p:txBody>
      </p:sp>
      <p:sp>
        <p:nvSpPr>
          <p:cNvPr id="322" name="TextBox 321"/>
          <p:cNvSpPr txBox="1">
            <a:spLocks noChangeArrowheads="1"/>
          </p:cNvSpPr>
          <p:nvPr/>
        </p:nvSpPr>
        <p:spPr bwMode="auto">
          <a:xfrm>
            <a:off x="2108200" y="4281488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18.78</a:t>
            </a:r>
          </a:p>
        </p:txBody>
      </p:sp>
      <p:sp>
        <p:nvSpPr>
          <p:cNvPr id="253" name="TextBox 252"/>
          <p:cNvSpPr txBox="1">
            <a:spLocks noChangeArrowheads="1"/>
          </p:cNvSpPr>
          <p:nvPr/>
        </p:nvSpPr>
        <p:spPr bwMode="auto">
          <a:xfrm>
            <a:off x="6372225" y="56134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47.47</a:t>
            </a:r>
          </a:p>
        </p:txBody>
      </p:sp>
      <p:sp>
        <p:nvSpPr>
          <p:cNvPr id="328" name="TextBox 327"/>
          <p:cNvSpPr txBox="1">
            <a:spLocks noChangeArrowheads="1"/>
          </p:cNvSpPr>
          <p:nvPr/>
        </p:nvSpPr>
        <p:spPr bwMode="auto">
          <a:xfrm>
            <a:off x="6372225" y="433705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135.46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4313623" y="4368416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279" name="Chart 255"/>
          <p:cNvGraphicFramePr>
            <a:graphicFrameLocks/>
          </p:cNvGraphicFramePr>
          <p:nvPr/>
        </p:nvGraphicFramePr>
        <p:xfrm>
          <a:off x="4071938" y="3054350"/>
          <a:ext cx="13843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r:id="rId10" imgW="1383912" imgH="1639966" progId="Excel.Chart.8">
                  <p:embed/>
                </p:oleObj>
              </mc:Choice>
              <mc:Fallback>
                <p:oleObj r:id="rId10" imgW="1383912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3054350"/>
                        <a:ext cx="13843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4403725" y="3952875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3.04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6105102" y="2612796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284" name="Chart 259"/>
          <p:cNvGraphicFramePr>
            <a:graphicFrameLocks/>
          </p:cNvGraphicFramePr>
          <p:nvPr/>
        </p:nvGraphicFramePr>
        <p:xfrm>
          <a:off x="5862638" y="1314450"/>
          <a:ext cx="13843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r:id="rId12" imgW="1383912" imgH="1639966" progId="Excel.Chart.8">
                  <p:embed/>
                </p:oleObj>
              </mc:Choice>
              <mc:Fallback>
                <p:oleObj r:id="rId12" imgW="1383912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1314450"/>
                        <a:ext cx="13843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" name="TextBox 260"/>
          <p:cNvSpPr txBox="1">
            <a:spLocks noChangeArrowheads="1"/>
          </p:cNvSpPr>
          <p:nvPr/>
        </p:nvSpPr>
        <p:spPr bwMode="auto">
          <a:xfrm>
            <a:off x="6194425" y="221932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4.73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6299613" y="4092064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289" name="Chart 263"/>
          <p:cNvGraphicFramePr>
            <a:graphicFrameLocks/>
          </p:cNvGraphicFramePr>
          <p:nvPr/>
        </p:nvGraphicFramePr>
        <p:xfrm>
          <a:off x="6057900" y="2792413"/>
          <a:ext cx="13843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r:id="rId14" imgW="1383912" imgH="1639966" progId="Excel.Chart.8">
                  <p:embed/>
                </p:oleObj>
              </mc:Choice>
              <mc:Fallback>
                <p:oleObj r:id="rId14" imgW="1383912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792413"/>
                        <a:ext cx="13843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6389688" y="3460750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19.62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7840587" y="4105699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294" name="Chart 267"/>
          <p:cNvGraphicFramePr>
            <a:graphicFrameLocks/>
          </p:cNvGraphicFramePr>
          <p:nvPr/>
        </p:nvGraphicFramePr>
        <p:xfrm>
          <a:off x="7597775" y="2806700"/>
          <a:ext cx="1385888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r:id="rId16" imgW="1390008" imgH="1646063" progId="Excel.Chart.8">
                  <p:embed/>
                </p:oleObj>
              </mc:Choice>
              <mc:Fallback>
                <p:oleObj r:id="rId16" imgW="1390008" imgH="164606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2806700"/>
                        <a:ext cx="1385888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7926388" y="36957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3.93</a:t>
            </a:r>
          </a:p>
        </p:txBody>
      </p:sp>
      <p:grpSp>
        <p:nvGrpSpPr>
          <p:cNvPr id="10296" name="Group 9"/>
          <p:cNvGrpSpPr>
            <a:grpSpLocks/>
          </p:cNvGrpSpPr>
          <p:nvPr/>
        </p:nvGrpSpPr>
        <p:grpSpPr bwMode="auto">
          <a:xfrm>
            <a:off x="433388" y="1279525"/>
            <a:ext cx="514350" cy="484188"/>
            <a:chOff x="301779" y="1238253"/>
            <a:chExt cx="511569" cy="484319"/>
          </a:xfrm>
        </p:grpSpPr>
        <p:sp>
          <p:nvSpPr>
            <p:cNvPr id="10343" name="TextBox 303"/>
            <p:cNvSpPr txBox="1">
              <a:spLocks noChangeArrowheads="1"/>
            </p:cNvSpPr>
            <p:nvPr/>
          </p:nvSpPr>
          <p:spPr bwMode="auto">
            <a:xfrm>
              <a:off x="301779" y="1445524"/>
              <a:ext cx="511569" cy="27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Arial" pitchFamily="34" charset="0"/>
                </a:rPr>
                <a:t>2015</a:t>
              </a:r>
            </a:p>
          </p:txBody>
        </p:sp>
        <p:cxnSp>
          <p:nvCxnSpPr>
            <p:cNvPr id="305" name="Straight Connector 304"/>
            <p:cNvCxnSpPr>
              <a:stCxn id="10343" idx="0"/>
            </p:cNvCxnSpPr>
            <p:nvPr/>
          </p:nvCxnSpPr>
          <p:spPr>
            <a:xfrm flipV="1">
              <a:off x="557564" y="1238253"/>
              <a:ext cx="0" cy="208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314"/>
          <p:cNvGrpSpPr>
            <a:grpSpLocks/>
          </p:cNvGrpSpPr>
          <p:nvPr/>
        </p:nvGrpSpPr>
        <p:grpSpPr bwMode="auto">
          <a:xfrm>
            <a:off x="673100" y="1279525"/>
            <a:ext cx="1384300" cy="484188"/>
            <a:chOff x="673264" y="1300604"/>
            <a:chExt cx="1383283" cy="484311"/>
          </a:xfrm>
        </p:grpSpPr>
        <p:cxnSp>
          <p:nvCxnSpPr>
            <p:cNvPr id="276" name="Straight Connector 275"/>
            <p:cNvCxnSpPr/>
            <p:nvPr/>
          </p:nvCxnSpPr>
          <p:spPr>
            <a:xfrm flipH="1">
              <a:off x="673264" y="1310131"/>
              <a:ext cx="11469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1" name="TextBox 301"/>
            <p:cNvSpPr txBox="1">
              <a:spLocks noChangeArrowheads="1"/>
            </p:cNvSpPr>
            <p:nvPr/>
          </p:nvSpPr>
          <p:spPr bwMode="auto">
            <a:xfrm>
              <a:off x="1543904" y="1507870"/>
              <a:ext cx="512643" cy="27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01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00113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00113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00113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00113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Arial" pitchFamily="34" charset="0"/>
                </a:rPr>
                <a:t>2020</a:t>
              </a:r>
            </a:p>
          </p:txBody>
        </p:sp>
        <p:cxnSp>
          <p:nvCxnSpPr>
            <p:cNvPr id="303" name="Straight Connector 302"/>
            <p:cNvCxnSpPr>
              <a:stCxn id="10341" idx="0"/>
            </p:cNvCxnSpPr>
            <p:nvPr/>
          </p:nvCxnSpPr>
          <p:spPr>
            <a:xfrm flipH="1" flipV="1">
              <a:off x="1799561" y="1300604"/>
              <a:ext cx="0" cy="208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335"/>
          <p:cNvGrpSpPr>
            <a:grpSpLocks/>
          </p:cNvGrpSpPr>
          <p:nvPr/>
        </p:nvGrpSpPr>
        <p:grpSpPr bwMode="auto">
          <a:xfrm>
            <a:off x="1787525" y="1279525"/>
            <a:ext cx="1379538" cy="484188"/>
            <a:chOff x="1787688" y="1279817"/>
            <a:chExt cx="1378516" cy="484319"/>
          </a:xfrm>
        </p:grpSpPr>
        <p:cxnSp>
          <p:nvCxnSpPr>
            <p:cNvPr id="275" name="Straight Connector 274"/>
            <p:cNvCxnSpPr/>
            <p:nvPr/>
          </p:nvCxnSpPr>
          <p:spPr>
            <a:xfrm flipH="1">
              <a:off x="1787688" y="1289345"/>
              <a:ext cx="11358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37" name="Group 65"/>
            <p:cNvGrpSpPr>
              <a:grpSpLocks/>
            </p:cNvGrpSpPr>
            <p:nvPr/>
          </p:nvGrpSpPr>
          <p:grpSpPr bwMode="auto">
            <a:xfrm>
              <a:off x="2653563" y="1279817"/>
              <a:ext cx="512641" cy="484319"/>
              <a:chOff x="301246" y="1238253"/>
              <a:chExt cx="512641" cy="484319"/>
            </a:xfrm>
          </p:grpSpPr>
          <p:sp>
            <p:nvSpPr>
              <p:cNvPr id="10338" name="TextBox 299"/>
              <p:cNvSpPr txBox="1">
                <a:spLocks noChangeArrowheads="1"/>
              </p:cNvSpPr>
              <p:nvPr/>
            </p:nvSpPr>
            <p:spPr bwMode="auto">
              <a:xfrm>
                <a:off x="301246" y="1445524"/>
                <a:ext cx="512641" cy="27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001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900113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900113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900113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900113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  <a:latin typeface="Arial" pitchFamily="34" charset="0"/>
                  </a:rPr>
                  <a:t>2025</a:t>
                </a:r>
              </a:p>
            </p:txBody>
          </p:sp>
          <p:cxnSp>
            <p:nvCxnSpPr>
              <p:cNvPr id="301" name="Straight Connector 300"/>
              <p:cNvCxnSpPr>
                <a:stCxn id="10338" idx="0"/>
              </p:cNvCxnSpPr>
              <p:nvPr/>
            </p:nvCxnSpPr>
            <p:spPr>
              <a:xfrm flipH="1" flipV="1">
                <a:off x="556902" y="1238253"/>
                <a:ext cx="0" cy="208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" name="Group 334"/>
          <p:cNvGrpSpPr>
            <a:grpSpLocks/>
          </p:cNvGrpSpPr>
          <p:nvPr/>
        </p:nvGrpSpPr>
        <p:grpSpPr bwMode="auto">
          <a:xfrm>
            <a:off x="2897188" y="1279525"/>
            <a:ext cx="1384300" cy="484188"/>
            <a:chOff x="2897358" y="1279817"/>
            <a:chExt cx="1383281" cy="484319"/>
          </a:xfrm>
        </p:grpSpPr>
        <p:cxnSp>
          <p:nvCxnSpPr>
            <p:cNvPr id="280" name="Straight Connector 279"/>
            <p:cNvCxnSpPr/>
            <p:nvPr/>
          </p:nvCxnSpPr>
          <p:spPr>
            <a:xfrm flipH="1">
              <a:off x="2897358" y="1289345"/>
              <a:ext cx="11469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33" name="Group 69"/>
            <p:cNvGrpSpPr>
              <a:grpSpLocks/>
            </p:cNvGrpSpPr>
            <p:nvPr/>
          </p:nvGrpSpPr>
          <p:grpSpPr bwMode="auto">
            <a:xfrm>
              <a:off x="3767996" y="1279817"/>
              <a:ext cx="512643" cy="484319"/>
              <a:chOff x="301244" y="1238253"/>
              <a:chExt cx="512643" cy="484319"/>
            </a:xfrm>
          </p:grpSpPr>
          <p:sp>
            <p:nvSpPr>
              <p:cNvPr id="10334" name="TextBox 297"/>
              <p:cNvSpPr txBox="1">
                <a:spLocks noChangeArrowheads="1"/>
              </p:cNvSpPr>
              <p:nvPr/>
            </p:nvSpPr>
            <p:spPr bwMode="auto">
              <a:xfrm>
                <a:off x="301244" y="1445524"/>
                <a:ext cx="512643" cy="27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001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900113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900113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900113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900113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  <a:latin typeface="Arial" pitchFamily="34" charset="0"/>
                  </a:rPr>
                  <a:t>2030</a:t>
                </a:r>
              </a:p>
            </p:txBody>
          </p:sp>
          <p:cxnSp>
            <p:nvCxnSpPr>
              <p:cNvPr id="299" name="Straight Connector 298"/>
              <p:cNvCxnSpPr>
                <a:stCxn id="10334" idx="0"/>
              </p:cNvCxnSpPr>
              <p:nvPr/>
            </p:nvCxnSpPr>
            <p:spPr>
              <a:xfrm flipV="1">
                <a:off x="556901" y="1238253"/>
                <a:ext cx="1586" cy="208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7" name="Group 333"/>
          <p:cNvGrpSpPr>
            <a:grpSpLocks/>
          </p:cNvGrpSpPr>
          <p:nvPr/>
        </p:nvGrpSpPr>
        <p:grpSpPr bwMode="auto">
          <a:xfrm>
            <a:off x="4005263" y="1279525"/>
            <a:ext cx="1385887" cy="484188"/>
            <a:chOff x="4004635" y="1279817"/>
            <a:chExt cx="1385810" cy="484319"/>
          </a:xfrm>
        </p:grpSpPr>
        <p:cxnSp>
          <p:nvCxnSpPr>
            <p:cNvPr id="282" name="Straight Connector 281"/>
            <p:cNvCxnSpPr/>
            <p:nvPr/>
          </p:nvCxnSpPr>
          <p:spPr>
            <a:xfrm flipH="1">
              <a:off x="4004635" y="1289345"/>
              <a:ext cx="11476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29" name="Group 73"/>
            <p:cNvGrpSpPr>
              <a:grpSpLocks/>
            </p:cNvGrpSpPr>
            <p:nvPr/>
          </p:nvGrpSpPr>
          <p:grpSpPr bwMode="auto">
            <a:xfrm>
              <a:off x="4877508" y="1279817"/>
              <a:ext cx="512937" cy="484319"/>
              <a:chOff x="301097" y="1238253"/>
              <a:chExt cx="512937" cy="484319"/>
            </a:xfrm>
          </p:grpSpPr>
          <p:sp>
            <p:nvSpPr>
              <p:cNvPr id="10330" name="TextBox 295"/>
              <p:cNvSpPr txBox="1">
                <a:spLocks noChangeArrowheads="1"/>
              </p:cNvSpPr>
              <p:nvPr/>
            </p:nvSpPr>
            <p:spPr bwMode="auto">
              <a:xfrm>
                <a:off x="301097" y="1445524"/>
                <a:ext cx="512937" cy="27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001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900113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900113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900113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900113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  <a:latin typeface="Arial" pitchFamily="34" charset="0"/>
                  </a:rPr>
                  <a:t>2035</a:t>
                </a:r>
              </a:p>
            </p:txBody>
          </p:sp>
          <p:cxnSp>
            <p:nvCxnSpPr>
              <p:cNvPr id="297" name="Straight Connector 296"/>
              <p:cNvCxnSpPr>
                <a:stCxn id="10330" idx="0"/>
              </p:cNvCxnSpPr>
              <p:nvPr/>
            </p:nvCxnSpPr>
            <p:spPr>
              <a:xfrm flipH="1" flipV="1">
                <a:off x="556874" y="1238253"/>
                <a:ext cx="1588" cy="208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0" name="Group 332"/>
          <p:cNvGrpSpPr>
            <a:grpSpLocks/>
          </p:cNvGrpSpPr>
          <p:nvPr/>
        </p:nvGrpSpPr>
        <p:grpSpPr bwMode="auto">
          <a:xfrm>
            <a:off x="5114925" y="1279525"/>
            <a:ext cx="1385888" cy="484188"/>
            <a:chOff x="5114297" y="1279817"/>
            <a:chExt cx="1385808" cy="484319"/>
          </a:xfrm>
        </p:grpSpPr>
        <p:cxnSp>
          <p:nvCxnSpPr>
            <p:cNvPr id="284" name="Straight Connector 283"/>
            <p:cNvCxnSpPr/>
            <p:nvPr/>
          </p:nvCxnSpPr>
          <p:spPr>
            <a:xfrm flipH="1">
              <a:off x="5114297" y="1289345"/>
              <a:ext cx="1147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25" name="Group 77"/>
            <p:cNvGrpSpPr>
              <a:grpSpLocks/>
            </p:cNvGrpSpPr>
            <p:nvPr/>
          </p:nvGrpSpPr>
          <p:grpSpPr bwMode="auto">
            <a:xfrm>
              <a:off x="5987169" y="1279817"/>
              <a:ext cx="512936" cy="484319"/>
              <a:chOff x="301096" y="1238253"/>
              <a:chExt cx="512936" cy="484319"/>
            </a:xfrm>
          </p:grpSpPr>
          <p:sp>
            <p:nvSpPr>
              <p:cNvPr id="10326" name="TextBox 293"/>
              <p:cNvSpPr txBox="1">
                <a:spLocks noChangeArrowheads="1"/>
              </p:cNvSpPr>
              <p:nvPr/>
            </p:nvSpPr>
            <p:spPr bwMode="auto">
              <a:xfrm>
                <a:off x="301096" y="1445524"/>
                <a:ext cx="512936" cy="27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001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900113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900113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900113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900113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  <a:latin typeface="Arial" pitchFamily="34" charset="0"/>
                  </a:rPr>
                  <a:t>2040</a:t>
                </a:r>
              </a:p>
            </p:txBody>
          </p:sp>
          <p:cxnSp>
            <p:nvCxnSpPr>
              <p:cNvPr id="295" name="Straight Connector 294"/>
              <p:cNvCxnSpPr>
                <a:stCxn id="10326" idx="0"/>
              </p:cNvCxnSpPr>
              <p:nvPr/>
            </p:nvCxnSpPr>
            <p:spPr>
              <a:xfrm flipH="1" flipV="1">
                <a:off x="556872" y="1238253"/>
                <a:ext cx="1587" cy="208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3" name="Group 331"/>
          <p:cNvGrpSpPr>
            <a:grpSpLocks/>
          </p:cNvGrpSpPr>
          <p:nvPr/>
        </p:nvGrpSpPr>
        <p:grpSpPr bwMode="auto">
          <a:xfrm>
            <a:off x="6219825" y="1279525"/>
            <a:ext cx="1385888" cy="484188"/>
            <a:chOff x="6219198" y="1279817"/>
            <a:chExt cx="1385808" cy="484319"/>
          </a:xfrm>
        </p:grpSpPr>
        <p:cxnSp>
          <p:nvCxnSpPr>
            <p:cNvPr id="286" name="Straight Connector 285"/>
            <p:cNvCxnSpPr/>
            <p:nvPr/>
          </p:nvCxnSpPr>
          <p:spPr>
            <a:xfrm flipH="1">
              <a:off x="6219198" y="1289345"/>
              <a:ext cx="1147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21" name="Group 81"/>
            <p:cNvGrpSpPr>
              <a:grpSpLocks/>
            </p:cNvGrpSpPr>
            <p:nvPr/>
          </p:nvGrpSpPr>
          <p:grpSpPr bwMode="auto">
            <a:xfrm>
              <a:off x="7092070" y="1279817"/>
              <a:ext cx="512936" cy="484319"/>
              <a:chOff x="301097" y="1238253"/>
              <a:chExt cx="512936" cy="484319"/>
            </a:xfrm>
          </p:grpSpPr>
          <p:sp>
            <p:nvSpPr>
              <p:cNvPr id="10322" name="TextBox 291"/>
              <p:cNvSpPr txBox="1">
                <a:spLocks noChangeArrowheads="1"/>
              </p:cNvSpPr>
              <p:nvPr/>
            </p:nvSpPr>
            <p:spPr bwMode="auto">
              <a:xfrm>
                <a:off x="301097" y="1445524"/>
                <a:ext cx="512936" cy="27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001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900113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900113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900113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900113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  <a:latin typeface="Arial" pitchFamily="34" charset="0"/>
                  </a:rPr>
                  <a:t>2045</a:t>
                </a:r>
              </a:p>
            </p:txBody>
          </p:sp>
          <p:cxnSp>
            <p:nvCxnSpPr>
              <p:cNvPr id="293" name="Straight Connector 292"/>
              <p:cNvCxnSpPr>
                <a:stCxn id="10322" idx="0"/>
              </p:cNvCxnSpPr>
              <p:nvPr/>
            </p:nvCxnSpPr>
            <p:spPr>
              <a:xfrm flipH="1" flipV="1">
                <a:off x="556873" y="1238253"/>
                <a:ext cx="1587" cy="208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330"/>
          <p:cNvGrpSpPr>
            <a:grpSpLocks/>
          </p:cNvGrpSpPr>
          <p:nvPr/>
        </p:nvGrpSpPr>
        <p:grpSpPr bwMode="auto">
          <a:xfrm>
            <a:off x="7324725" y="1279525"/>
            <a:ext cx="1385888" cy="484188"/>
            <a:chOff x="7324098" y="1279817"/>
            <a:chExt cx="1385806" cy="484319"/>
          </a:xfrm>
        </p:grpSpPr>
        <p:cxnSp>
          <p:nvCxnSpPr>
            <p:cNvPr id="288" name="Straight Connector 287"/>
            <p:cNvCxnSpPr/>
            <p:nvPr/>
          </p:nvCxnSpPr>
          <p:spPr>
            <a:xfrm flipH="1">
              <a:off x="7324098" y="1289345"/>
              <a:ext cx="11461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7" name="Group 85"/>
            <p:cNvGrpSpPr>
              <a:grpSpLocks/>
            </p:cNvGrpSpPr>
            <p:nvPr/>
          </p:nvGrpSpPr>
          <p:grpSpPr bwMode="auto">
            <a:xfrm>
              <a:off x="8196969" y="1279817"/>
              <a:ext cx="512935" cy="484319"/>
              <a:chOff x="301097" y="1238253"/>
              <a:chExt cx="512935" cy="484319"/>
            </a:xfrm>
          </p:grpSpPr>
          <p:sp>
            <p:nvSpPr>
              <p:cNvPr id="10318" name="TextBox 289"/>
              <p:cNvSpPr txBox="1">
                <a:spLocks noChangeArrowheads="1"/>
              </p:cNvSpPr>
              <p:nvPr/>
            </p:nvSpPr>
            <p:spPr bwMode="auto">
              <a:xfrm>
                <a:off x="301097" y="1445524"/>
                <a:ext cx="512935" cy="27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9001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900113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900113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900113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900113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001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solidFill>
                      <a:srgbClr val="000000"/>
                    </a:solidFill>
                    <a:latin typeface="Arial" pitchFamily="34" charset="0"/>
                  </a:rPr>
                  <a:t>2050</a:t>
                </a:r>
              </a:p>
            </p:txBody>
          </p:sp>
          <p:cxnSp>
            <p:nvCxnSpPr>
              <p:cNvPr id="291" name="Straight Connector 290"/>
              <p:cNvCxnSpPr>
                <a:stCxn id="10318" idx="0"/>
              </p:cNvCxnSpPr>
              <p:nvPr/>
            </p:nvCxnSpPr>
            <p:spPr>
              <a:xfrm flipH="1" flipV="1">
                <a:off x="556872" y="1238253"/>
                <a:ext cx="1587" cy="208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8" name="Rectangle 317"/>
          <p:cNvSpPr/>
          <p:nvPr/>
        </p:nvSpPr>
        <p:spPr>
          <a:xfrm>
            <a:off x="991931" y="3072629"/>
            <a:ext cx="900000" cy="20874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0307" name="Chart 318"/>
          <p:cNvGraphicFramePr>
            <a:graphicFrameLocks/>
          </p:cNvGraphicFramePr>
          <p:nvPr/>
        </p:nvGraphicFramePr>
        <p:xfrm>
          <a:off x="749300" y="1766888"/>
          <a:ext cx="13843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r:id="rId18" imgW="1383912" imgH="1639966" progId="Excel.Chart.8">
                  <p:embed/>
                </p:oleObj>
              </mc:Choice>
              <mc:Fallback>
                <p:oleObj r:id="rId18" imgW="1383912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66888"/>
                        <a:ext cx="13843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1082675" y="263525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4.78</a:t>
            </a:r>
          </a:p>
        </p:txBody>
      </p:sp>
      <p:sp>
        <p:nvSpPr>
          <p:cNvPr id="321" name="TextBox 320"/>
          <p:cNvSpPr txBox="1">
            <a:spLocks noChangeArrowheads="1"/>
          </p:cNvSpPr>
          <p:nvPr/>
        </p:nvSpPr>
        <p:spPr bwMode="auto">
          <a:xfrm>
            <a:off x="1082675" y="256698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11.74</a:t>
            </a:r>
          </a:p>
        </p:txBody>
      </p:sp>
      <p:sp>
        <p:nvSpPr>
          <p:cNvPr id="323" name="TextBox 322"/>
          <p:cNvSpPr txBox="1">
            <a:spLocks noChangeArrowheads="1"/>
          </p:cNvSpPr>
          <p:nvPr/>
        </p:nvSpPr>
        <p:spPr bwMode="auto">
          <a:xfrm>
            <a:off x="3433763" y="2247900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16.02</a:t>
            </a:r>
          </a:p>
        </p:txBody>
      </p:sp>
      <p:sp>
        <p:nvSpPr>
          <p:cNvPr id="324" name="TextBox 323"/>
          <p:cNvSpPr txBox="1">
            <a:spLocks noChangeArrowheads="1"/>
          </p:cNvSpPr>
          <p:nvPr/>
        </p:nvSpPr>
        <p:spPr bwMode="auto">
          <a:xfrm>
            <a:off x="4403725" y="384810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12.35</a:t>
            </a:r>
          </a:p>
        </p:txBody>
      </p:sp>
      <p:sp>
        <p:nvSpPr>
          <p:cNvPr id="325" name="TextBox 324"/>
          <p:cNvSpPr txBox="1">
            <a:spLocks noChangeArrowheads="1"/>
          </p:cNvSpPr>
          <p:nvPr/>
        </p:nvSpPr>
        <p:spPr bwMode="auto">
          <a:xfrm>
            <a:off x="6194425" y="22479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3.24</a:t>
            </a:r>
          </a:p>
        </p:txBody>
      </p:sp>
      <p:sp>
        <p:nvSpPr>
          <p:cNvPr id="326" name="TextBox 325"/>
          <p:cNvSpPr txBox="1">
            <a:spLocks noChangeArrowheads="1"/>
          </p:cNvSpPr>
          <p:nvPr/>
        </p:nvSpPr>
        <p:spPr bwMode="auto">
          <a:xfrm>
            <a:off x="6389688" y="2822575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63.16</a:t>
            </a:r>
          </a:p>
        </p:txBody>
      </p:sp>
      <p:sp>
        <p:nvSpPr>
          <p:cNvPr id="327" name="TextBox 326"/>
          <p:cNvSpPr txBox="1">
            <a:spLocks noChangeArrowheads="1"/>
          </p:cNvSpPr>
          <p:nvPr/>
        </p:nvSpPr>
        <p:spPr bwMode="auto">
          <a:xfrm>
            <a:off x="7926388" y="365760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900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0113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Arial" pitchFamily="34" charset="0"/>
              </a:rPr>
              <a:t>8.68</a:t>
            </a:r>
          </a:p>
        </p:txBody>
      </p:sp>
      <p:sp>
        <p:nvSpPr>
          <p:cNvPr id="306" name="Pentagon 305"/>
          <p:cNvSpPr/>
          <p:nvPr/>
        </p:nvSpPr>
        <p:spPr>
          <a:xfrm rot="5400000">
            <a:off x="525463" y="1143000"/>
            <a:ext cx="333375" cy="307975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5" rIns="91355" bIns="45675" anchor="ctr"/>
          <a:lstStyle/>
          <a:p>
            <a:pPr algn="ctr" defTabSz="901756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53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2101 2.22222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2101 2.22222E-6 L 0.24202 2.22222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63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202 2.22222E-6 L 0.36424 2.22222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63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6424 2.22222E-6 L 0.48612 2.22222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63" presetClass="path" presetSubtype="0" accel="50000" decel="5000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8612 2.22222E-6 L 0.6073 2.22222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63" presetClass="path" presetSubtype="0" accel="50000" decel="5000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073 2.22222E-6 L 0.72761 2.22222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63" presetClass="path" presetSubtype="0" accel="50000" decel="5000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2761 2.22222E-6 L 0.84827 2.22222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9" grpId="0"/>
      <p:bldP spid="322" grpId="0"/>
      <p:bldP spid="253" grpId="0"/>
      <p:bldP spid="328" grpId="0"/>
      <p:bldP spid="257" grpId="0"/>
      <p:bldP spid="261" grpId="0"/>
      <p:bldP spid="265" grpId="0"/>
      <p:bldP spid="269" grpId="0"/>
      <p:bldP spid="320" grpId="0"/>
      <p:bldP spid="321" grpId="0"/>
      <p:bldP spid="323" grpId="0"/>
      <p:bldP spid="324" grpId="0"/>
      <p:bldP spid="325" grpId="0"/>
      <p:bldP spid="326" grpId="0"/>
      <p:bldP spid="327" grpId="0"/>
      <p:bldP spid="306" grpId="0" animBg="1"/>
      <p:bldP spid="306" grpId="1" animBg="1"/>
      <p:bldP spid="306" grpId="2" animBg="1"/>
      <p:bldP spid="306" grpId="3" animBg="1"/>
      <p:bldP spid="306" grpId="4" animBg="1"/>
      <p:bldP spid="306" grpId="5" animBg="1"/>
      <p:bldP spid="306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fographic from Alzheimer's Society illustrating key dementia statistics and the size of the challenge facing societ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5" b="57228"/>
          <a:stretch>
            <a:fillRect/>
          </a:stretch>
        </p:blipFill>
        <p:spPr bwMode="auto">
          <a:xfrm>
            <a:off x="134938" y="1"/>
            <a:ext cx="901858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270500" y="178793"/>
            <a:ext cx="387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itchFamily="34" charset="0"/>
                <a:ea typeface="MS PGothic" pitchFamily="34" charset="-128"/>
              </a:rPr>
              <a:t>Alzheimer’s Society, March , 2012</a:t>
            </a:r>
          </a:p>
        </p:txBody>
      </p:sp>
    </p:spTree>
    <p:extLst>
      <p:ext uri="{BB962C8B-B14F-4D97-AF65-F5344CB8AC3E}">
        <p14:creationId xmlns:p14="http://schemas.microsoft.com/office/powerpoint/2010/main" val="2256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PRESENTER NAME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CAHS Forum on dementia september 17,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1392</Words>
  <Application>Microsoft Office PowerPoint</Application>
  <PresentationFormat>On-screen Show (4:3)</PresentationFormat>
  <Paragraphs>308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MS PGothic</vt:lpstr>
      <vt:lpstr>MS PGothic</vt:lpstr>
      <vt:lpstr>ヒラギノ角ゴ ProN W3</vt:lpstr>
      <vt:lpstr>Arial</vt:lpstr>
      <vt:lpstr>Calibri</vt:lpstr>
      <vt:lpstr>Calibri Light</vt:lpstr>
      <vt:lpstr>Cordia New</vt:lpstr>
      <vt:lpstr>Franklin Gothic Book</vt:lpstr>
      <vt:lpstr>Times New Roman</vt:lpstr>
      <vt:lpstr>Trebuchet MS</vt:lpstr>
      <vt:lpstr>Verdana</vt:lpstr>
      <vt:lpstr>Wingdings</vt:lpstr>
      <vt:lpstr>Retrospect</vt:lpstr>
      <vt:lpstr>Microsoft Excel Chart</vt:lpstr>
      <vt:lpstr>Microsoft Excel 97-2003 Worksheet</vt:lpstr>
      <vt:lpstr>A CURRENT GLOBAL PERSPECTIVE ON THE EPIDEMIOLOGY AND NATURE OF THE DEMENTIAS, THEIR GLOBAL IMPACT, PRESSING CHALLENGES AND WHAT IT WOULD MEAN IF DEMENTIA WERE A MAJOR PUBLIC HEALTH PRIORITY</vt:lpstr>
      <vt:lpstr>PowerPoint Presentation</vt:lpstr>
      <vt:lpstr>we need to know much more about dementia</vt:lpstr>
      <vt:lpstr>Numbers of papers on Alzheimer’s Disease by decade</vt:lpstr>
      <vt:lpstr>Disorders of the brain and mind are leading contributors to disability and dependence</vt:lpstr>
      <vt:lpstr>Growth of numbers of people with dementia</vt:lpstr>
      <vt:lpstr>Numbers of people with dementia  by world region (2015-2050)</vt:lpstr>
      <vt:lpstr>PowerPoint Presentation</vt:lpstr>
      <vt:lpstr>PowerPoint Presentation</vt:lpstr>
      <vt:lpstr>Worldwide cost of dementia</vt:lpstr>
      <vt:lpstr>Worldwide costs of dementia</vt:lpstr>
      <vt:lpstr>Cost of illness per year (£billion) </vt:lpstr>
      <vt:lpstr>Ich hab mich verloren</vt:lpstr>
      <vt:lpstr>Amyloid cascade hypothesis</vt:lpstr>
      <vt:lpstr>PowerPoint Presentation</vt:lpstr>
      <vt:lpstr>improving public and professional attitudes and understanding</vt:lpstr>
      <vt:lpstr>National dementia strategies</vt:lpstr>
      <vt:lpstr>PowerPoint Presentation</vt:lpstr>
      <vt:lpstr>PM Challenge and  G8 Dementia Summit </vt:lpstr>
      <vt:lpstr>Dismantling the barriers to care: improving public and professional attitudes and understanding</vt:lpstr>
      <vt:lpstr>Health promotion, education</vt:lpstr>
      <vt:lpstr>Change the word – Japan, we need to change the beliefs </vt:lpstr>
      <vt:lpstr>we need earlier and better diagnosis of dementia</vt:lpstr>
      <vt:lpstr>PowerPoint Presentation</vt:lpstr>
      <vt:lpstr>PowerPoint Presentation</vt:lpstr>
      <vt:lpstr>Services for early diagnosis and intervention in dementia for all – markers of quality</vt:lpstr>
      <vt:lpstr>Early intervention for dementia is clinically and cost effective – “spend to save”</vt:lpstr>
      <vt:lpstr>PowerPoint Presentation</vt:lpstr>
      <vt:lpstr>Where are we in diagnostics?</vt:lpstr>
      <vt:lpstr>PowerPoint Presentation</vt:lpstr>
      <vt:lpstr>Tracking cases on GP QOF dementia registers</vt:lpstr>
      <vt:lpstr>"scientia potestas est" Meditationes Sacrae (1597)</vt:lpstr>
      <vt:lpstr>What is diagnosis for? Production of health and wellbeing in dementia </vt:lpstr>
      <vt:lpstr>we need better prevention and treatment of dementia from diagnosis to end of life</vt:lpstr>
      <vt:lpstr>Improving quality of care</vt:lpstr>
      <vt:lpstr>The acute end of the dementia pathway</vt:lpstr>
      <vt:lpstr>Evaluation RAID model – effect of geriatric psychiatric liaison services in a general hospital</vt:lpstr>
      <vt:lpstr>  Reduced use of antipsychotic medication </vt:lpstr>
      <vt:lpstr>Ministerial review of use of antipsychotics in dementia – simple actionable messages from research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Sube Banerjee</dc:creator>
  <cp:lastModifiedBy>Sube Banerjee</cp:lastModifiedBy>
  <cp:revision>24</cp:revision>
  <dcterms:created xsi:type="dcterms:W3CDTF">2014-09-12T02:11:56Z</dcterms:created>
  <dcterms:modified xsi:type="dcterms:W3CDTF">2015-09-10T07:17:29Z</dcterms:modified>
</cp:coreProperties>
</file>